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16884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49238" y="1575621"/>
            <a:ext cx="6400800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Innovation: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Gujarat        </a:t>
            </a:r>
            <a:endParaRPr lang="en-US" sz="1600" b="1" dirty="0">
              <a:solidFill>
                <a:srgbClr val="00B05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sz="16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Code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SIH1363</a:t>
            </a:r>
            <a:endParaRPr lang="en-US" sz="1600" b="1" dirty="0">
              <a:solidFill>
                <a:srgbClr val="00B05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Self-identifying </a:t>
            </a:r>
            <a:r>
              <a:rPr lang="en-US" sz="1600" b="1" dirty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mental health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status </a:t>
            </a:r>
            <a:r>
              <a:rPr lang="en-US" sz="1600" b="1" dirty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and get guidance for support.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sz="16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b="1" dirty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UNO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b="1" dirty="0" err="1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Dhruv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Dangi</a:t>
            </a:r>
            <a:endParaRPr lang="en-US" sz="1600" b="1" dirty="0">
              <a:solidFill>
                <a:srgbClr val="00B05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):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 - 0136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 smtClean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b="1" dirty="0" smtClean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b="1" u="sng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Gujarat University</a:t>
            </a:r>
            <a:endParaRPr lang="en-US" sz="1600" b="1" dirty="0" smtClean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sz="16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Fitness and </a:t>
            </a:r>
            <a:endParaRPr lang="en-US" sz="1600"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12462" y="374112"/>
            <a:ext cx="5123626" cy="58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432931" y="2066794"/>
            <a:ext cx="5040943" cy="45970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rgbClr val="92D050"/>
                </a:solidFill>
              </a:rPr>
              <a:t>Describe your idea/solution/prototype here: 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b="1" dirty="0" smtClean="0"/>
              <a:t>Idea: </a:t>
            </a: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err="1"/>
              <a:t>chatbot</a:t>
            </a:r>
            <a:r>
              <a:rPr lang="en-US" dirty="0"/>
              <a:t> offering real-time emotional support and coping strategies</a:t>
            </a:r>
            <a:r>
              <a:rPr lang="en-US" dirty="0" smtClean="0"/>
              <a:t>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b="1" dirty="0"/>
              <a:t>Solution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 err="1"/>
              <a:t>chatbot</a:t>
            </a:r>
            <a:r>
              <a:rPr lang="en-US" dirty="0"/>
              <a:t> that provides empathetic responses, personalized support, and connects users to mental health resources</a:t>
            </a:r>
            <a:r>
              <a:rPr lang="en-US" dirty="0" smtClean="0"/>
              <a:t>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b="1" dirty="0" smtClean="0"/>
              <a:t>Prototype</a:t>
            </a:r>
            <a:r>
              <a:rPr lang="en-US" dirty="0" smtClean="0"/>
              <a:t>: Functional </a:t>
            </a:r>
            <a:r>
              <a:rPr lang="en-US" dirty="0"/>
              <a:t>prototype showcasing chat interactions and mood tracking</a:t>
            </a:r>
            <a:r>
              <a:rPr lang="en-US" dirty="0" smtClean="0"/>
              <a:t>. In </a:t>
            </a:r>
            <a:r>
              <a:rPr lang="en-US" dirty="0"/>
              <a:t>this version, I've included the "Idea" component, which highlights your initial concept or vision for addressing the identified problem.</a:t>
            </a: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221" name="Google Shape;221;p2"/>
          <p:cNvSpPr txBox="1"/>
          <p:nvPr/>
        </p:nvSpPr>
        <p:spPr>
          <a:xfrm>
            <a:off x="7261438" y="189467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6389019" y="3920992"/>
            <a:ext cx="4572001" cy="1665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 smtClean="0">
                <a:solidFill>
                  <a:srgbClr val="92D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 smtClean="0">
                <a:solidFill>
                  <a:srgbClr val="92D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600" b="0" i="0" dirty="0">
              <a:solidFill>
                <a:srgbClr val="92D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</a:t>
            </a:r>
            <a:r>
              <a:rPr lang="en-US" sz="16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anguage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</a:t>
            </a:r>
            <a:r>
              <a:rPr lang="en-US" sz="16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ibrary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random,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tkinker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difflib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5" r="12855"/>
          <a:stretch>
            <a:fillRect/>
          </a:stretch>
        </p:blipFill>
        <p:spPr>
          <a:xfrm>
            <a:off x="5611813" y="303243"/>
            <a:ext cx="6475803" cy="3606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9973" y="97108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230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Noto Sans Symbols"/>
              <a:buChar char="⮚"/>
            </a:pPr>
            <a:r>
              <a:rPr lang="en-US" dirty="0"/>
              <a:t>Emotional Support and </a:t>
            </a:r>
            <a:r>
              <a:rPr lang="en-US" dirty="0" smtClean="0"/>
              <a:t>Coping</a:t>
            </a:r>
            <a:endParaRPr lang="en-US"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Therapy and </a:t>
            </a:r>
            <a:r>
              <a:rPr lang="en-US" dirty="0" smtClean="0"/>
              <a:t>Counseling</a:t>
            </a:r>
            <a:endParaRPr lang="en-US"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Stress Reduction and </a:t>
            </a:r>
            <a:r>
              <a:rPr lang="en-US" dirty="0" smtClean="0"/>
              <a:t>Relaxation</a:t>
            </a:r>
            <a:endParaRPr lang="en-US"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Crisis Intervention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Post-Traumatic Stress Disorder (PTSD) Support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Well-Being Assessment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Peer Support and Community </a:t>
            </a:r>
            <a:r>
              <a:rPr lang="en-US" dirty="0" smtClean="0"/>
              <a:t>Building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Symptom Monitoring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several dependencies and potential show stoppers that need to be carefully considered during its design and implementation. Failure to address these dependencies can lead to issues with the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chatbot's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functionality, ethical concerns, and user safety. Here are some crucial dependencies and potential show stoppers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Privacy and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Security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 and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Reliability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Empowerment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Monitoring and Evaluation</a:t>
            </a: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26445" y="2149783"/>
            <a:ext cx="11145119" cy="371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chemeClr val="tx1"/>
                </a:solidFill>
              </a:rPr>
              <a:t>Dhruv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Dangi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 : </a:t>
            </a:r>
            <a:r>
              <a:rPr lang="en-US" sz="1200" dirty="0" err="1" smtClean="0"/>
              <a:t>B.Sc</a:t>
            </a:r>
            <a:r>
              <a:rPr lang="en-US" sz="1200" dirty="0" smtClean="0"/>
              <a:t> 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 Stream (</a:t>
            </a:r>
            <a:r>
              <a:rPr lang="en-US" sz="1200" dirty="0" smtClean="0"/>
              <a:t>Data Science</a:t>
            </a:r>
            <a:r>
              <a:rPr lang="en-US" sz="1200" dirty="0" smtClean="0"/>
              <a:t>):</a:t>
            </a:r>
            <a:r>
              <a:rPr lang="en-US" sz="1200" dirty="0"/>
              <a:t>			Year (</a:t>
            </a:r>
            <a:r>
              <a:rPr lang="en-US" sz="1200" dirty="0" smtClean="0"/>
              <a:t>Il): 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</a:t>
            </a:r>
            <a:r>
              <a:rPr lang="en-US" sz="1200" b="1" dirty="0" smtClean="0">
                <a:solidFill>
                  <a:srgbClr val="5D7C3F"/>
                </a:solidFill>
              </a:rPr>
              <a:t>1   </a:t>
            </a:r>
            <a:r>
              <a:rPr lang="en-US" sz="1200" b="1" dirty="0">
                <a:solidFill>
                  <a:srgbClr val="5D7C3F"/>
                </a:solidFill>
              </a:rPr>
              <a:t>Name: </a:t>
            </a:r>
            <a:r>
              <a:rPr lang="en-US" sz="1200" b="1" dirty="0" err="1">
                <a:solidFill>
                  <a:schemeClr val="tx1"/>
                </a:solidFill>
              </a:rPr>
              <a:t>Hima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Marvania</a:t>
            </a:r>
            <a:endParaRPr lang="en-US" sz="12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B.Sc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 Stream (Data Science):</a:t>
            </a:r>
            <a:r>
              <a:rPr lang="en-US" sz="1200" dirty="0"/>
              <a:t>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</a:t>
            </a:r>
            <a:r>
              <a:rPr lang="en-US" sz="1200" b="1" dirty="0" smtClean="0">
                <a:solidFill>
                  <a:srgbClr val="5D7C3F"/>
                </a:solidFill>
              </a:rPr>
              <a:t> Name</a:t>
            </a:r>
            <a:r>
              <a:rPr lang="en-US" sz="1200" b="1" dirty="0">
                <a:solidFill>
                  <a:srgbClr val="5D7C3F"/>
                </a:solidFill>
              </a:rPr>
              <a:t>: </a:t>
            </a:r>
            <a:r>
              <a:rPr lang="en-US" sz="1200" b="1" dirty="0" err="1">
                <a:solidFill>
                  <a:schemeClr val="tx1"/>
                </a:solidFill>
              </a:rPr>
              <a:t>Prachi</a:t>
            </a:r>
            <a:r>
              <a:rPr lang="en-US" sz="1200" b="1" dirty="0">
                <a:solidFill>
                  <a:schemeClr val="tx1"/>
                </a:solidFill>
              </a:rPr>
              <a:t> Patel</a:t>
            </a:r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B.Sc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 </a:t>
            </a:r>
            <a:r>
              <a:rPr lang="en-US" sz="1200" dirty="0"/>
              <a:t>Stream (Data Science):</a:t>
            </a:r>
            <a:r>
              <a:rPr lang="en-US" sz="1200" dirty="0"/>
              <a:t>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</a:t>
            </a:r>
            <a:r>
              <a:rPr lang="en-US" sz="1200" b="1" dirty="0" smtClean="0">
                <a:solidFill>
                  <a:srgbClr val="5D7C3F"/>
                </a:solidFill>
              </a:rPr>
              <a:t>3   </a:t>
            </a:r>
            <a:r>
              <a:rPr lang="en-US" sz="1200" b="1" dirty="0">
                <a:solidFill>
                  <a:srgbClr val="5D7C3F"/>
                </a:solidFill>
              </a:rPr>
              <a:t>Name: </a:t>
            </a:r>
            <a:r>
              <a:rPr lang="en-US" sz="1200" b="1" dirty="0" err="1">
                <a:solidFill>
                  <a:schemeClr val="tx1"/>
                </a:solidFill>
              </a:rPr>
              <a:t>Vaidehi</a:t>
            </a:r>
            <a:r>
              <a:rPr lang="en-US" sz="1200" b="1" dirty="0">
                <a:solidFill>
                  <a:schemeClr val="tx1"/>
                </a:solidFill>
              </a:rPr>
              <a:t>  Chaudhary</a:t>
            </a:r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B.Sc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 Stream </a:t>
            </a:r>
            <a:r>
              <a:rPr lang="en-US" sz="1200" dirty="0"/>
              <a:t>(Data Science):</a:t>
            </a:r>
            <a:r>
              <a:rPr lang="en-US" sz="1200" dirty="0"/>
              <a:t>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</a:t>
            </a:r>
            <a:r>
              <a:rPr lang="en-US" sz="1200" b="1" dirty="0" smtClean="0">
                <a:solidFill>
                  <a:srgbClr val="5D7C3F"/>
                </a:solidFill>
              </a:rPr>
              <a:t>4   </a:t>
            </a:r>
            <a:r>
              <a:rPr lang="en-US" sz="1200" b="1" dirty="0">
                <a:solidFill>
                  <a:srgbClr val="5D7C3F"/>
                </a:solidFill>
              </a:rPr>
              <a:t>Name: </a:t>
            </a:r>
            <a:r>
              <a:rPr lang="en-US" sz="1200" b="1" dirty="0" smtClean="0">
                <a:solidFill>
                  <a:schemeClr val="tx1"/>
                </a:solidFill>
              </a:rPr>
              <a:t>Anjali </a:t>
            </a:r>
            <a:r>
              <a:rPr lang="en-US" sz="1200" b="1" dirty="0" err="1">
                <a:solidFill>
                  <a:schemeClr val="tx1"/>
                </a:solidFill>
              </a:rPr>
              <a:t>Bokka</a:t>
            </a:r>
            <a:endParaRPr lang="en-US" sz="1200" b="1" dirty="0">
              <a:solidFill>
                <a:schemeClr val="tx1"/>
              </a:solidFill>
            </a:endParaRPr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/>
              <a:t>: </a:t>
            </a:r>
            <a:r>
              <a:rPr lang="en-US" sz="1200" dirty="0" err="1"/>
              <a:t>B.Sc</a:t>
            </a:r>
            <a:r>
              <a:rPr lang="en-US" sz="1200" dirty="0"/>
              <a:t> 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 Stream </a:t>
            </a:r>
            <a:r>
              <a:rPr lang="en-US" sz="1200" dirty="0"/>
              <a:t>(Data Science):</a:t>
            </a:r>
            <a:r>
              <a:rPr lang="en-US" sz="1200" dirty="0"/>
              <a:t>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</a:t>
            </a:r>
            <a:r>
              <a:rPr lang="en-US" sz="1200" b="1" dirty="0" smtClean="0">
                <a:solidFill>
                  <a:srgbClr val="5D7C3F"/>
                </a:solidFill>
              </a:rPr>
              <a:t>5   </a:t>
            </a:r>
            <a:r>
              <a:rPr lang="en-US" sz="1200" b="1" dirty="0">
                <a:solidFill>
                  <a:srgbClr val="5D7C3F"/>
                </a:solidFill>
              </a:rPr>
              <a:t>Name: </a:t>
            </a:r>
            <a:r>
              <a:rPr lang="en-US" sz="1200" b="1" dirty="0" err="1">
                <a:solidFill>
                  <a:schemeClr val="tx1"/>
                </a:solidFill>
              </a:rPr>
              <a:t>Krish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Valu</a:t>
            </a:r>
            <a:endParaRPr lang="en-US" sz="1200" b="1" dirty="0">
              <a:solidFill>
                <a:schemeClr val="tx1"/>
              </a:solidFill>
            </a:endParaRPr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/>
              <a:t>: </a:t>
            </a:r>
            <a:r>
              <a:rPr lang="en-US" sz="1200" dirty="0" err="1"/>
              <a:t>B.Sc</a:t>
            </a:r>
            <a:r>
              <a:rPr lang="en-US" sz="1200" dirty="0"/>
              <a:t> 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 Stream (AIML):</a:t>
            </a:r>
            <a:r>
              <a:rPr lang="en-US" sz="1200" dirty="0"/>
              <a:t>			Year (</a:t>
            </a:r>
            <a:r>
              <a:rPr lang="en-US" sz="1200" dirty="0" smtClean="0"/>
              <a:t>I): 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232</Words>
  <Application>Microsoft Office PowerPoint</Application>
  <PresentationFormat>Custom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</vt:lpstr>
      <vt:lpstr>Calibri</vt:lpstr>
      <vt:lpstr>Noto Sans Symbols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Subramaniam</cp:lastModifiedBy>
  <cp:revision>15</cp:revision>
  <dcterms:created xsi:type="dcterms:W3CDTF">2022-02-11T07:14:00Z</dcterms:created>
  <dcterms:modified xsi:type="dcterms:W3CDTF">2023-09-27T08:41:45Z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D48AA9D29CC045BB93F3BE19864A12D3_12</vt:lpwstr>
  </property>
  <property fmtid="{D5CDD505-2E9C-101B-9397-08002B2CF9AE}" pid="4" name="KSOProductBuildVer">
    <vt:lpwstr>1033-12.2.0.13110</vt:lpwstr>
  </property>
</Properties>
</file>