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753408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5">
  <a:themeElements>
    <a:clrScheme name="Theme5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Theme55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Dhruv Tyagi</cp:lastModifiedBy>
  <cp:revision>1</cp:revision>
  <dcterms:created xsi:type="dcterms:W3CDTF">2022-07-22T19:23:27Z</dcterms:created>
  <dcterms:modified xsi:type="dcterms:W3CDTF">2022-09-19T21:16:33Z</dcterms:modified>
  <cp:category/>
</cp:coreProperties>
</file>