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FCCEA-A486-4A69-AA68-6ACB9117D20E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B8E189-E40B-423A-BE76-4226A2A803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989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B8E189-E40B-423A-BE76-4226A2A8032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271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0E490-B06E-4FC5-A3DD-0A5662F28FC7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6248-569E-4595-9573-1375AF8836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306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0E490-B06E-4FC5-A3DD-0A5662F28FC7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6248-569E-4595-9573-1375AF8836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35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0E490-B06E-4FC5-A3DD-0A5662F28FC7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6248-569E-4595-9573-1375AF88364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8222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0E490-B06E-4FC5-A3DD-0A5662F28FC7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6248-569E-4595-9573-1375AF8836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643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0E490-B06E-4FC5-A3DD-0A5662F28FC7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6248-569E-4595-9573-1375AF88364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8927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0E490-B06E-4FC5-A3DD-0A5662F28FC7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6248-569E-4595-9573-1375AF8836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414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0E490-B06E-4FC5-A3DD-0A5662F28FC7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6248-569E-4595-9573-1375AF8836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194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0E490-B06E-4FC5-A3DD-0A5662F28FC7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6248-569E-4595-9573-1375AF8836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502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0E490-B06E-4FC5-A3DD-0A5662F28FC7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6248-569E-4595-9573-1375AF8836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19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0E490-B06E-4FC5-A3DD-0A5662F28FC7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6248-569E-4595-9573-1375AF8836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8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0E490-B06E-4FC5-A3DD-0A5662F28FC7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6248-569E-4595-9573-1375AF8836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23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0E490-B06E-4FC5-A3DD-0A5662F28FC7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6248-569E-4595-9573-1375AF8836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460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0E490-B06E-4FC5-A3DD-0A5662F28FC7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6248-569E-4595-9573-1375AF8836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565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0E490-B06E-4FC5-A3DD-0A5662F28FC7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6248-569E-4595-9573-1375AF8836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766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0E490-B06E-4FC5-A3DD-0A5662F28FC7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6248-569E-4595-9573-1375AF8836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21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0E490-B06E-4FC5-A3DD-0A5662F28FC7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6248-569E-4595-9573-1375AF8836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89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0E490-B06E-4FC5-A3DD-0A5662F28FC7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8A56248-569E-4595-9573-1375AF8836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131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8B897-CE6F-A529-0932-7971001C5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908" y="1220919"/>
            <a:ext cx="7743884" cy="2110110"/>
          </a:xfrm>
        </p:spPr>
        <p:txBody>
          <a:bodyPr>
            <a:normAutofit/>
          </a:bodyPr>
          <a:lstStyle/>
          <a:p>
            <a:pPr algn="l"/>
            <a:r>
              <a:rPr lang="en-US" sz="5100" b="1" dirty="0"/>
              <a:t>Student Study and Time Management App</a:t>
            </a:r>
            <a:endParaRPr lang="en-IN" sz="5100" b="1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4E844BD-E27C-A837-C19C-8F8B9FC65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0908" y="3870812"/>
            <a:ext cx="7137395" cy="2034074"/>
          </a:xfrm>
        </p:spPr>
        <p:txBody>
          <a:bodyPr>
            <a:normAutofit/>
          </a:bodyPr>
          <a:lstStyle/>
          <a:p>
            <a:pPr algn="l"/>
            <a:r>
              <a:rPr lang="en-US" sz="2200" b="1" dirty="0">
                <a:solidFill>
                  <a:schemeClr val="tx1"/>
                </a:solidFill>
              </a:rPr>
              <a:t>Assignment 1 Code Review Presentation</a:t>
            </a:r>
          </a:p>
          <a:p>
            <a:pPr algn="l"/>
            <a:r>
              <a:rPr lang="en-US" sz="2200" b="1" dirty="0">
                <a:solidFill>
                  <a:schemeClr val="tx1"/>
                </a:solidFill>
              </a:rPr>
              <a:t>Subject: Advanced Mobile Application</a:t>
            </a:r>
          </a:p>
          <a:p>
            <a:pPr algn="l"/>
            <a:r>
              <a:rPr lang="en-IN" sz="2200" b="1" dirty="0">
                <a:solidFill>
                  <a:schemeClr val="tx1"/>
                </a:solidFill>
              </a:rPr>
              <a:t>Name: Dhruv Mukeshbhai Patel </a:t>
            </a:r>
          </a:p>
          <a:p>
            <a:pPr algn="l"/>
            <a:r>
              <a:rPr lang="en-IN" sz="2200" b="1" dirty="0">
                <a:solidFill>
                  <a:schemeClr val="tx1"/>
                </a:solidFill>
              </a:rPr>
              <a:t>Student ID: 137180</a:t>
            </a:r>
          </a:p>
        </p:txBody>
      </p:sp>
    </p:spTree>
    <p:extLst>
      <p:ext uri="{BB962C8B-B14F-4D97-AF65-F5344CB8AC3E}">
        <p14:creationId xmlns:p14="http://schemas.microsoft.com/office/powerpoint/2010/main" val="102445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CEE3A-82CC-5DE4-0E56-3CE7B5464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932" y="842168"/>
            <a:ext cx="10515600" cy="2852737"/>
          </a:xfrm>
        </p:spPr>
        <p:txBody>
          <a:bodyPr/>
          <a:lstStyle/>
          <a:p>
            <a:pPr algn="ctr"/>
            <a:r>
              <a:rPr lang="en-IN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285940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0F591-A60B-0DC0-83DB-B287904B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516" y="346464"/>
            <a:ext cx="10515600" cy="1325563"/>
          </a:xfrm>
        </p:spPr>
        <p:txBody>
          <a:bodyPr/>
          <a:lstStyle/>
          <a:p>
            <a:r>
              <a:rPr lang="en-IN" b="1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52DA2-54EF-F199-0B9B-9B1CA27CA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C43C64A5-5056-50D6-FAA0-4B69875A1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219" y="1392075"/>
            <a:ext cx="11420990" cy="5018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0800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2800" b="1" dirty="0"/>
              <a:t>Target Users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Primary Users: students or people who struggle with managing their time effectively and prioritizing different tasks of personal, academic and work life and need tool to help use their time more efficiently. </a:t>
            </a:r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sz="3200" b="1" dirty="0"/>
              <a:t>User Persona - Lisa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 Background:</a:t>
            </a:r>
            <a:r>
              <a:rPr lang="en-US" sz="2000" dirty="0"/>
              <a:t> A full-time college student with a part-time job.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b="1" dirty="0"/>
              <a:t>Needs:</a:t>
            </a:r>
            <a:r>
              <a:rPr lang="en-US" sz="2000" dirty="0"/>
              <a:t> A tool that helps her keep track of assignments, prioritize tasks, and manage deadlines.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b="1" dirty="0"/>
              <a:t>Preferences:</a:t>
            </a:r>
            <a:r>
              <a:rPr lang="en-US" sz="2000" dirty="0"/>
              <a:t> Prefers digital solutions over paper planners, values automation and reminders.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Behavior:</a:t>
            </a:r>
            <a:r>
              <a:rPr lang="en-US" sz="2000" dirty="0"/>
              <a:t> Procrastinates due to an overwhelming workload but is motivated by visual progress </a:t>
            </a:r>
          </a:p>
          <a:p>
            <a:r>
              <a:rPr lang="en-US" sz="2000" dirty="0"/>
              <a:t>       tracking and reminders.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77A97CF8-48FF-8DEE-3465-519940A42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FC615046-9200-9A3A-6633-3F1A5DB2D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556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96B9A-D7CB-1472-F177-6E3D24C3D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Comparative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37E85-D331-8CC3-4A23-6860B8297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5665"/>
            <a:ext cx="9882673" cy="4659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Key Differentiators of Our App: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</a:rPr>
              <a:t>Holistic Approach</a:t>
            </a:r>
            <a:r>
              <a:rPr lang="en-US" sz="2400" dirty="0">
                <a:solidFill>
                  <a:schemeClr val="tx1"/>
                </a:solidFill>
              </a:rPr>
              <a:t>: Unlike To do list (general task manager) and </a:t>
            </a:r>
            <a:r>
              <a:rPr lang="en-US" sz="2400" dirty="0" err="1">
                <a:solidFill>
                  <a:schemeClr val="tx1"/>
                </a:solidFill>
              </a:rPr>
              <a:t>MyStudyLife</a:t>
            </a:r>
            <a:r>
              <a:rPr lang="en-US" sz="2400" dirty="0">
                <a:solidFill>
                  <a:schemeClr val="tx1"/>
                </a:solidFill>
              </a:rPr>
              <a:t> (academic-focused), our app integrates study, work, and personal life goals into one streamlined experience.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</a:rPr>
              <a:t>Progress Tracking</a:t>
            </a:r>
            <a:r>
              <a:rPr lang="en-US" sz="2400" dirty="0">
                <a:solidFill>
                  <a:schemeClr val="tx1"/>
                </a:solidFill>
              </a:rPr>
              <a:t>: Focuses not just on tasks but also on tracking personal milestones, reducing stress, and promoting a balanced life.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</a:rPr>
              <a:t>Customization for Students</a:t>
            </a:r>
            <a:r>
              <a:rPr lang="en-US" sz="2400" dirty="0">
                <a:solidFill>
                  <a:schemeClr val="tx1"/>
                </a:solidFill>
              </a:rPr>
              <a:t>: Offers features like setting study goals, tracking work shifts, and social activities all in one place, making it ideal for students like Lisa.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589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299E5-7AC4-E334-08C6-2F7A4F7BE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Proposed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F232D-E781-C7F3-230C-E91C7052B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sz="2400" dirty="0">
                <a:solidFill>
                  <a:schemeClr val="tx1"/>
                </a:solidFill>
              </a:rPr>
              <a:t>Key Features</a:t>
            </a:r>
          </a:p>
          <a:p>
            <a:pPr>
              <a:buNone/>
            </a:pPr>
            <a:endParaRPr lang="en-IN" sz="24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solidFill>
                  <a:schemeClr val="tx1"/>
                </a:solidFill>
              </a:rPr>
              <a:t>Task Management System – Allows students to add, edit, and categorize tasks efficiently.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solidFill>
                  <a:schemeClr val="tx1"/>
                </a:solidFill>
              </a:rPr>
              <a:t>Prioritization –task sorting based on deadlines and workload.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solidFill>
                  <a:schemeClr val="tx1"/>
                </a:solidFill>
              </a:rPr>
              <a:t>Calendar Integration – Syncs with Google Calendar for better organization.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solidFill>
                  <a:schemeClr val="tx1"/>
                </a:solidFill>
              </a:rPr>
              <a:t>Study Timer (Pomodoro Mode) – Encourages focused study sessions with built-in timers.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solidFill>
                  <a:schemeClr val="tx1"/>
                </a:solidFill>
              </a:rPr>
              <a:t>Progress Tracking &amp; Analytics – Provides visual insights into completed and pending tasks.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solidFill>
                  <a:schemeClr val="tx1"/>
                </a:solidFill>
              </a:rPr>
              <a:t>Reminders &amp; Notifications – Ensures students never miss important deadlines.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543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F8963-83E9-99E3-1C63-38936CED9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These Features Address User Needs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C4C27-6D78-DE04-8E31-A36C4D083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2400" b="1" dirty="0"/>
              <a:t>Keeps Lisa Organized</a:t>
            </a:r>
            <a:r>
              <a:rPr lang="en-US" sz="2400" dirty="0"/>
              <a:t> – Task categorization and calendar integration help manage deadlines.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b="1" dirty="0"/>
              <a:t>Improves Focus</a:t>
            </a:r>
            <a:r>
              <a:rPr lang="en-US" sz="2400" dirty="0"/>
              <a:t> – Study timer enforces structured study sessions.</a:t>
            </a:r>
            <a:br>
              <a:rPr lang="en-US" sz="2400" dirty="0"/>
            </a:b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b="1" dirty="0"/>
              <a:t>Boosts Productivity</a:t>
            </a:r>
            <a:r>
              <a:rPr lang="en-US" sz="2400" dirty="0"/>
              <a:t> – prioritization ensures important tasks are completed first.</a:t>
            </a:r>
            <a:br>
              <a:rPr lang="en-US" sz="2400" dirty="0"/>
            </a:b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b="1" dirty="0"/>
              <a:t>Reduces Stress</a:t>
            </a:r>
            <a:r>
              <a:rPr lang="en-US" sz="2400" dirty="0"/>
              <a:t> – Progress tracking and reminders help students stay on top of their workload.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6667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3CBD4-FD36-C2D3-49B6-AFB85BE12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5819"/>
            <a:ext cx="10515600" cy="1325563"/>
          </a:xfrm>
        </p:spPr>
        <p:txBody>
          <a:bodyPr/>
          <a:lstStyle/>
          <a:p>
            <a:r>
              <a:rPr lang="en-IN" b="1" dirty="0" err="1"/>
              <a:t>Mockups</a:t>
            </a:r>
            <a:r>
              <a:rPr lang="en-IN" b="1" dirty="0"/>
              <a:t> of Screen Designs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316F4-09FF-E143-D7E1-1929F6A1F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061" y="1564369"/>
            <a:ext cx="10420739" cy="46778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/>
              <a:t>Key Screens &amp; Layouts: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Home Dashboard – Displays task overview and progress tracking.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Task List – Categorized view (Urgent, Due Soon, Completed) with easy management.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Calendar View – A structured layout showing deadlines and upcoming assignments.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Study Timer (Pomodoro Mode) – Countdown timer for focused study sessions.</a:t>
            </a:r>
          </a:p>
          <a:p>
            <a:pPr marL="0" indent="0">
              <a:buNone/>
            </a:pPr>
            <a:endParaRPr lang="en-US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Jetpack Compose Components Used: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LazyColumn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task lists.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Card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task display with rounded edges.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Button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ProgressBar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interactive UI elements.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Scaffold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overall layout consistency.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8264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856EB-0FE8-5E88-5A11-7A5B7ABB9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Mockups</a:t>
            </a:r>
            <a:r>
              <a:rPr lang="en-IN" dirty="0"/>
              <a:t> of Screen Designs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2E918C6-DB3B-4968-672D-A1B3AFEB8D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40837" y="1727311"/>
            <a:ext cx="10097636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latin typeface="Arial" panose="020B0604020202020204" pitchFamily="34" charset="0"/>
              </a:rPr>
              <a:t>User Flow &amp; Functionality: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800" dirty="0">
                <a:latin typeface="Arial" panose="020B0604020202020204" pitchFamily="34" charset="0"/>
              </a:rPr>
              <a:t>Users land on the Dashboard for an overview of tasks.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800" dirty="0">
                <a:latin typeface="Arial" panose="020B0604020202020204" pitchFamily="34" charset="0"/>
              </a:rPr>
              <a:t>They navigate to the Task List to update or add new tasks.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800" dirty="0">
                <a:latin typeface="Arial" panose="020B0604020202020204" pitchFamily="34" charset="0"/>
              </a:rPr>
              <a:t>The Calendar View helps them plan ahead.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800" dirty="0">
                <a:latin typeface="Arial" panose="020B0604020202020204" pitchFamily="34" charset="0"/>
              </a:rPr>
              <a:t>The Study Timer keeps them focused during study sessions.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 Challenges &amp; Trade-offs Considered: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800" dirty="0">
                <a:latin typeface="Arial" panose="020B0604020202020204" pitchFamily="34" charset="0"/>
              </a:rPr>
              <a:t>Performance Optimization: Used LazyColumn for smooth scrolling on task lists.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800" dirty="0">
                <a:latin typeface="Arial" panose="020B0604020202020204" pitchFamily="34" charset="0"/>
              </a:rPr>
              <a:t>Material Design Standards: Ensured UI follows Material 3 guidelines.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800" dirty="0">
                <a:latin typeface="Arial" panose="020B0604020202020204" pitchFamily="34" charset="0"/>
              </a:rPr>
              <a:t>Balancing Simplicity &amp; Functionality: Kept the interface clean while including essential features.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820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2F1D5-6EEF-05D3-1E77-1E2B6E66B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274" y="309141"/>
            <a:ext cx="10515600" cy="1325563"/>
          </a:xfrm>
        </p:spPr>
        <p:txBody>
          <a:bodyPr/>
          <a:lstStyle/>
          <a:p>
            <a:r>
              <a:rPr lang="en-IN" b="1" dirty="0"/>
              <a:t>Deadlines and milestones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E17C02-8E21-1916-EBF8-F2B0D1A42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804" y="1425024"/>
            <a:ext cx="10681996" cy="503862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600" dirty="0">
                <a:solidFill>
                  <a:schemeClr val="tx1"/>
                </a:solidFill>
              </a:rPr>
              <a:t>Week 6 : </a:t>
            </a:r>
            <a:r>
              <a:rPr lang="en-IN" sz="1600" dirty="0">
                <a:solidFill>
                  <a:schemeClr val="tx1"/>
                </a:solidFill>
              </a:rPr>
              <a:t>Wireframes &amp; UI/UX design</a:t>
            </a:r>
          </a:p>
          <a:p>
            <a:pPr>
              <a:buNone/>
            </a:pPr>
            <a:r>
              <a:rPr lang="en-IN" sz="1600" dirty="0">
                <a:solidFill>
                  <a:schemeClr val="tx1"/>
                </a:solidFill>
              </a:rPr>
              <a:t>Week 7 : </a:t>
            </a:r>
            <a:r>
              <a:rPr lang="en-US" sz="1600" dirty="0">
                <a:solidFill>
                  <a:schemeClr val="tx1"/>
                </a:solidFill>
              </a:rPr>
              <a:t>Backend development </a:t>
            </a:r>
          </a:p>
          <a:p>
            <a:pPr>
              <a:buNone/>
            </a:pPr>
            <a:r>
              <a:rPr lang="en-IN" sz="1600" dirty="0">
                <a:solidFill>
                  <a:schemeClr val="tx1"/>
                </a:solidFill>
              </a:rPr>
              <a:t>Week 8 : Frontend development and feature implementation</a:t>
            </a:r>
          </a:p>
          <a:p>
            <a:pPr>
              <a:buNone/>
            </a:pPr>
            <a:r>
              <a:rPr lang="en-IN" sz="1600" dirty="0">
                <a:solidFill>
                  <a:schemeClr val="tx1"/>
                </a:solidFill>
              </a:rPr>
              <a:t>Week 9 : Testing debugging</a:t>
            </a:r>
          </a:p>
          <a:p>
            <a:pPr>
              <a:buNone/>
            </a:pPr>
            <a:r>
              <a:rPr lang="en-IN" sz="1600" dirty="0">
                <a:solidFill>
                  <a:schemeClr val="tx1"/>
                </a:solidFill>
              </a:rPr>
              <a:t>week 10: Final polishing and submission</a:t>
            </a:r>
          </a:p>
          <a:p>
            <a:pPr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1600" b="1" dirty="0">
                <a:solidFill>
                  <a:schemeClr val="tx1"/>
                </a:solidFill>
              </a:rPr>
              <a:t>Project Management Approach: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Using Agile methodology with weekly sprints.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Trello board to track tasks and progress.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GitHub version control for cloud sharing and code management.</a:t>
            </a:r>
          </a:p>
          <a:p>
            <a:pPr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Ensuring Alignment with Course Schedule: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Timelines match assignment deadlines.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Regular feedback loops to refine the project.</a:t>
            </a:r>
          </a:p>
          <a:p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331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EA3B3-21D5-7801-C7D9-A3754F404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GitHub Repository &amp; Version Control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98459-5BFE-D277-90B6-D194EA710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🔗 </a:t>
            </a:r>
            <a:r>
              <a:rPr lang="en-US" b="1" dirty="0">
                <a:solidFill>
                  <a:schemeClr val="tx1"/>
                </a:solidFill>
              </a:rPr>
              <a:t>GitHub Repository: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Version Control Strategy: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 Using GitHub for version control to track progress and manage code changes.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 Implementing branching strategy (main, development, feature branches) to maintain clean and organized code.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 Regular commits and pull requests to document changes and improvements.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workflow with issue tracking and code reviews to ensure smooth development.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8273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986</TotalTime>
  <Words>723</Words>
  <Application>Microsoft Office PowerPoint</Application>
  <PresentationFormat>Widescreen</PresentationFormat>
  <Paragraphs>89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Arial</vt:lpstr>
      <vt:lpstr>Arial Unicode MS</vt:lpstr>
      <vt:lpstr>Trebuchet MS</vt:lpstr>
      <vt:lpstr>Wingdings</vt:lpstr>
      <vt:lpstr>Wingdings 3</vt:lpstr>
      <vt:lpstr>Facet</vt:lpstr>
      <vt:lpstr>Student Study and Time Management App</vt:lpstr>
      <vt:lpstr>Problem Statement</vt:lpstr>
      <vt:lpstr>Comparative Analysis</vt:lpstr>
      <vt:lpstr>Proposed features</vt:lpstr>
      <vt:lpstr>How These Features Address User Needs</vt:lpstr>
      <vt:lpstr>Mockups of Screen Designs</vt:lpstr>
      <vt:lpstr>Mockups of Screen Designs</vt:lpstr>
      <vt:lpstr>Deadlines and milestones</vt:lpstr>
      <vt:lpstr>GitHub Repository &amp; Version Control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Dhruv Mukeshbhai Patel</dc:creator>
  <cp:lastModifiedBy>Dhruv Mukeshbhai Patel</cp:lastModifiedBy>
  <cp:revision>6</cp:revision>
  <dcterms:created xsi:type="dcterms:W3CDTF">2025-03-13T04:59:46Z</dcterms:created>
  <dcterms:modified xsi:type="dcterms:W3CDTF">2025-03-14T10:17:07Z</dcterms:modified>
</cp:coreProperties>
</file>