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9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CA16B-26F5-4D68-83F7-23EC7E56E54C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08A53-109B-455D-B59A-80C9AADD1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26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08A53-109B-455D-B59A-80C9AADD127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56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64E668D-CDE1-4811-ABB7-892E4C4CF283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1DACDDD-761C-4A7B-91A1-61D8E2F48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91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68D-CDE1-4811-ABB7-892E4C4CF283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DDD-761C-4A7B-91A1-61D8E2F48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05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68D-CDE1-4811-ABB7-892E4C4CF283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DDD-761C-4A7B-91A1-61D8E2F48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667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68D-CDE1-4811-ABB7-892E4C4CF283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DDD-761C-4A7B-91A1-61D8E2F486FF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4456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68D-CDE1-4811-ABB7-892E4C4CF283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DDD-761C-4A7B-91A1-61D8E2F48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518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68D-CDE1-4811-ABB7-892E4C4CF283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DDD-761C-4A7B-91A1-61D8E2F48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833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68D-CDE1-4811-ABB7-892E4C4CF283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DDD-761C-4A7B-91A1-61D8E2F48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702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68D-CDE1-4811-ABB7-892E4C4CF283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DDD-761C-4A7B-91A1-61D8E2F48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873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68D-CDE1-4811-ABB7-892E4C4CF283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DDD-761C-4A7B-91A1-61D8E2F48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16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68D-CDE1-4811-ABB7-892E4C4CF283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DDD-761C-4A7B-91A1-61D8E2F48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06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68D-CDE1-4811-ABB7-892E4C4CF283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DDD-761C-4A7B-91A1-61D8E2F48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98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68D-CDE1-4811-ABB7-892E4C4CF283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DDD-761C-4A7B-91A1-61D8E2F48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24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68D-CDE1-4811-ABB7-892E4C4CF283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DDD-761C-4A7B-91A1-61D8E2F48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35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68D-CDE1-4811-ABB7-892E4C4CF283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DDD-761C-4A7B-91A1-61D8E2F48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3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68D-CDE1-4811-ABB7-892E4C4CF283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DDD-761C-4A7B-91A1-61D8E2F48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92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68D-CDE1-4811-ABB7-892E4C4CF283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DDD-761C-4A7B-91A1-61D8E2F48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17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68D-CDE1-4811-ABB7-892E4C4CF283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DDD-761C-4A7B-91A1-61D8E2F48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47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E668D-CDE1-4811-ABB7-892E4C4CF283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ACDDD-761C-4A7B-91A1-61D8E2F48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56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7C9-D3F2-FE3E-4286-35B9E7CE0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233" y="4539573"/>
            <a:ext cx="8957534" cy="1182838"/>
          </a:xfrm>
        </p:spPr>
        <p:txBody>
          <a:bodyPr>
            <a:normAutofit/>
          </a:bodyPr>
          <a:lstStyle/>
          <a:p>
            <a:pPr algn="ctr"/>
            <a:r>
              <a:rPr lang="en-US" i="1" u="sng" dirty="0">
                <a:latin typeface="Copperplate Gothic Bold" panose="020E0705020206020404" pitchFamily="34" charset="0"/>
              </a:rPr>
              <a:t>WEATHER APP</a:t>
            </a:r>
            <a:endParaRPr lang="en-IN" i="1" u="sng" dirty="0">
              <a:latin typeface="Copperplate Gothic Bold" panose="020E0705020206020404" pitchFamily="34" charset="0"/>
            </a:endParaRPr>
          </a:p>
        </p:txBody>
      </p:sp>
      <p:sp>
        <p:nvSpPr>
          <p:cNvPr id="84" name="Round Diagonal Corner Rectangle 6">
            <a:extLst>
              <a:ext uri="{FF2B5EF4-FFF2-40B4-BE49-F238E27FC236}">
                <a16:creationId xmlns:a16="http://schemas.microsoft.com/office/drawing/2014/main" id="{7C752539-319A-41C0-ABDD-5FBB1E2BC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un and clouds in different colors&#10;&#10;Description automatically generated">
            <a:extLst>
              <a:ext uri="{FF2B5EF4-FFF2-40B4-BE49-F238E27FC236}">
                <a16:creationId xmlns:a16="http://schemas.microsoft.com/office/drawing/2014/main" id="{56DFF0A4-C81F-DB5E-02EB-0B8FBC6E1E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00" r="12569" b="2"/>
          <a:stretch/>
        </p:blipFill>
        <p:spPr>
          <a:xfrm>
            <a:off x="987014" y="951493"/>
            <a:ext cx="5044782" cy="2975493"/>
          </a:xfrm>
          <a:prstGeom prst="rect">
            <a:avLst/>
          </a:prstGeom>
        </p:spPr>
      </p:pic>
      <p:pic>
        <p:nvPicPr>
          <p:cNvPr id="5" name="Picture 4" descr="Sun Clouds Blue Sky Free Stock Photo - Public Domain Pictures">
            <a:extLst>
              <a:ext uri="{FF2B5EF4-FFF2-40B4-BE49-F238E27FC236}">
                <a16:creationId xmlns:a16="http://schemas.microsoft.com/office/drawing/2014/main" id="{3BB66675-BA0C-BBAE-2A4A-8384C19896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64" b="5764"/>
          <a:stretch/>
        </p:blipFill>
        <p:spPr>
          <a:xfrm>
            <a:off x="6195522" y="951493"/>
            <a:ext cx="5044782" cy="2975493"/>
          </a:xfrm>
          <a:prstGeom prst="rect">
            <a:avLst/>
          </a:prstGeom>
        </p:spPr>
      </p:pic>
      <p:pic>
        <p:nvPicPr>
          <p:cNvPr id="6" name="Picture 5" descr="A sun and clouds in different colors&#10;&#10;Description automatically generated">
            <a:extLst>
              <a:ext uri="{FF2B5EF4-FFF2-40B4-BE49-F238E27FC236}">
                <a16:creationId xmlns:a16="http://schemas.microsoft.com/office/drawing/2014/main" id="{98C8F3EF-7168-BD46-7D48-D9DF182D6F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00" r="12569" b="2"/>
          <a:stretch/>
        </p:blipFill>
        <p:spPr>
          <a:xfrm>
            <a:off x="1001346" y="951493"/>
            <a:ext cx="5044782" cy="2975493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760CD2B6-33CA-89A2-7327-CD2BC2A87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13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2A8977-B056-E9F2-D0DD-4C340935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i="1" u="sng" dirty="0">
                <a:latin typeface="Copperplate Gothic Bold"/>
              </a:rPr>
              <a:t>INTRODUCTION</a:t>
            </a:r>
            <a:endParaRPr lang="en-IN" sz="4400" i="1" u="sng" dirty="0">
              <a:latin typeface="Copperplate Gothic Bold"/>
            </a:endParaRPr>
          </a:p>
        </p:txBody>
      </p:sp>
      <p:pic>
        <p:nvPicPr>
          <p:cNvPr id="70" name="Picture 69" descr="Explosion of a cloud of powder of particles of colour white and a black background">
            <a:extLst>
              <a:ext uri="{FF2B5EF4-FFF2-40B4-BE49-F238E27FC236}">
                <a16:creationId xmlns:a16="http://schemas.microsoft.com/office/drawing/2014/main" id="{856FDD3E-CC6D-EB8A-4690-915EF90555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21" r="32286" b="4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CF0AC-7C42-0D61-FE99-9D0165BAB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786" y="2011157"/>
            <a:ext cx="6078453" cy="441980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spc="204" dirty="0">
                <a:latin typeface="Trebuchet MS"/>
                <a:cs typeface="Trebuchet MS"/>
              </a:rPr>
              <a:t>W</a:t>
            </a:r>
            <a:r>
              <a:rPr lang="en-US" sz="2800" spc="-90" dirty="0">
                <a:latin typeface="Trebuchet MS"/>
                <a:cs typeface="Trebuchet MS"/>
              </a:rPr>
              <a:t>e</a:t>
            </a:r>
            <a:r>
              <a:rPr lang="en-US" sz="2800" spc="-180" dirty="0">
                <a:latin typeface="Trebuchet MS"/>
                <a:cs typeface="Trebuchet MS"/>
              </a:rPr>
              <a:t>lc</a:t>
            </a:r>
            <a:r>
              <a:rPr lang="en-US" sz="2800" spc="110" dirty="0">
                <a:latin typeface="Trebuchet MS"/>
                <a:cs typeface="Trebuchet MS"/>
              </a:rPr>
              <a:t>o</a:t>
            </a:r>
            <a:r>
              <a:rPr lang="en-US" sz="2800" spc="10" dirty="0">
                <a:latin typeface="Trebuchet MS"/>
                <a:cs typeface="Trebuchet MS"/>
              </a:rPr>
              <a:t>m</a:t>
            </a:r>
            <a:r>
              <a:rPr lang="en-US" sz="2800" spc="-90" dirty="0">
                <a:latin typeface="Trebuchet MS"/>
                <a:cs typeface="Trebuchet MS"/>
              </a:rPr>
              <a:t>e</a:t>
            </a:r>
            <a:r>
              <a:rPr lang="en-US" sz="2800" spc="-185" dirty="0">
                <a:latin typeface="Trebuchet MS"/>
                <a:cs typeface="Trebuchet MS"/>
              </a:rPr>
              <a:t> </a:t>
            </a:r>
            <a:r>
              <a:rPr lang="en-US" sz="2800" spc="-95" dirty="0">
                <a:latin typeface="Trebuchet MS"/>
                <a:cs typeface="Trebuchet MS"/>
              </a:rPr>
              <a:t>t</a:t>
            </a:r>
            <a:r>
              <a:rPr lang="en-US" sz="2800" spc="110" dirty="0">
                <a:latin typeface="Trebuchet MS"/>
                <a:cs typeface="Trebuchet MS"/>
              </a:rPr>
              <a:t>o</a:t>
            </a:r>
            <a:r>
              <a:rPr lang="en-US" sz="2800" spc="-185" dirty="0">
                <a:latin typeface="Trebuchet MS"/>
                <a:cs typeface="Trebuchet MS"/>
              </a:rPr>
              <a:t> </a:t>
            </a:r>
            <a:r>
              <a:rPr lang="en-US" sz="2800" spc="-80" dirty="0">
                <a:latin typeface="Trebuchet MS"/>
                <a:cs typeface="Trebuchet MS"/>
              </a:rPr>
              <a:t>t</a:t>
            </a:r>
            <a:r>
              <a:rPr lang="en-US" sz="2800" spc="10" dirty="0">
                <a:latin typeface="Trebuchet MS"/>
                <a:cs typeface="Trebuchet MS"/>
              </a:rPr>
              <a:t>h</a:t>
            </a:r>
            <a:r>
              <a:rPr lang="en-US" sz="2800" spc="-90" dirty="0">
                <a:latin typeface="Trebuchet MS"/>
                <a:cs typeface="Trebuchet MS"/>
              </a:rPr>
              <a:t>e</a:t>
            </a:r>
            <a:r>
              <a:rPr lang="en-US" sz="2800" spc="-185" dirty="0">
                <a:latin typeface="Trebuchet MS"/>
                <a:cs typeface="Trebuchet MS"/>
              </a:rPr>
              <a:t> </a:t>
            </a:r>
            <a:r>
              <a:rPr lang="en-US" sz="2800" spc="-35" dirty="0">
                <a:latin typeface="Trebuchet MS"/>
                <a:cs typeface="Trebuchet MS"/>
              </a:rPr>
              <a:t>p</a:t>
            </a:r>
            <a:r>
              <a:rPr lang="en-US" sz="2800" spc="-170" dirty="0">
                <a:latin typeface="Trebuchet MS"/>
                <a:cs typeface="Trebuchet MS"/>
              </a:rPr>
              <a:t>r</a:t>
            </a:r>
            <a:r>
              <a:rPr lang="en-US" sz="2800" spc="-90" dirty="0">
                <a:latin typeface="Trebuchet MS"/>
                <a:cs typeface="Trebuchet MS"/>
              </a:rPr>
              <a:t>e</a:t>
            </a:r>
            <a:r>
              <a:rPr lang="en-US" sz="2800" spc="40" dirty="0">
                <a:latin typeface="Trebuchet MS"/>
                <a:cs typeface="Trebuchet MS"/>
              </a:rPr>
              <a:t>s</a:t>
            </a:r>
            <a:r>
              <a:rPr lang="en-US" sz="2800" spc="-90" dirty="0">
                <a:latin typeface="Trebuchet MS"/>
                <a:cs typeface="Trebuchet MS"/>
              </a:rPr>
              <a:t>e</a:t>
            </a:r>
            <a:r>
              <a:rPr lang="en-US" sz="2800" spc="15" dirty="0">
                <a:latin typeface="Trebuchet MS"/>
                <a:cs typeface="Trebuchet MS"/>
              </a:rPr>
              <a:t>n</a:t>
            </a:r>
            <a:r>
              <a:rPr lang="en-US" sz="2800" spc="-80" dirty="0">
                <a:latin typeface="Trebuchet MS"/>
                <a:cs typeface="Trebuchet MS"/>
              </a:rPr>
              <a:t>t</a:t>
            </a:r>
            <a:r>
              <a:rPr lang="en-US" sz="2800" spc="-55" dirty="0">
                <a:latin typeface="Trebuchet MS"/>
                <a:cs typeface="Trebuchet MS"/>
              </a:rPr>
              <a:t>a</a:t>
            </a:r>
            <a:r>
              <a:rPr lang="en-US" sz="2800" spc="-80" dirty="0">
                <a:latin typeface="Trebuchet MS"/>
                <a:cs typeface="Trebuchet MS"/>
              </a:rPr>
              <a:t>t</a:t>
            </a:r>
            <a:r>
              <a:rPr lang="en-US" sz="2800" spc="-155" dirty="0">
                <a:latin typeface="Trebuchet MS"/>
                <a:cs typeface="Trebuchet MS"/>
              </a:rPr>
              <a:t>ion on</a:t>
            </a:r>
            <a:r>
              <a:rPr lang="en-US" sz="2800" i="1" spc="-310" dirty="0">
                <a:latin typeface="Trebuchet MS"/>
                <a:cs typeface="Trebuchet MS"/>
              </a:rPr>
              <a:t>  </a:t>
            </a:r>
            <a:r>
              <a:rPr lang="en-US" sz="2800" i="1" spc="-105" dirty="0">
                <a:latin typeface="Trebuchet MS"/>
                <a:cs typeface="Trebuchet MS"/>
              </a:rPr>
              <a:t>Weather</a:t>
            </a:r>
            <a:r>
              <a:rPr lang="en-US" sz="2800" i="1" spc="-210" dirty="0">
                <a:latin typeface="Trebuchet MS"/>
                <a:cs typeface="Trebuchet MS"/>
              </a:rPr>
              <a:t> </a:t>
            </a:r>
            <a:r>
              <a:rPr lang="en-US" sz="2800" i="1" spc="-75" dirty="0">
                <a:latin typeface="Trebuchet MS"/>
                <a:cs typeface="Trebuchet MS"/>
              </a:rPr>
              <a:t>App</a:t>
            </a:r>
            <a:r>
              <a:rPr lang="en-US" sz="2800" spc="-185" dirty="0">
                <a:latin typeface="Trebuchet MS"/>
                <a:cs typeface="Trebuchet MS"/>
              </a:rPr>
              <a:t>.</a:t>
            </a:r>
            <a:r>
              <a:rPr lang="en-US" sz="2800" spc="-180" dirty="0">
                <a:latin typeface="Trebuchet MS"/>
                <a:cs typeface="Trebuchet MS"/>
              </a:rPr>
              <a:t> </a:t>
            </a:r>
            <a:r>
              <a:rPr lang="en-US" sz="2800" spc="-15" dirty="0">
                <a:latin typeface="Trebuchet MS"/>
                <a:cs typeface="Trebuchet MS"/>
              </a:rPr>
              <a:t>In</a:t>
            </a:r>
            <a:r>
              <a:rPr lang="en-US" sz="2800" spc="-180" dirty="0">
                <a:latin typeface="Trebuchet MS"/>
                <a:cs typeface="Trebuchet MS"/>
              </a:rPr>
              <a:t> </a:t>
            </a:r>
            <a:r>
              <a:rPr lang="en-US" sz="2800" spc="-45" dirty="0">
                <a:latin typeface="Trebuchet MS"/>
                <a:cs typeface="Trebuchet MS"/>
              </a:rPr>
              <a:t>this </a:t>
            </a:r>
            <a:r>
              <a:rPr lang="en-US" sz="2800" spc="-765" dirty="0">
                <a:latin typeface="Trebuchet MS"/>
                <a:cs typeface="Trebuchet MS"/>
              </a:rPr>
              <a:t> </a:t>
            </a:r>
            <a:r>
              <a:rPr lang="en-US" sz="2800" spc="-35" dirty="0">
                <a:latin typeface="Trebuchet MS"/>
                <a:cs typeface="Trebuchet MS"/>
              </a:rPr>
              <a:t>p</a:t>
            </a:r>
            <a:r>
              <a:rPr lang="en-US" sz="2800" spc="-170" dirty="0">
                <a:latin typeface="Trebuchet MS"/>
                <a:cs typeface="Trebuchet MS"/>
              </a:rPr>
              <a:t>r</a:t>
            </a:r>
            <a:r>
              <a:rPr lang="en-US" sz="2800" spc="-90" dirty="0">
                <a:latin typeface="Trebuchet MS"/>
                <a:cs typeface="Trebuchet MS"/>
              </a:rPr>
              <a:t>e</a:t>
            </a:r>
            <a:r>
              <a:rPr lang="en-US" sz="2800" spc="40" dirty="0">
                <a:latin typeface="Trebuchet MS"/>
                <a:cs typeface="Trebuchet MS"/>
              </a:rPr>
              <a:t>s</a:t>
            </a:r>
            <a:r>
              <a:rPr lang="en-US" sz="2800" spc="-90" dirty="0">
                <a:latin typeface="Trebuchet MS"/>
                <a:cs typeface="Trebuchet MS"/>
              </a:rPr>
              <a:t>e</a:t>
            </a:r>
            <a:r>
              <a:rPr lang="en-US" sz="2800" spc="15" dirty="0">
                <a:latin typeface="Trebuchet MS"/>
                <a:cs typeface="Trebuchet MS"/>
              </a:rPr>
              <a:t>n</a:t>
            </a:r>
            <a:r>
              <a:rPr lang="en-US" sz="2800" spc="-80" dirty="0">
                <a:latin typeface="Trebuchet MS"/>
                <a:cs typeface="Trebuchet MS"/>
              </a:rPr>
              <a:t>t</a:t>
            </a:r>
            <a:r>
              <a:rPr lang="en-US" sz="2800" spc="-55" dirty="0">
                <a:latin typeface="Trebuchet MS"/>
                <a:cs typeface="Trebuchet MS"/>
              </a:rPr>
              <a:t>a</a:t>
            </a:r>
            <a:r>
              <a:rPr lang="en-US" sz="2800" spc="-80" dirty="0">
                <a:latin typeface="Trebuchet MS"/>
                <a:cs typeface="Trebuchet MS"/>
              </a:rPr>
              <a:t>t</a:t>
            </a:r>
            <a:r>
              <a:rPr lang="en-US" sz="2800" spc="-155" dirty="0">
                <a:latin typeface="Trebuchet MS"/>
                <a:cs typeface="Trebuchet MS"/>
              </a:rPr>
              <a:t>i</a:t>
            </a:r>
            <a:r>
              <a:rPr lang="en-US" sz="2800" spc="110" dirty="0">
                <a:latin typeface="Trebuchet MS"/>
                <a:cs typeface="Trebuchet MS"/>
              </a:rPr>
              <a:t>o</a:t>
            </a:r>
            <a:r>
              <a:rPr lang="en-US" sz="2800" spc="15" dirty="0">
                <a:latin typeface="Trebuchet MS"/>
                <a:cs typeface="Trebuchet MS"/>
              </a:rPr>
              <a:t>n</a:t>
            </a:r>
            <a:r>
              <a:rPr lang="en-US" sz="2800" spc="-405" dirty="0">
                <a:latin typeface="Trebuchet MS"/>
                <a:cs typeface="Trebuchet MS"/>
              </a:rPr>
              <a:t>,</a:t>
            </a:r>
            <a:r>
              <a:rPr lang="en-US" sz="2800" spc="-185" dirty="0">
                <a:latin typeface="Trebuchet MS"/>
                <a:cs typeface="Trebuchet MS"/>
              </a:rPr>
              <a:t> </a:t>
            </a:r>
            <a:r>
              <a:rPr lang="en-US" sz="2800" spc="30" dirty="0">
                <a:latin typeface="Trebuchet MS"/>
                <a:cs typeface="Trebuchet MS"/>
              </a:rPr>
              <a:t>w</a:t>
            </a:r>
            <a:r>
              <a:rPr lang="en-US" sz="2800" spc="-90" dirty="0">
                <a:latin typeface="Trebuchet MS"/>
                <a:cs typeface="Trebuchet MS"/>
              </a:rPr>
              <a:t>e</a:t>
            </a:r>
            <a:r>
              <a:rPr lang="en-US" sz="2800" spc="-185" dirty="0">
                <a:latin typeface="Trebuchet MS"/>
                <a:cs typeface="Trebuchet MS"/>
              </a:rPr>
              <a:t> </a:t>
            </a:r>
            <a:r>
              <a:rPr lang="en-US" sz="2800" spc="30" dirty="0">
                <a:latin typeface="Trebuchet MS"/>
                <a:cs typeface="Trebuchet MS"/>
              </a:rPr>
              <a:t>w</a:t>
            </a:r>
            <a:r>
              <a:rPr lang="en-US" sz="2800" spc="-155" dirty="0">
                <a:latin typeface="Trebuchet MS"/>
                <a:cs typeface="Trebuchet MS"/>
              </a:rPr>
              <a:t>i</a:t>
            </a:r>
            <a:r>
              <a:rPr lang="en-US" sz="2800" spc="-180" dirty="0">
                <a:latin typeface="Trebuchet MS"/>
                <a:cs typeface="Trebuchet MS"/>
              </a:rPr>
              <a:t>ll</a:t>
            </a:r>
            <a:r>
              <a:rPr lang="en-US" sz="2800" spc="-65" dirty="0">
                <a:latin typeface="Trebuchet MS"/>
                <a:cs typeface="Trebuchet MS"/>
              </a:rPr>
              <a:t> make</a:t>
            </a:r>
            <a:r>
              <a:rPr lang="en-US" sz="2800" spc="-185" dirty="0">
                <a:latin typeface="Trebuchet MS"/>
                <a:cs typeface="Trebuchet MS"/>
              </a:rPr>
              <a:t> </a:t>
            </a:r>
            <a:r>
              <a:rPr lang="en-US" sz="2800" spc="-55" dirty="0">
                <a:latin typeface="Trebuchet MS"/>
                <a:cs typeface="Trebuchet MS"/>
              </a:rPr>
              <a:t>a</a:t>
            </a:r>
            <a:r>
              <a:rPr lang="en-US" sz="2800" spc="-185" dirty="0">
                <a:latin typeface="Trebuchet MS"/>
                <a:cs typeface="Trebuchet MS"/>
              </a:rPr>
              <a:t> </a:t>
            </a:r>
            <a:r>
              <a:rPr lang="en-US" sz="2800" spc="-35" dirty="0">
                <a:latin typeface="Trebuchet MS"/>
                <a:cs typeface="Trebuchet MS"/>
              </a:rPr>
              <a:t>P</a:t>
            </a:r>
            <a:r>
              <a:rPr lang="en-US" sz="2800" spc="20" dirty="0">
                <a:latin typeface="Trebuchet MS"/>
                <a:cs typeface="Trebuchet MS"/>
              </a:rPr>
              <a:t>y</a:t>
            </a:r>
            <a:r>
              <a:rPr lang="en-US" sz="2800" spc="-80" dirty="0">
                <a:latin typeface="Trebuchet MS"/>
                <a:cs typeface="Trebuchet MS"/>
              </a:rPr>
              <a:t>t</a:t>
            </a:r>
            <a:r>
              <a:rPr lang="en-US" sz="2800" spc="10" dirty="0">
                <a:latin typeface="Trebuchet MS"/>
                <a:cs typeface="Trebuchet MS"/>
              </a:rPr>
              <a:t>h</a:t>
            </a:r>
            <a:r>
              <a:rPr lang="en-US" sz="2800" spc="110" dirty="0">
                <a:latin typeface="Trebuchet MS"/>
                <a:cs typeface="Trebuchet MS"/>
              </a:rPr>
              <a:t>o</a:t>
            </a:r>
            <a:r>
              <a:rPr lang="en-US" sz="2800" spc="15" dirty="0">
                <a:latin typeface="Trebuchet MS"/>
                <a:cs typeface="Trebuchet MS"/>
              </a:rPr>
              <a:t>n</a:t>
            </a:r>
            <a:r>
              <a:rPr lang="en-US" sz="2800" spc="70" dirty="0">
                <a:latin typeface="Trebuchet MS"/>
                <a:cs typeface="Trebuchet MS"/>
              </a:rPr>
              <a:t>-</a:t>
            </a:r>
            <a:r>
              <a:rPr lang="en-US" sz="2800" spc="-40" dirty="0">
                <a:latin typeface="Trebuchet MS"/>
                <a:cs typeface="Trebuchet MS"/>
              </a:rPr>
              <a:t>b</a:t>
            </a:r>
            <a:r>
              <a:rPr lang="en-US" sz="2800" spc="-55" dirty="0">
                <a:latin typeface="Trebuchet MS"/>
                <a:cs typeface="Trebuchet MS"/>
              </a:rPr>
              <a:t>a</a:t>
            </a:r>
            <a:r>
              <a:rPr lang="en-US" sz="2800" spc="40" dirty="0">
                <a:latin typeface="Trebuchet MS"/>
                <a:cs typeface="Trebuchet MS"/>
              </a:rPr>
              <a:t>s</a:t>
            </a:r>
            <a:r>
              <a:rPr lang="en-US" sz="2800" spc="-90" dirty="0">
                <a:latin typeface="Trebuchet MS"/>
                <a:cs typeface="Trebuchet MS"/>
              </a:rPr>
              <a:t>e</a:t>
            </a:r>
            <a:r>
              <a:rPr lang="en-US" sz="2800" spc="-35" dirty="0">
                <a:latin typeface="Trebuchet MS"/>
                <a:cs typeface="Trebuchet MS"/>
              </a:rPr>
              <a:t>d</a:t>
            </a:r>
            <a:r>
              <a:rPr lang="en-US" sz="2800" spc="-185" dirty="0">
                <a:latin typeface="Trebuchet MS"/>
                <a:cs typeface="Trebuchet MS"/>
              </a:rPr>
              <a:t> </a:t>
            </a:r>
            <a:r>
              <a:rPr lang="en-US" sz="2800" spc="30" dirty="0">
                <a:latin typeface="Trebuchet MS"/>
                <a:cs typeface="Trebuchet MS"/>
              </a:rPr>
              <a:t>w</a:t>
            </a:r>
            <a:r>
              <a:rPr lang="en-US" sz="2800" spc="-90" dirty="0">
                <a:latin typeface="Trebuchet MS"/>
                <a:cs typeface="Trebuchet MS"/>
              </a:rPr>
              <a:t>e</a:t>
            </a:r>
            <a:r>
              <a:rPr lang="en-US" sz="2800" spc="-55" dirty="0">
                <a:latin typeface="Trebuchet MS"/>
                <a:cs typeface="Trebuchet MS"/>
              </a:rPr>
              <a:t>a</a:t>
            </a:r>
            <a:r>
              <a:rPr lang="en-US" sz="2800" spc="-80" dirty="0">
                <a:latin typeface="Trebuchet MS"/>
                <a:cs typeface="Trebuchet MS"/>
              </a:rPr>
              <a:t>t</a:t>
            </a:r>
            <a:r>
              <a:rPr lang="en-US" sz="2800" spc="10" dirty="0">
                <a:latin typeface="Trebuchet MS"/>
                <a:cs typeface="Trebuchet MS"/>
              </a:rPr>
              <a:t>h</a:t>
            </a:r>
            <a:r>
              <a:rPr lang="en-US" sz="2800" spc="-90" dirty="0">
                <a:latin typeface="Trebuchet MS"/>
                <a:cs typeface="Trebuchet MS"/>
              </a:rPr>
              <a:t>e</a:t>
            </a:r>
            <a:r>
              <a:rPr lang="en-US" sz="2800" spc="-110" dirty="0">
                <a:latin typeface="Trebuchet MS"/>
                <a:cs typeface="Trebuchet MS"/>
              </a:rPr>
              <a:t>r  </a:t>
            </a:r>
            <a:r>
              <a:rPr lang="en-US" sz="2800" spc="-55" dirty="0">
                <a:latin typeface="Trebuchet MS"/>
                <a:cs typeface="Trebuchet MS"/>
              </a:rPr>
              <a:t>a</a:t>
            </a:r>
            <a:r>
              <a:rPr lang="en-US" sz="2800" spc="-35" dirty="0">
                <a:latin typeface="Trebuchet MS"/>
                <a:cs typeface="Trebuchet MS"/>
              </a:rPr>
              <a:t>pp</a:t>
            </a:r>
            <a:r>
              <a:rPr lang="en-US" sz="2800" spc="-180" dirty="0">
                <a:latin typeface="Trebuchet MS"/>
                <a:cs typeface="Trebuchet MS"/>
              </a:rPr>
              <a:t>l</a:t>
            </a:r>
            <a:r>
              <a:rPr lang="en-US" sz="2800" spc="-155" dirty="0">
                <a:latin typeface="Trebuchet MS"/>
                <a:cs typeface="Trebuchet MS"/>
              </a:rPr>
              <a:t>i</a:t>
            </a:r>
            <a:r>
              <a:rPr lang="en-US" sz="2800" spc="-160" dirty="0">
                <a:latin typeface="Trebuchet MS"/>
                <a:cs typeface="Trebuchet MS"/>
              </a:rPr>
              <a:t>c</a:t>
            </a:r>
            <a:r>
              <a:rPr lang="en-US" sz="2800" spc="-55" dirty="0">
                <a:latin typeface="Trebuchet MS"/>
                <a:cs typeface="Trebuchet MS"/>
              </a:rPr>
              <a:t>a</a:t>
            </a:r>
            <a:r>
              <a:rPr lang="en-US" sz="2800" spc="-80" dirty="0">
                <a:latin typeface="Trebuchet MS"/>
                <a:cs typeface="Trebuchet MS"/>
              </a:rPr>
              <a:t>t</a:t>
            </a:r>
            <a:r>
              <a:rPr lang="en-US" sz="2800" spc="-155" dirty="0">
                <a:latin typeface="Trebuchet MS"/>
                <a:cs typeface="Trebuchet MS"/>
              </a:rPr>
              <a:t>i</a:t>
            </a:r>
            <a:r>
              <a:rPr lang="en-US" sz="2800" spc="110" dirty="0">
                <a:latin typeface="Trebuchet MS"/>
                <a:cs typeface="Trebuchet MS"/>
              </a:rPr>
              <a:t>o</a:t>
            </a:r>
            <a:r>
              <a:rPr lang="en-US" sz="2800" spc="15" dirty="0">
                <a:latin typeface="Trebuchet MS"/>
                <a:cs typeface="Trebuchet MS"/>
              </a:rPr>
              <a:t>n</a:t>
            </a:r>
            <a:r>
              <a:rPr lang="en-US" sz="2800" spc="-185" dirty="0">
                <a:latin typeface="Trebuchet MS"/>
                <a:cs typeface="Trebuchet MS"/>
              </a:rPr>
              <a:t> </a:t>
            </a:r>
            <a:r>
              <a:rPr lang="en-US" sz="2800" spc="-80" dirty="0">
                <a:latin typeface="Trebuchet MS"/>
                <a:cs typeface="Trebuchet MS"/>
              </a:rPr>
              <a:t>t</a:t>
            </a:r>
            <a:r>
              <a:rPr lang="en-US" sz="2800" spc="10" dirty="0">
                <a:latin typeface="Trebuchet MS"/>
                <a:cs typeface="Trebuchet MS"/>
              </a:rPr>
              <a:t>h</a:t>
            </a:r>
            <a:r>
              <a:rPr lang="en-US" sz="2800" spc="-55" dirty="0">
                <a:latin typeface="Trebuchet MS"/>
                <a:cs typeface="Trebuchet MS"/>
              </a:rPr>
              <a:t>a</a:t>
            </a:r>
            <a:r>
              <a:rPr lang="en-US" sz="2800" spc="-80" dirty="0">
                <a:latin typeface="Trebuchet MS"/>
                <a:cs typeface="Trebuchet MS"/>
              </a:rPr>
              <a:t>t</a:t>
            </a:r>
            <a:r>
              <a:rPr lang="en-US" sz="2800" spc="-185" dirty="0">
                <a:latin typeface="Trebuchet MS"/>
                <a:cs typeface="Trebuchet MS"/>
              </a:rPr>
              <a:t> </a:t>
            </a:r>
            <a:r>
              <a:rPr lang="en-US" sz="2800" spc="-55" dirty="0">
                <a:latin typeface="Trebuchet MS"/>
                <a:cs typeface="Trebuchet MS"/>
              </a:rPr>
              <a:t>a</a:t>
            </a:r>
            <a:r>
              <a:rPr lang="en-US" sz="2800" spc="-155" dirty="0">
                <a:latin typeface="Trebuchet MS"/>
                <a:cs typeface="Trebuchet MS"/>
              </a:rPr>
              <a:t>i</a:t>
            </a:r>
            <a:r>
              <a:rPr lang="en-US" sz="2800" spc="10" dirty="0">
                <a:latin typeface="Trebuchet MS"/>
                <a:cs typeface="Trebuchet MS"/>
              </a:rPr>
              <a:t>m</a:t>
            </a:r>
            <a:r>
              <a:rPr lang="en-US" sz="2800" spc="40" dirty="0">
                <a:latin typeface="Trebuchet MS"/>
                <a:cs typeface="Trebuchet MS"/>
              </a:rPr>
              <a:t>s</a:t>
            </a:r>
            <a:r>
              <a:rPr lang="en-US" sz="2800" spc="-185" dirty="0">
                <a:latin typeface="Trebuchet MS"/>
                <a:cs typeface="Trebuchet MS"/>
              </a:rPr>
              <a:t> </a:t>
            </a:r>
            <a:r>
              <a:rPr lang="en-US" sz="2800" spc="-95" dirty="0">
                <a:latin typeface="Trebuchet MS"/>
                <a:cs typeface="Trebuchet MS"/>
              </a:rPr>
              <a:t>t</a:t>
            </a:r>
            <a:r>
              <a:rPr lang="en-US" sz="2800" spc="110" dirty="0">
                <a:latin typeface="Trebuchet MS"/>
                <a:cs typeface="Trebuchet MS"/>
              </a:rPr>
              <a:t>o</a:t>
            </a:r>
            <a:r>
              <a:rPr lang="en-US" sz="2800" spc="-185" dirty="0">
                <a:latin typeface="Trebuchet MS"/>
                <a:cs typeface="Trebuchet MS"/>
              </a:rPr>
              <a:t> inform us of the current weather conditions in cities</a:t>
            </a:r>
            <a:r>
              <a:rPr lang="en-US" sz="2800" spc="15" dirty="0">
                <a:latin typeface="Trebuchet MS"/>
                <a:cs typeface="Trebuchet MS"/>
              </a:rPr>
              <a:t>. This app will help us to know the Weather , sunlight , cloud ,and many more……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560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D98CE0-0280-1138-5B57-9740FCDAE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US" i="1" u="sng" dirty="0">
                <a:latin typeface="Copperplate Gothic Bold" panose="020E0705020206020404" pitchFamily="34" charset="0"/>
              </a:rPr>
              <a:t>User friendly interface</a:t>
            </a:r>
            <a:endParaRPr lang="en-IN" i="1" u="sng" dirty="0">
              <a:latin typeface="Copperplate Gothic Bold" panose="020E07050202060204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C244F-341E-BBA7-AAAF-AAEDDC4DA3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49" r="19533" b="6250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EF8CB-FCCC-5B1B-F5E4-64B561327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5650760" cy="42929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2700" marR="5080" indent="0">
              <a:lnSpc>
                <a:spcPct val="110000"/>
              </a:lnSpc>
              <a:spcBef>
                <a:spcPts val="120"/>
              </a:spcBef>
              <a:buNone/>
            </a:pPr>
            <a:r>
              <a:rPr lang="en-US" spc="-80" dirty="0">
                <a:latin typeface="Trebuchet MS"/>
                <a:cs typeface="Trebuchet MS"/>
              </a:rPr>
              <a:t>T</a:t>
            </a:r>
            <a:r>
              <a:rPr lang="en-US" spc="10" dirty="0">
                <a:latin typeface="Trebuchet MS"/>
                <a:cs typeface="Trebuchet MS"/>
              </a:rPr>
              <a:t>h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40" dirty="0">
                <a:latin typeface="Trebuchet MS"/>
                <a:cs typeface="Trebuchet MS"/>
              </a:rPr>
              <a:t>u</a:t>
            </a:r>
            <a:r>
              <a:rPr lang="en-US" spc="40" dirty="0">
                <a:latin typeface="Trebuchet MS"/>
                <a:cs typeface="Trebuchet MS"/>
              </a:rPr>
              <a:t>s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130" dirty="0">
                <a:latin typeface="Trebuchet MS"/>
                <a:cs typeface="Trebuchet MS"/>
              </a:rPr>
              <a:t>r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155" dirty="0">
                <a:latin typeface="Trebuchet MS"/>
                <a:cs typeface="Trebuchet MS"/>
              </a:rPr>
              <a:t>i</a:t>
            </a:r>
            <a:r>
              <a:rPr lang="en-US" spc="15" dirty="0">
                <a:latin typeface="Trebuchet MS"/>
                <a:cs typeface="Trebuchet MS"/>
              </a:rPr>
              <a:t>n</a:t>
            </a:r>
            <a:r>
              <a:rPr lang="en-US" spc="-95" dirty="0">
                <a:latin typeface="Trebuchet MS"/>
                <a:cs typeface="Trebuchet MS"/>
              </a:rPr>
              <a:t>t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130" dirty="0">
                <a:latin typeface="Trebuchet MS"/>
                <a:cs typeface="Trebuchet MS"/>
              </a:rPr>
              <a:t>r</a:t>
            </a:r>
            <a:r>
              <a:rPr lang="en-US" spc="-90" dirty="0">
                <a:latin typeface="Trebuchet MS"/>
                <a:cs typeface="Trebuchet MS"/>
              </a:rPr>
              <a:t>f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-180" dirty="0">
                <a:latin typeface="Trebuchet MS"/>
                <a:cs typeface="Trebuchet MS"/>
              </a:rPr>
              <a:t>c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90" dirty="0">
                <a:latin typeface="Trebuchet MS"/>
                <a:cs typeface="Trebuchet MS"/>
              </a:rPr>
              <a:t>o</a:t>
            </a:r>
            <a:r>
              <a:rPr lang="en-US" spc="-70" dirty="0">
                <a:latin typeface="Trebuchet MS"/>
                <a:cs typeface="Trebuchet MS"/>
              </a:rPr>
              <a:t>f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110" dirty="0">
                <a:latin typeface="Trebuchet MS"/>
                <a:cs typeface="Trebuchet MS"/>
              </a:rPr>
              <a:t>o</a:t>
            </a:r>
            <a:r>
              <a:rPr lang="en-US" spc="-40" dirty="0">
                <a:latin typeface="Trebuchet MS"/>
                <a:cs typeface="Trebuchet MS"/>
              </a:rPr>
              <a:t>u</a:t>
            </a:r>
            <a:r>
              <a:rPr lang="en-US" spc="-130" dirty="0">
                <a:latin typeface="Trebuchet MS"/>
                <a:cs typeface="Trebuchet MS"/>
              </a:rPr>
              <a:t>r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30" dirty="0">
                <a:latin typeface="Trebuchet MS"/>
                <a:cs typeface="Trebuchet MS"/>
              </a:rPr>
              <a:t>w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-80" dirty="0">
                <a:latin typeface="Trebuchet MS"/>
                <a:cs typeface="Trebuchet MS"/>
              </a:rPr>
              <a:t>t</a:t>
            </a:r>
            <a:r>
              <a:rPr lang="en-US" spc="10" dirty="0">
                <a:latin typeface="Trebuchet MS"/>
                <a:cs typeface="Trebuchet MS"/>
              </a:rPr>
              <a:t>h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130" dirty="0">
                <a:latin typeface="Trebuchet MS"/>
                <a:cs typeface="Trebuchet MS"/>
              </a:rPr>
              <a:t>r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-35" dirty="0">
                <a:latin typeface="Trebuchet MS"/>
                <a:cs typeface="Trebuchet MS"/>
              </a:rPr>
              <a:t>pp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155" dirty="0">
                <a:latin typeface="Trebuchet MS"/>
                <a:cs typeface="Trebuchet MS"/>
              </a:rPr>
              <a:t>i</a:t>
            </a:r>
            <a:r>
              <a:rPr lang="en-US" spc="35" dirty="0">
                <a:latin typeface="Trebuchet MS"/>
                <a:cs typeface="Trebuchet MS"/>
              </a:rPr>
              <a:t>s </a:t>
            </a:r>
            <a:r>
              <a:rPr lang="en-US" spc="-35" dirty="0">
                <a:latin typeface="Trebuchet MS"/>
                <a:cs typeface="Trebuchet MS"/>
              </a:rPr>
              <a:t>d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40" dirty="0">
                <a:latin typeface="Trebuchet MS"/>
                <a:cs typeface="Trebuchet MS"/>
              </a:rPr>
              <a:t>s</a:t>
            </a:r>
            <a:r>
              <a:rPr lang="en-US" spc="-155" dirty="0">
                <a:latin typeface="Trebuchet MS"/>
                <a:cs typeface="Trebuchet MS"/>
              </a:rPr>
              <a:t>i</a:t>
            </a:r>
            <a:r>
              <a:rPr lang="en-US" spc="105" dirty="0">
                <a:latin typeface="Trebuchet MS"/>
                <a:cs typeface="Trebuchet MS"/>
              </a:rPr>
              <a:t>g</a:t>
            </a:r>
            <a:r>
              <a:rPr lang="en-US" spc="15" dirty="0">
                <a:latin typeface="Trebuchet MS"/>
                <a:cs typeface="Trebuchet MS"/>
              </a:rPr>
              <a:t>n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35" dirty="0">
                <a:latin typeface="Trebuchet MS"/>
                <a:cs typeface="Trebuchet MS"/>
              </a:rPr>
              <a:t>d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95" dirty="0">
                <a:latin typeface="Trebuchet MS"/>
                <a:cs typeface="Trebuchet MS"/>
              </a:rPr>
              <a:t>t</a:t>
            </a:r>
            <a:r>
              <a:rPr lang="en-US" spc="110" dirty="0">
                <a:latin typeface="Trebuchet MS"/>
                <a:cs typeface="Trebuchet MS"/>
              </a:rPr>
              <a:t>o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40" dirty="0">
                <a:latin typeface="Trebuchet MS"/>
                <a:cs typeface="Trebuchet MS"/>
              </a:rPr>
              <a:t>b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155" dirty="0">
                <a:latin typeface="Trebuchet MS"/>
                <a:cs typeface="Trebuchet MS"/>
              </a:rPr>
              <a:t>i</a:t>
            </a:r>
            <a:r>
              <a:rPr lang="en-US" spc="15" dirty="0">
                <a:latin typeface="Trebuchet MS"/>
                <a:cs typeface="Trebuchet MS"/>
              </a:rPr>
              <a:t>n</a:t>
            </a:r>
            <a:r>
              <a:rPr lang="en-US" spc="-80" dirty="0">
                <a:latin typeface="Trebuchet MS"/>
                <a:cs typeface="Trebuchet MS"/>
              </a:rPr>
              <a:t>t</a:t>
            </a:r>
            <a:r>
              <a:rPr lang="en-US" spc="-40" dirty="0">
                <a:latin typeface="Trebuchet MS"/>
                <a:cs typeface="Trebuchet MS"/>
              </a:rPr>
              <a:t>u</a:t>
            </a:r>
            <a:r>
              <a:rPr lang="en-US" spc="-155" dirty="0">
                <a:latin typeface="Trebuchet MS"/>
                <a:cs typeface="Trebuchet MS"/>
              </a:rPr>
              <a:t>i</a:t>
            </a:r>
            <a:r>
              <a:rPr lang="en-US" spc="-80" dirty="0">
                <a:latin typeface="Trebuchet MS"/>
                <a:cs typeface="Trebuchet MS"/>
              </a:rPr>
              <a:t>t</a:t>
            </a:r>
            <a:r>
              <a:rPr lang="en-US" spc="-155" dirty="0">
                <a:latin typeface="Trebuchet MS"/>
                <a:cs typeface="Trebuchet MS"/>
              </a:rPr>
              <a:t>i</a:t>
            </a:r>
            <a:r>
              <a:rPr lang="en-US" spc="-5" dirty="0">
                <a:latin typeface="Trebuchet MS"/>
                <a:cs typeface="Trebuchet MS"/>
              </a:rPr>
              <a:t>v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15" dirty="0">
                <a:latin typeface="Trebuchet MS"/>
                <a:cs typeface="Trebuchet MS"/>
              </a:rPr>
              <a:t>n</a:t>
            </a:r>
            <a:r>
              <a:rPr lang="en-US" spc="-35" dirty="0">
                <a:latin typeface="Trebuchet MS"/>
                <a:cs typeface="Trebuchet MS"/>
              </a:rPr>
              <a:t>d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10" dirty="0">
                <a:latin typeface="Trebuchet MS"/>
                <a:cs typeface="Trebuchet MS"/>
              </a:rPr>
              <a:t>v</a:t>
            </a:r>
            <a:r>
              <a:rPr lang="en-US" spc="-155" dirty="0">
                <a:latin typeface="Trebuchet MS"/>
                <a:cs typeface="Trebuchet MS"/>
              </a:rPr>
              <a:t>i</a:t>
            </a:r>
            <a:r>
              <a:rPr lang="en-US" spc="40" dirty="0">
                <a:latin typeface="Trebuchet MS"/>
                <a:cs typeface="Trebuchet MS"/>
              </a:rPr>
              <a:t>s</a:t>
            </a:r>
            <a:r>
              <a:rPr lang="en-US" spc="-40" dirty="0">
                <a:latin typeface="Trebuchet MS"/>
                <a:cs typeface="Trebuchet MS"/>
              </a:rPr>
              <a:t>u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-180" dirty="0">
                <a:latin typeface="Trebuchet MS"/>
                <a:cs typeface="Trebuchet MS"/>
              </a:rPr>
              <a:t>ll</a:t>
            </a:r>
            <a:r>
              <a:rPr lang="en-US" spc="15" dirty="0">
                <a:latin typeface="Trebuchet MS"/>
                <a:cs typeface="Trebuchet MS"/>
              </a:rPr>
              <a:t>y  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-35" dirty="0">
                <a:latin typeface="Trebuchet MS"/>
                <a:cs typeface="Trebuchet MS"/>
              </a:rPr>
              <a:t>pp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-180" dirty="0">
                <a:latin typeface="Trebuchet MS"/>
                <a:cs typeface="Trebuchet MS"/>
              </a:rPr>
              <a:t>l</a:t>
            </a:r>
            <a:r>
              <a:rPr lang="en-US" spc="-155" dirty="0">
                <a:latin typeface="Trebuchet MS"/>
                <a:cs typeface="Trebuchet MS"/>
              </a:rPr>
              <a:t>i</a:t>
            </a:r>
            <a:r>
              <a:rPr lang="en-US" spc="15" dirty="0">
                <a:latin typeface="Trebuchet MS"/>
                <a:cs typeface="Trebuchet MS"/>
              </a:rPr>
              <a:t>n</a:t>
            </a:r>
            <a:r>
              <a:rPr lang="en-US" spc="105" dirty="0">
                <a:latin typeface="Trebuchet MS"/>
                <a:cs typeface="Trebuchet MS"/>
              </a:rPr>
              <a:t>g</a:t>
            </a:r>
            <a:r>
              <a:rPr lang="en-US" spc="-375" dirty="0">
                <a:latin typeface="Trebuchet MS"/>
                <a:cs typeface="Trebuchet MS"/>
              </a:rPr>
              <a:t>.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165" dirty="0">
                <a:latin typeface="Trebuchet MS"/>
                <a:cs typeface="Trebuchet MS"/>
              </a:rPr>
              <a:t>U</a:t>
            </a:r>
            <a:r>
              <a:rPr lang="en-US" spc="40" dirty="0">
                <a:latin typeface="Trebuchet MS"/>
                <a:cs typeface="Trebuchet MS"/>
              </a:rPr>
              <a:t>s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130" dirty="0">
                <a:latin typeface="Trebuchet MS"/>
                <a:cs typeface="Trebuchet MS"/>
              </a:rPr>
              <a:t>r</a:t>
            </a:r>
            <a:r>
              <a:rPr lang="en-US" spc="40" dirty="0">
                <a:latin typeface="Trebuchet MS"/>
                <a:cs typeface="Trebuchet MS"/>
              </a:rPr>
              <a:t>s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160" dirty="0">
                <a:latin typeface="Trebuchet MS"/>
                <a:cs typeface="Trebuchet MS"/>
              </a:rPr>
              <a:t>c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15" dirty="0">
                <a:latin typeface="Trebuchet MS"/>
                <a:cs typeface="Trebuchet MS"/>
              </a:rPr>
              <a:t>n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40" dirty="0">
                <a:latin typeface="Trebuchet MS"/>
                <a:cs typeface="Trebuchet MS"/>
              </a:rPr>
              <a:t>s</a:t>
            </a:r>
            <a:r>
              <a:rPr lang="en-US" spc="-155" dirty="0">
                <a:latin typeface="Trebuchet MS"/>
                <a:cs typeface="Trebuchet MS"/>
              </a:rPr>
              <a:t>i</a:t>
            </a:r>
            <a:r>
              <a:rPr lang="en-US" spc="-180" dirty="0">
                <a:latin typeface="Trebuchet MS"/>
                <a:cs typeface="Trebuchet MS"/>
              </a:rPr>
              <a:t>l</a:t>
            </a:r>
            <a:r>
              <a:rPr lang="en-US" spc="20" dirty="0">
                <a:latin typeface="Trebuchet MS"/>
                <a:cs typeface="Trebuchet MS"/>
              </a:rPr>
              <a:t>y</a:t>
            </a:r>
            <a:r>
              <a:rPr lang="en-US" spc="-185" dirty="0">
                <a:latin typeface="Trebuchet MS"/>
                <a:cs typeface="Trebuchet MS"/>
              </a:rPr>
              <a:t>  </a:t>
            </a:r>
            <a:r>
              <a:rPr lang="en-US" spc="-55" dirty="0">
                <a:latin typeface="Trebuchet MS"/>
                <a:cs typeface="Trebuchet MS"/>
              </a:rPr>
              <a:t>access </a:t>
            </a:r>
            <a:r>
              <a:rPr lang="en-US" spc="-145" dirty="0">
                <a:latin typeface="Trebuchet MS"/>
                <a:cs typeface="Trebuchet MS"/>
              </a:rPr>
              <a:t>c</a:t>
            </a:r>
            <a:r>
              <a:rPr lang="en-US" spc="-40" dirty="0">
                <a:latin typeface="Trebuchet MS"/>
                <a:cs typeface="Trebuchet MS"/>
              </a:rPr>
              <a:t>u</a:t>
            </a:r>
            <a:r>
              <a:rPr lang="en-US" spc="-130" dirty="0">
                <a:latin typeface="Trebuchet MS"/>
                <a:cs typeface="Trebuchet MS"/>
              </a:rPr>
              <a:t>r</a:t>
            </a:r>
            <a:r>
              <a:rPr lang="en-US" spc="-170" dirty="0">
                <a:latin typeface="Trebuchet MS"/>
                <a:cs typeface="Trebuchet MS"/>
              </a:rPr>
              <a:t>r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15" dirty="0">
                <a:latin typeface="Trebuchet MS"/>
                <a:cs typeface="Trebuchet MS"/>
              </a:rPr>
              <a:t>n</a:t>
            </a:r>
            <a:r>
              <a:rPr lang="en-US" spc="-65" dirty="0">
                <a:latin typeface="Trebuchet MS"/>
                <a:cs typeface="Trebuchet MS"/>
              </a:rPr>
              <a:t>t </a:t>
            </a:r>
            <a:endParaRPr lang="en-US" dirty="0">
              <a:latin typeface="Trebuchet MS"/>
              <a:cs typeface="Trebuchet MS"/>
            </a:endParaRPr>
          </a:p>
          <a:p>
            <a:pPr marL="12700" marR="5080" indent="0">
              <a:lnSpc>
                <a:spcPct val="110000"/>
              </a:lnSpc>
              <a:spcBef>
                <a:spcPts val="120"/>
              </a:spcBef>
              <a:buNone/>
            </a:pPr>
            <a:r>
              <a:rPr lang="en-US" spc="30" dirty="0">
                <a:latin typeface="Trebuchet MS"/>
                <a:cs typeface="Trebuchet MS"/>
              </a:rPr>
              <a:t>w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-80" dirty="0">
                <a:latin typeface="Trebuchet MS"/>
                <a:cs typeface="Trebuchet MS"/>
              </a:rPr>
              <a:t>t</a:t>
            </a:r>
            <a:r>
              <a:rPr lang="en-US" spc="10" dirty="0">
                <a:latin typeface="Trebuchet MS"/>
                <a:cs typeface="Trebuchet MS"/>
              </a:rPr>
              <a:t>h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130" dirty="0">
                <a:latin typeface="Trebuchet MS"/>
                <a:cs typeface="Trebuchet MS"/>
              </a:rPr>
              <a:t>r </a:t>
            </a:r>
            <a:r>
              <a:rPr lang="en-US" spc="-155" dirty="0">
                <a:latin typeface="Trebuchet MS"/>
                <a:cs typeface="Trebuchet MS"/>
              </a:rPr>
              <a:t>i</a:t>
            </a:r>
            <a:r>
              <a:rPr lang="en-US" spc="15" dirty="0">
                <a:latin typeface="Trebuchet MS"/>
                <a:cs typeface="Trebuchet MS"/>
              </a:rPr>
              <a:t>n</a:t>
            </a:r>
            <a:r>
              <a:rPr lang="en-US" spc="-95" dirty="0">
                <a:latin typeface="Trebuchet MS"/>
                <a:cs typeface="Trebuchet MS"/>
              </a:rPr>
              <a:t>f</a:t>
            </a:r>
            <a:r>
              <a:rPr lang="en-US" spc="110" dirty="0">
                <a:latin typeface="Trebuchet MS"/>
                <a:cs typeface="Trebuchet MS"/>
              </a:rPr>
              <a:t>o</a:t>
            </a:r>
            <a:r>
              <a:rPr lang="en-US" spc="-130" dirty="0">
                <a:latin typeface="Trebuchet MS"/>
                <a:cs typeface="Trebuchet MS"/>
              </a:rPr>
              <a:t>r</a:t>
            </a:r>
            <a:r>
              <a:rPr lang="en-US" spc="10" dirty="0">
                <a:latin typeface="Trebuchet MS"/>
                <a:cs typeface="Trebuchet MS"/>
              </a:rPr>
              <a:t>m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-80" dirty="0">
                <a:latin typeface="Trebuchet MS"/>
                <a:cs typeface="Trebuchet MS"/>
              </a:rPr>
              <a:t>t</a:t>
            </a:r>
            <a:r>
              <a:rPr lang="en-US" spc="-155" dirty="0">
                <a:latin typeface="Trebuchet MS"/>
                <a:cs typeface="Trebuchet MS"/>
              </a:rPr>
              <a:t>i</a:t>
            </a:r>
            <a:r>
              <a:rPr lang="en-US" spc="110" dirty="0">
                <a:latin typeface="Trebuchet MS"/>
                <a:cs typeface="Trebuchet MS"/>
              </a:rPr>
              <a:t>o</a:t>
            </a:r>
            <a:r>
              <a:rPr lang="en-US" spc="15" dirty="0">
                <a:latin typeface="Trebuchet MS"/>
                <a:cs typeface="Trebuchet MS"/>
              </a:rPr>
              <a:t>n, sunrise sunset, humidity. W</a:t>
            </a:r>
            <a:r>
              <a:rPr lang="en-US" spc="-155" dirty="0">
                <a:latin typeface="Trebuchet MS"/>
                <a:cs typeface="Trebuchet MS"/>
              </a:rPr>
              <a:t>i</a:t>
            </a:r>
            <a:r>
              <a:rPr lang="en-US" spc="-80" dirty="0">
                <a:latin typeface="Trebuchet MS"/>
                <a:cs typeface="Trebuchet MS"/>
              </a:rPr>
              <a:t>t</a:t>
            </a:r>
            <a:r>
              <a:rPr lang="en-US" spc="10" dirty="0">
                <a:latin typeface="Trebuchet MS"/>
                <a:cs typeface="Trebuchet MS"/>
              </a:rPr>
              <a:t>h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155" dirty="0">
                <a:latin typeface="Trebuchet MS"/>
                <a:cs typeface="Trebuchet MS"/>
              </a:rPr>
              <a:t>i</a:t>
            </a:r>
            <a:r>
              <a:rPr lang="en-US" spc="-80" dirty="0">
                <a:latin typeface="Trebuchet MS"/>
                <a:cs typeface="Trebuchet MS"/>
              </a:rPr>
              <a:t>t</a:t>
            </a:r>
            <a:r>
              <a:rPr lang="en-US" spc="40" dirty="0">
                <a:latin typeface="Trebuchet MS"/>
                <a:cs typeface="Trebuchet MS"/>
              </a:rPr>
              <a:t>s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i="1" dirty="0">
                <a:latin typeface="Trebuchet MS"/>
                <a:cs typeface="Trebuchet MS"/>
              </a:rPr>
              <a:t>s</a:t>
            </a:r>
            <a:r>
              <a:rPr lang="en-US" i="1" spc="-240" dirty="0">
                <a:latin typeface="Trebuchet MS"/>
                <a:cs typeface="Trebuchet MS"/>
              </a:rPr>
              <a:t>i</a:t>
            </a:r>
            <a:r>
              <a:rPr lang="en-US" i="1" spc="-75" dirty="0">
                <a:latin typeface="Trebuchet MS"/>
                <a:cs typeface="Trebuchet MS"/>
              </a:rPr>
              <a:t>m</a:t>
            </a:r>
            <a:r>
              <a:rPr lang="en-US" i="1" spc="-90" dirty="0">
                <a:latin typeface="Trebuchet MS"/>
                <a:cs typeface="Trebuchet MS"/>
              </a:rPr>
              <a:t>p</a:t>
            </a:r>
            <a:r>
              <a:rPr lang="en-US" i="1" spc="-280" dirty="0">
                <a:latin typeface="Trebuchet MS"/>
                <a:cs typeface="Trebuchet MS"/>
              </a:rPr>
              <a:t>l</a:t>
            </a:r>
            <a:r>
              <a:rPr lang="en-US" i="1" spc="-90" dirty="0">
                <a:latin typeface="Trebuchet MS"/>
                <a:cs typeface="Trebuchet MS"/>
              </a:rPr>
              <a:t>e </a:t>
            </a:r>
            <a:r>
              <a:rPr lang="en-US" i="1" spc="-40" dirty="0">
                <a:latin typeface="Trebuchet MS"/>
                <a:cs typeface="Trebuchet MS"/>
              </a:rPr>
              <a:t>n</a:t>
            </a:r>
            <a:r>
              <a:rPr lang="en-US" i="1" spc="-120" dirty="0">
                <a:latin typeface="Trebuchet MS"/>
                <a:cs typeface="Trebuchet MS"/>
              </a:rPr>
              <a:t>a</a:t>
            </a:r>
            <a:r>
              <a:rPr lang="en-US" i="1" spc="-40" dirty="0">
                <a:latin typeface="Trebuchet MS"/>
                <a:cs typeface="Trebuchet MS"/>
              </a:rPr>
              <a:t>v</a:t>
            </a:r>
            <a:r>
              <a:rPr lang="en-US" i="1" spc="-240" dirty="0">
                <a:latin typeface="Trebuchet MS"/>
                <a:cs typeface="Trebuchet MS"/>
              </a:rPr>
              <a:t>i</a:t>
            </a:r>
            <a:r>
              <a:rPr lang="en-US" i="1" spc="55" dirty="0">
                <a:latin typeface="Trebuchet MS"/>
                <a:cs typeface="Trebuchet MS"/>
              </a:rPr>
              <a:t>g</a:t>
            </a:r>
            <a:r>
              <a:rPr lang="en-US" i="1" spc="-105" dirty="0">
                <a:latin typeface="Trebuchet MS"/>
                <a:cs typeface="Trebuchet MS"/>
              </a:rPr>
              <a:t>a</a:t>
            </a:r>
            <a:r>
              <a:rPr lang="en-US" i="1" spc="-180" dirty="0">
                <a:latin typeface="Trebuchet MS"/>
                <a:cs typeface="Trebuchet MS"/>
              </a:rPr>
              <a:t>t</a:t>
            </a:r>
            <a:r>
              <a:rPr lang="en-US" i="1" spc="-240" dirty="0">
                <a:latin typeface="Trebuchet MS"/>
                <a:cs typeface="Trebuchet MS"/>
              </a:rPr>
              <a:t>i</a:t>
            </a:r>
            <a:r>
              <a:rPr lang="en-US" i="1" spc="55" dirty="0">
                <a:latin typeface="Trebuchet MS"/>
                <a:cs typeface="Trebuchet MS"/>
              </a:rPr>
              <a:t>o</a:t>
            </a:r>
            <a:r>
              <a:rPr lang="en-US" i="1" spc="-40" dirty="0">
                <a:latin typeface="Trebuchet MS"/>
                <a:cs typeface="Trebuchet MS"/>
              </a:rPr>
              <a:t>n</a:t>
            </a:r>
            <a:r>
              <a:rPr lang="en-US" i="1" spc="-215" dirty="0">
                <a:latin typeface="Trebuchet MS"/>
                <a:cs typeface="Trebuchet MS"/>
              </a:rPr>
              <a:t> 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15" dirty="0">
                <a:latin typeface="Trebuchet MS"/>
                <a:cs typeface="Trebuchet MS"/>
              </a:rPr>
              <a:t>n</a:t>
            </a:r>
            <a:r>
              <a:rPr lang="en-US" spc="-35" dirty="0">
                <a:latin typeface="Trebuchet MS"/>
                <a:cs typeface="Trebuchet MS"/>
              </a:rPr>
              <a:t>d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40" dirty="0">
                <a:latin typeface="Trebuchet MS"/>
                <a:cs typeface="Trebuchet MS"/>
              </a:rPr>
              <a:t>u</a:t>
            </a:r>
            <a:r>
              <a:rPr lang="en-US" spc="40" dirty="0">
                <a:latin typeface="Trebuchet MS"/>
                <a:cs typeface="Trebuchet MS"/>
              </a:rPr>
              <a:t>s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260" dirty="0">
                <a:latin typeface="Trebuchet MS"/>
                <a:cs typeface="Trebuchet MS"/>
              </a:rPr>
              <a:t>r</a:t>
            </a:r>
            <a:r>
              <a:rPr lang="en-US" spc="20" dirty="0">
                <a:latin typeface="Trebuchet MS"/>
                <a:cs typeface="Trebuchet MS"/>
              </a:rPr>
              <a:t>-</a:t>
            </a:r>
            <a:r>
              <a:rPr lang="en-US" spc="-70" dirty="0">
                <a:latin typeface="Trebuchet MS"/>
                <a:cs typeface="Trebuchet MS"/>
              </a:rPr>
              <a:t>f</a:t>
            </a:r>
            <a:r>
              <a:rPr lang="en-US" spc="-130" dirty="0">
                <a:latin typeface="Trebuchet MS"/>
                <a:cs typeface="Trebuchet MS"/>
              </a:rPr>
              <a:t>r</a:t>
            </a:r>
            <a:r>
              <a:rPr lang="en-US" spc="-155" dirty="0">
                <a:latin typeface="Trebuchet MS"/>
                <a:cs typeface="Trebuchet MS"/>
              </a:rPr>
              <a:t>i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15" dirty="0">
                <a:latin typeface="Trebuchet MS"/>
                <a:cs typeface="Trebuchet MS"/>
              </a:rPr>
              <a:t>n</a:t>
            </a:r>
            <a:r>
              <a:rPr lang="en-US" spc="-35" dirty="0">
                <a:latin typeface="Trebuchet MS"/>
                <a:cs typeface="Trebuchet MS"/>
              </a:rPr>
              <a:t>d</a:t>
            </a:r>
            <a:r>
              <a:rPr lang="en-US" spc="-180" dirty="0">
                <a:latin typeface="Trebuchet MS"/>
                <a:cs typeface="Trebuchet MS"/>
              </a:rPr>
              <a:t>l</a:t>
            </a:r>
            <a:r>
              <a:rPr lang="en-US" spc="20" dirty="0">
                <a:latin typeface="Trebuchet MS"/>
                <a:cs typeface="Trebuchet MS"/>
              </a:rPr>
              <a:t>y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95" dirty="0">
                <a:latin typeface="Trebuchet MS"/>
                <a:cs typeface="Trebuchet MS"/>
              </a:rPr>
              <a:t>f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-80" dirty="0">
                <a:latin typeface="Trebuchet MS"/>
                <a:cs typeface="Trebuchet MS"/>
              </a:rPr>
              <a:t>t</a:t>
            </a:r>
            <a:r>
              <a:rPr lang="en-US" spc="-40" dirty="0">
                <a:latin typeface="Trebuchet MS"/>
                <a:cs typeface="Trebuchet MS"/>
              </a:rPr>
              <a:t>u</a:t>
            </a:r>
            <a:r>
              <a:rPr lang="en-US" spc="-170" dirty="0">
                <a:latin typeface="Trebuchet MS"/>
                <a:cs typeface="Trebuchet MS"/>
              </a:rPr>
              <a:t>r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40" dirty="0">
                <a:latin typeface="Trebuchet MS"/>
                <a:cs typeface="Trebuchet MS"/>
              </a:rPr>
              <a:t>s</a:t>
            </a:r>
            <a:r>
              <a:rPr lang="en-US" spc="-405" dirty="0">
                <a:latin typeface="Trebuchet MS"/>
                <a:cs typeface="Trebuchet MS"/>
              </a:rPr>
              <a:t>,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110" dirty="0">
                <a:latin typeface="Trebuchet MS"/>
                <a:cs typeface="Trebuchet MS"/>
              </a:rPr>
              <a:t>o</a:t>
            </a:r>
            <a:r>
              <a:rPr lang="en-US" spc="-40" dirty="0">
                <a:latin typeface="Trebuchet MS"/>
                <a:cs typeface="Trebuchet MS"/>
              </a:rPr>
              <a:t>u</a:t>
            </a:r>
            <a:r>
              <a:rPr lang="en-US" spc="-110" dirty="0">
                <a:latin typeface="Trebuchet MS"/>
                <a:cs typeface="Trebuchet MS"/>
              </a:rPr>
              <a:t>r 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-35" dirty="0">
                <a:latin typeface="Trebuchet MS"/>
                <a:cs typeface="Trebuchet MS"/>
              </a:rPr>
              <a:t>pp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160" dirty="0">
                <a:latin typeface="Trebuchet MS"/>
                <a:cs typeface="Trebuchet MS"/>
              </a:rPr>
              <a:t>c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-95" dirty="0">
                <a:latin typeface="Trebuchet MS"/>
                <a:cs typeface="Trebuchet MS"/>
              </a:rPr>
              <a:t>t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130" dirty="0">
                <a:latin typeface="Trebuchet MS"/>
                <a:cs typeface="Trebuchet MS"/>
              </a:rPr>
              <a:t>r</a:t>
            </a:r>
            <a:r>
              <a:rPr lang="en-US" spc="40" dirty="0">
                <a:latin typeface="Trebuchet MS"/>
                <a:cs typeface="Trebuchet MS"/>
              </a:rPr>
              <a:t>s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95" dirty="0">
                <a:latin typeface="Trebuchet MS"/>
                <a:cs typeface="Trebuchet MS"/>
              </a:rPr>
              <a:t>t</a:t>
            </a:r>
            <a:r>
              <a:rPr lang="en-US" spc="110" dirty="0">
                <a:latin typeface="Trebuchet MS"/>
                <a:cs typeface="Trebuchet MS"/>
              </a:rPr>
              <a:t>o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40" dirty="0">
                <a:latin typeface="Trebuchet MS"/>
                <a:cs typeface="Trebuchet MS"/>
              </a:rPr>
              <a:t>u</a:t>
            </a:r>
            <a:r>
              <a:rPr lang="en-US" spc="40" dirty="0">
                <a:latin typeface="Trebuchet MS"/>
                <a:cs typeface="Trebuchet MS"/>
              </a:rPr>
              <a:t>s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130" dirty="0">
                <a:latin typeface="Trebuchet MS"/>
                <a:cs typeface="Trebuchet MS"/>
              </a:rPr>
              <a:t>r</a:t>
            </a:r>
            <a:r>
              <a:rPr lang="en-US" spc="40" dirty="0">
                <a:latin typeface="Trebuchet MS"/>
                <a:cs typeface="Trebuchet MS"/>
              </a:rPr>
              <a:t>s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90" dirty="0">
                <a:latin typeface="Trebuchet MS"/>
                <a:cs typeface="Trebuchet MS"/>
              </a:rPr>
              <a:t>o</a:t>
            </a:r>
            <a:r>
              <a:rPr lang="en-US" spc="-70" dirty="0">
                <a:latin typeface="Trebuchet MS"/>
                <a:cs typeface="Trebuchet MS"/>
              </a:rPr>
              <a:t>f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-180" dirty="0">
                <a:latin typeface="Trebuchet MS"/>
                <a:cs typeface="Trebuchet MS"/>
              </a:rPr>
              <a:t>ll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40" dirty="0">
                <a:latin typeface="Trebuchet MS"/>
                <a:cs typeface="Trebuchet MS"/>
              </a:rPr>
              <a:t>b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-145" dirty="0">
                <a:latin typeface="Trebuchet MS"/>
                <a:cs typeface="Trebuchet MS"/>
              </a:rPr>
              <a:t>c</a:t>
            </a:r>
            <a:r>
              <a:rPr lang="en-US" spc="-70" dirty="0">
                <a:latin typeface="Trebuchet MS"/>
                <a:cs typeface="Trebuchet MS"/>
              </a:rPr>
              <a:t>k</a:t>
            </a:r>
            <a:r>
              <a:rPr lang="en-US" spc="105" dirty="0">
                <a:latin typeface="Trebuchet MS"/>
                <a:cs typeface="Trebuchet MS"/>
              </a:rPr>
              <a:t>g</a:t>
            </a:r>
            <a:r>
              <a:rPr lang="en-US" spc="-170" dirty="0">
                <a:latin typeface="Trebuchet MS"/>
                <a:cs typeface="Trebuchet MS"/>
              </a:rPr>
              <a:t>r</a:t>
            </a:r>
            <a:r>
              <a:rPr lang="en-US" spc="110" dirty="0">
                <a:latin typeface="Trebuchet MS"/>
                <a:cs typeface="Trebuchet MS"/>
              </a:rPr>
              <a:t>o</a:t>
            </a:r>
            <a:r>
              <a:rPr lang="en-US" spc="-40" dirty="0">
                <a:latin typeface="Trebuchet MS"/>
                <a:cs typeface="Trebuchet MS"/>
              </a:rPr>
              <a:t>u</a:t>
            </a:r>
            <a:r>
              <a:rPr lang="en-US" spc="15" dirty="0">
                <a:latin typeface="Trebuchet MS"/>
                <a:cs typeface="Trebuchet MS"/>
              </a:rPr>
              <a:t>n</a:t>
            </a:r>
            <a:r>
              <a:rPr lang="en-US" spc="-35" dirty="0">
                <a:latin typeface="Trebuchet MS"/>
                <a:cs typeface="Trebuchet MS"/>
              </a:rPr>
              <a:t>d</a:t>
            </a:r>
            <a:r>
              <a:rPr lang="en-US" spc="40" dirty="0">
                <a:latin typeface="Trebuchet MS"/>
                <a:cs typeface="Trebuchet MS"/>
              </a:rPr>
              <a:t>s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15" dirty="0">
                <a:latin typeface="Trebuchet MS"/>
                <a:cs typeface="Trebuchet MS"/>
              </a:rPr>
              <a:t>n</a:t>
            </a:r>
            <a:r>
              <a:rPr lang="en-US" spc="-35" dirty="0">
                <a:latin typeface="Trebuchet MS"/>
                <a:cs typeface="Trebuchet MS"/>
              </a:rPr>
              <a:t>d </a:t>
            </a:r>
            <a:r>
              <a:rPr lang="en-US" spc="30" dirty="0">
                <a:latin typeface="Trebuchet MS"/>
                <a:cs typeface="Trebuchet MS"/>
              </a:rPr>
              <a:t>w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-80" dirty="0">
                <a:latin typeface="Trebuchet MS"/>
                <a:cs typeface="Trebuchet MS"/>
              </a:rPr>
              <a:t>t</a:t>
            </a:r>
            <a:r>
              <a:rPr lang="en-US" spc="10" dirty="0">
                <a:latin typeface="Trebuchet MS"/>
                <a:cs typeface="Trebuchet MS"/>
              </a:rPr>
              <a:t>h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130" dirty="0">
                <a:latin typeface="Trebuchet MS"/>
                <a:cs typeface="Trebuchet MS"/>
              </a:rPr>
              <a:t>r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155" dirty="0">
                <a:latin typeface="Trebuchet MS"/>
                <a:cs typeface="Trebuchet MS"/>
              </a:rPr>
              <a:t>i</a:t>
            </a:r>
            <a:r>
              <a:rPr lang="en-US" spc="15" dirty="0">
                <a:latin typeface="Trebuchet MS"/>
                <a:cs typeface="Trebuchet MS"/>
              </a:rPr>
              <a:t>n</a:t>
            </a:r>
            <a:r>
              <a:rPr lang="en-US" spc="-95" dirty="0">
                <a:latin typeface="Trebuchet MS"/>
                <a:cs typeface="Trebuchet MS"/>
              </a:rPr>
              <a:t>f</a:t>
            </a:r>
            <a:r>
              <a:rPr lang="en-US" spc="110" dirty="0">
                <a:latin typeface="Trebuchet MS"/>
                <a:cs typeface="Trebuchet MS"/>
              </a:rPr>
              <a:t>o</a:t>
            </a:r>
            <a:r>
              <a:rPr lang="en-US" spc="-130" dirty="0">
                <a:latin typeface="Trebuchet MS"/>
                <a:cs typeface="Trebuchet MS"/>
              </a:rPr>
              <a:t>r</a:t>
            </a:r>
            <a:r>
              <a:rPr lang="en-US" spc="10" dirty="0">
                <a:latin typeface="Trebuchet MS"/>
                <a:cs typeface="Trebuchet MS"/>
              </a:rPr>
              <a:t>m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-80" dirty="0">
                <a:latin typeface="Trebuchet MS"/>
                <a:cs typeface="Trebuchet MS"/>
              </a:rPr>
              <a:t>t</a:t>
            </a:r>
            <a:r>
              <a:rPr lang="en-US" spc="-155" dirty="0">
                <a:latin typeface="Trebuchet MS"/>
                <a:cs typeface="Trebuchet MS"/>
              </a:rPr>
              <a:t>i</a:t>
            </a:r>
            <a:r>
              <a:rPr lang="en-US" spc="110" dirty="0">
                <a:latin typeface="Trebuchet MS"/>
                <a:cs typeface="Trebuchet MS"/>
              </a:rPr>
              <a:t>o</a:t>
            </a:r>
            <a:r>
              <a:rPr lang="en-US" spc="15" dirty="0">
                <a:latin typeface="Trebuchet MS"/>
                <a:cs typeface="Trebuchet MS"/>
              </a:rPr>
              <a:t>n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15" dirty="0">
                <a:latin typeface="Trebuchet MS"/>
                <a:cs typeface="Trebuchet MS"/>
              </a:rPr>
              <a:t>n</a:t>
            </a:r>
            <a:r>
              <a:rPr lang="en-US" spc="-90" dirty="0">
                <a:latin typeface="Trebuchet MS"/>
                <a:cs typeface="Trebuchet MS"/>
              </a:rPr>
              <a:t>ee</a:t>
            </a:r>
            <a:r>
              <a:rPr lang="en-US" spc="-35" dirty="0">
                <a:latin typeface="Trebuchet MS"/>
                <a:cs typeface="Trebuchet MS"/>
              </a:rPr>
              <a:t>d</a:t>
            </a:r>
            <a:r>
              <a:rPr lang="en-US" spc="40" dirty="0">
                <a:latin typeface="Trebuchet MS"/>
                <a:cs typeface="Trebuchet MS"/>
              </a:rPr>
              <a:t>s</a:t>
            </a:r>
            <a:r>
              <a:rPr lang="en-US" spc="-375" dirty="0">
                <a:latin typeface="Trebuchet MS"/>
                <a:cs typeface="Trebuchet MS"/>
              </a:rPr>
              <a:t>.</a:t>
            </a:r>
            <a:endParaRPr lang="en-US" dirty="0">
              <a:latin typeface="Trebuchet MS"/>
              <a:cs typeface="Trebuchet MS"/>
            </a:endParaRPr>
          </a:p>
          <a:p>
            <a:pPr>
              <a:lnSpc>
                <a:spcPct val="11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354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2F08-51CB-E951-542B-0C46C601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i="1" u="sng" dirty="0">
                <a:latin typeface="Copperplate Gothic Bold" panose="020E0705020206020404" pitchFamily="34" charset="0"/>
              </a:rPr>
              <a:t>Application and benefits </a:t>
            </a:r>
            <a:endParaRPr lang="en-IN" sz="4000" i="1" u="sng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FAE44-FDB7-8DC3-FEAA-90337864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508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800" spc="-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28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4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lang="en-US" sz="2800" spc="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lang="en-US" sz="2800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2800" spc="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8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800" spc="5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lang="en-US" sz="2800" spc="-5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lang="en-US" sz="28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spc="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28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1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lang="en-US" sz="28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28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spc="-45" dirty="0">
                <a:solidFill>
                  <a:srgbClr val="FFFFFF"/>
                </a:solidFill>
                <a:latin typeface="Trebuchet MS"/>
                <a:cs typeface="Trebuchet MS"/>
              </a:rPr>
              <a:t>pp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7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800" spc="-7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lang="en-US" sz="2800" spc="-1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lang="en-US" sz="28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2800" spc="20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lang="en-US" sz="2800" spc="-35" dirty="0">
                <a:solidFill>
                  <a:srgbClr val="FFFFFF"/>
                </a:solidFill>
                <a:latin typeface="Trebuchet MS"/>
                <a:cs typeface="Trebuchet MS"/>
              </a:rPr>
              <a:t>numerous beneﬁts and </a:t>
            </a:r>
            <a:r>
              <a:rPr lang="en-US" sz="2800" spc="-90" dirty="0">
                <a:solidFill>
                  <a:srgbClr val="FFFFFF"/>
                </a:solidFill>
                <a:latin typeface="Trebuchet MS"/>
                <a:cs typeface="Trebuchet MS"/>
              </a:rPr>
              <a:t>applications. </a:t>
            </a:r>
            <a:r>
              <a:rPr lang="en-US" sz="2800" spc="-65" dirty="0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lang="en-US" sz="2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30" dirty="0">
                <a:solidFill>
                  <a:srgbClr val="FFFFFF"/>
                </a:solidFill>
                <a:latin typeface="Trebuchet MS"/>
                <a:cs typeface="Trebuchet MS"/>
              </a:rPr>
              <a:t>empowers </a:t>
            </a:r>
            <a:r>
              <a:rPr lang="en-US" sz="2800" spc="-75" dirty="0">
                <a:solidFill>
                  <a:srgbClr val="FFFFFF"/>
                </a:solidFill>
                <a:latin typeface="Trebuchet MS"/>
                <a:cs typeface="Trebuchet MS"/>
              </a:rPr>
              <a:t>individuals </a:t>
            </a:r>
            <a:r>
              <a:rPr lang="en-US" sz="280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lang="en-US" sz="2800" spc="-70" dirty="0">
                <a:solidFill>
                  <a:srgbClr val="FFFFFF"/>
                </a:solidFill>
                <a:latin typeface="Trebuchet MS"/>
                <a:cs typeface="Trebuchet MS"/>
              </a:rPr>
              <a:t>plan </a:t>
            </a:r>
            <a:r>
              <a:rPr lang="en-US" sz="2800" spc="-90" dirty="0">
                <a:solidFill>
                  <a:srgbClr val="FFFFFF"/>
                </a:solidFill>
                <a:latin typeface="Trebuchet MS"/>
                <a:cs typeface="Trebuchet MS"/>
              </a:rPr>
              <a:t>their activities </a:t>
            </a:r>
            <a:r>
              <a:rPr lang="en-US" sz="2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45" dirty="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lang="en-US" sz="28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4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lang="en-US" sz="28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105" dirty="0">
                <a:solidFill>
                  <a:srgbClr val="FFFFFF"/>
                </a:solidFill>
                <a:latin typeface="Trebuchet MS"/>
                <a:cs typeface="Trebuchet MS"/>
              </a:rPr>
              <a:t>weather conditions</a:t>
            </a:r>
            <a:r>
              <a:rPr lang="en-US" sz="2800" spc="-9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lang="en-US" sz="28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60" dirty="0">
                <a:solidFill>
                  <a:srgbClr val="FFFFFF"/>
                </a:solidFill>
                <a:latin typeface="Trebuchet MS"/>
                <a:cs typeface="Trebuchet MS"/>
              </a:rPr>
              <a:t>helps</a:t>
            </a:r>
            <a:r>
              <a:rPr lang="en-US" sz="28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35" dirty="0">
                <a:solidFill>
                  <a:srgbClr val="FFFFFF"/>
                </a:solidFill>
                <a:latin typeface="Trebuchet MS"/>
                <a:cs typeface="Trebuchet MS"/>
              </a:rPr>
              <a:t>businesses </a:t>
            </a:r>
            <a:r>
              <a:rPr lang="en-US" sz="2800" spc="-7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65" dirty="0">
                <a:solidFill>
                  <a:srgbClr val="FFFFFF"/>
                </a:solidFill>
                <a:latin typeface="Trebuchet MS"/>
                <a:cs typeface="Trebuchet MS"/>
              </a:rPr>
              <a:t>optimize </a:t>
            </a:r>
            <a:r>
              <a:rPr lang="en-US" sz="2800" spc="-70" dirty="0">
                <a:solidFill>
                  <a:srgbClr val="FFFFFF"/>
                </a:solidFill>
                <a:latin typeface="Trebuchet MS"/>
                <a:cs typeface="Trebuchet MS"/>
              </a:rPr>
              <a:t>operations.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spc="-45" dirty="0">
                <a:solidFill>
                  <a:srgbClr val="FFFFFF"/>
                </a:solidFill>
                <a:latin typeface="Trebuchet MS"/>
                <a:cs typeface="Trebuchet MS"/>
              </a:rPr>
              <a:t>dd</a:t>
            </a:r>
            <a:r>
              <a:rPr lang="en-US" sz="28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800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800" spc="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8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8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lang="en-US" sz="2800" spc="-6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lang="en-US" sz="2800" spc="-37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28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28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2800" spc="-14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28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28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2800" spc="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800" spc="-35" dirty="0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lang="en-US" sz="28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lang="en-US" sz="28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8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2800" spc="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lang="en-US" sz="2800" spc="85" dirty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lang="en-US" sz="28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800" spc="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2800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1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28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en-US" sz="2800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lang="en-US" sz="28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800" spc="-5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lang="en-US" sz="28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28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spc="-4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lang="en-US" sz="2800" spc="-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lang="en-US" sz="2800" spc="95" dirty="0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lang="en-US" sz="2800" spc="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lang="en-US" sz="28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800" spc="-35" dirty="0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lang="en-US" sz="2800" spc="-30" dirty="0">
                <a:solidFill>
                  <a:srgbClr val="FFFFFF"/>
                </a:solidFill>
                <a:latin typeface="Trebuchet MS"/>
                <a:cs typeface="Trebuchet MS"/>
              </a:rPr>
              <a:t>insights </a:t>
            </a:r>
            <a:r>
              <a:rPr lang="en-US" sz="2800" spc="-4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lang="en-US" sz="2800" spc="-80" dirty="0">
                <a:solidFill>
                  <a:srgbClr val="FFFFFF"/>
                </a:solidFill>
                <a:latin typeface="Trebuchet MS"/>
                <a:cs typeface="Trebuchet MS"/>
              </a:rPr>
              <a:t>further </a:t>
            </a:r>
            <a:r>
              <a:rPr lang="en-US" sz="2800" spc="-50" dirty="0">
                <a:solidFill>
                  <a:srgbClr val="FFFFFF"/>
                </a:solidFill>
                <a:latin typeface="Trebuchet MS"/>
                <a:cs typeface="Trebuchet MS"/>
              </a:rPr>
              <a:t>analysis </a:t>
            </a:r>
            <a:r>
              <a:rPr lang="en-US" sz="2800" spc="-3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lang="en-US" sz="2800" spc="-90" dirty="0">
                <a:solidFill>
                  <a:srgbClr val="FFFFFF"/>
                </a:solidFill>
                <a:latin typeface="Trebuchet MS"/>
                <a:cs typeface="Trebuchet MS"/>
              </a:rPr>
              <a:t>studies. </a:t>
            </a:r>
            <a:endParaRPr lang="en-US" sz="2800" dirty="0">
              <a:latin typeface="Trebuchet MS"/>
              <a:cs typeface="Trebuchet M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35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5976-1752-0BC4-67E4-11279F58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19" y="633758"/>
            <a:ext cx="9645331" cy="798802"/>
          </a:xfrm>
        </p:spPr>
        <p:txBody>
          <a:bodyPr/>
          <a:lstStyle/>
          <a:p>
            <a:pPr algn="ctr"/>
            <a:r>
              <a:rPr lang="en-US" b="1" i="1" u="sng" dirty="0">
                <a:latin typeface="Amasis MT Pro Black" panose="02040A04050005020304" pitchFamily="18" charset="0"/>
              </a:rPr>
              <a:t>ALGORITHM</a:t>
            </a:r>
            <a:endParaRPr lang="en-IN" b="1" i="1" u="sng" dirty="0"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41B7F-4C4D-5F2C-3A39-7990847C1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6360"/>
            <a:ext cx="9905999" cy="44348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various process by which we can make our code: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1 Title of our Window</a:t>
            </a:r>
          </a:p>
          <a:p>
            <a:pPr marL="0" indent="0">
              <a:buNone/>
            </a:pPr>
            <a:r>
              <a:rPr lang="en-US" dirty="0"/>
              <a:t>2 Functions to fetch and display weather info</a:t>
            </a:r>
          </a:p>
          <a:p>
            <a:pPr marL="0" indent="0">
              <a:buNone/>
            </a:pPr>
            <a:r>
              <a:rPr lang="en-US" dirty="0"/>
              <a:t>3 Storing the fetched value of weather in a city</a:t>
            </a:r>
          </a:p>
          <a:p>
            <a:pPr marL="0" indent="0">
              <a:buNone/>
            </a:pPr>
            <a:r>
              <a:rPr lang="en-US" dirty="0"/>
              <a:t>4 Assigning values to our weather variable, to display an output</a:t>
            </a:r>
          </a:p>
          <a:p>
            <a:pPr marL="0" indent="0">
              <a:buNone/>
            </a:pPr>
            <a:r>
              <a:rPr lang="en-US" dirty="0"/>
              <a:t>5 Frontend part of the code-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7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5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5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5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5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5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5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25" name="Group 524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6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7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8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9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0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1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2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3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4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5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6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7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8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9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0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1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2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3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4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5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6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7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8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9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0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1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2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3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4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5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6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7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8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9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0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1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2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3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4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5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6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7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8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9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0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1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2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3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4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5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2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3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78" name="Rectangle 577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9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88087C-DAB8-86CE-D5F8-41A7AF88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807" y="1654175"/>
            <a:ext cx="4529518" cy="4519612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800" dirty="0"/>
            </a:br>
            <a:r>
              <a:rPr lang="en-US" sz="5400" b="1" i="1" dirty="0">
                <a:solidFill>
                  <a:srgbClr val="FFFF00"/>
                </a:solidFill>
                <a:latin typeface="Algerian" panose="04020705040A02060702" pitchFamily="82" charset="0"/>
              </a:rPr>
              <a:t>Thank you</a:t>
            </a:r>
            <a:br>
              <a:rPr lang="en-US" sz="5400" b="1" i="1" dirty="0">
                <a:solidFill>
                  <a:srgbClr val="FFFF00"/>
                </a:solidFill>
                <a:latin typeface="Algerian" panose="04020705040A02060702" pitchFamily="82" charset="0"/>
              </a:rPr>
            </a:br>
            <a:br>
              <a:rPr lang="en-US" sz="5400" b="1" i="1" dirty="0">
                <a:solidFill>
                  <a:srgbClr val="FFFF00"/>
                </a:solidFill>
                <a:latin typeface="Algerian" panose="04020705040A02060702" pitchFamily="82" charset="0"/>
              </a:rPr>
            </a:br>
            <a:br>
              <a:rPr lang="en-US" sz="5400" b="1" i="1" dirty="0">
                <a:solidFill>
                  <a:srgbClr val="FFFF00"/>
                </a:solidFill>
                <a:latin typeface="Algerian" panose="04020705040A02060702" pitchFamily="82" charset="0"/>
              </a:rPr>
            </a:br>
            <a:r>
              <a:rPr lang="en-US" sz="5400" b="1" i="1">
                <a:solidFill>
                  <a:srgbClr val="FFFF00"/>
                </a:solidFill>
                <a:latin typeface="Algerian" panose="04020705040A02060702" pitchFamily="82" charset="0"/>
              </a:rPr>
              <a:t>          </a:t>
            </a:r>
            <a:br>
              <a:rPr lang="en-US" sz="5400" b="1" i="1">
                <a:solidFill>
                  <a:srgbClr val="FFFF00"/>
                </a:solidFill>
                <a:latin typeface="Algerian" panose="04020705040A02060702" pitchFamily="82" charset="0"/>
              </a:rPr>
            </a:br>
            <a:endParaRPr lang="en-US" sz="5400" b="1" i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 descr="Geometric white clouds on a blue sky">
            <a:extLst>
              <a:ext uri="{FF2B5EF4-FFF2-40B4-BE49-F238E27FC236}">
                <a16:creationId xmlns:a16="http://schemas.microsoft.com/office/drawing/2014/main" id="{88913B1A-C007-0871-363F-8D61F31002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339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581" name="Group 580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582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3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4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5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6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7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8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9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0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1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2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3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4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5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6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7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8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9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0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1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2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3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4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5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6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7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8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9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0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1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2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3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5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6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7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8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9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0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1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2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3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4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5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6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7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8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9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0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1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2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3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4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5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37" name="Group 636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638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9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0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1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2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3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4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5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6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7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4811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95</TotalTime>
  <Words>219</Words>
  <Application>Microsoft Office PowerPoint</Application>
  <PresentationFormat>Widescreen</PresentationFormat>
  <Paragraphs>17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Algerian</vt:lpstr>
      <vt:lpstr>Amasis MT Pro Black</vt:lpstr>
      <vt:lpstr>Arial</vt:lpstr>
      <vt:lpstr>Calibri</vt:lpstr>
      <vt:lpstr>Copperplate Gothic Bold</vt:lpstr>
      <vt:lpstr>Trebuchet MS</vt:lpstr>
      <vt:lpstr>Tw Cen MT</vt:lpstr>
      <vt:lpstr>Circuit</vt:lpstr>
      <vt:lpstr>WEATHER APP</vt:lpstr>
      <vt:lpstr>INTRODUCTION</vt:lpstr>
      <vt:lpstr>User friendly interface</vt:lpstr>
      <vt:lpstr>Application and benefits </vt:lpstr>
      <vt:lpstr>ALGORITHM</vt:lpstr>
      <vt:lpstr> Thank you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divyansh jain</dc:creator>
  <cp:lastModifiedBy>Dhruv .</cp:lastModifiedBy>
  <cp:revision>212</cp:revision>
  <dcterms:created xsi:type="dcterms:W3CDTF">2023-10-04T13:11:03Z</dcterms:created>
  <dcterms:modified xsi:type="dcterms:W3CDTF">2024-05-20T04:55:20Z</dcterms:modified>
</cp:coreProperties>
</file>