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64" r:id="rId3"/>
    <p:sldId id="257" r:id="rId4"/>
    <p:sldId id="260" r:id="rId5"/>
    <p:sldId id="261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A16B-26F5-4D68-83F7-23EC7E56E54C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8A53-109B-455D-B59A-80C9AADD1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08A53-109B-455D-B59A-80C9AADD12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6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6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45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1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3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0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7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668D-CDE1-4811-ABB7-892E4C4CF28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CDDD-761C-4A7B-91A1-61D8E2F48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7C9-D3F2-FE3E-4286-35B9E7CE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opperplate Gothic Bold" panose="020E0705020206020404" pitchFamily="34" charset="0"/>
              </a:rPr>
              <a:t>WEATHER APP</a:t>
            </a:r>
            <a:endParaRPr lang="en-IN" i="1" u="sng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0C1-B8BE-2D9D-57BD-A17CC1DE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633" y="5767503"/>
            <a:ext cx="6986737" cy="780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8"/>
            <a:r>
              <a:rPr lang="en-IN" sz="2800" b="1" i="1" dirty="0">
                <a:latin typeface="Comic Sans MS"/>
                <a:ea typeface="Cambria"/>
              </a:rPr>
              <a:t>By Code Crafters</a:t>
            </a:r>
            <a:endParaRPr lang="en-US" sz="2800" dirty="0"/>
          </a:p>
          <a:p>
            <a:pPr lvl="1"/>
            <a:endParaRPr lang="en-IN" b="1" i="1" dirty="0">
              <a:latin typeface="Comic Sans MS"/>
              <a:ea typeface="Cambria"/>
            </a:endParaRPr>
          </a:p>
        </p:txBody>
      </p:sp>
      <p:sp>
        <p:nvSpPr>
          <p:cNvPr id="84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un and clouds in different colors&#10;&#10;Description automatically generated">
            <a:extLst>
              <a:ext uri="{FF2B5EF4-FFF2-40B4-BE49-F238E27FC236}">
                <a16:creationId xmlns:a16="http://schemas.microsoft.com/office/drawing/2014/main" id="{56DFF0A4-C81F-DB5E-02EB-0B8FBC6E1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0" r="12569" b="2"/>
          <a:stretch/>
        </p:blipFill>
        <p:spPr>
          <a:xfrm>
            <a:off x="987014" y="951493"/>
            <a:ext cx="5044782" cy="2975493"/>
          </a:xfrm>
          <a:prstGeom prst="rect">
            <a:avLst/>
          </a:prstGeom>
        </p:spPr>
      </p:pic>
      <p:pic>
        <p:nvPicPr>
          <p:cNvPr id="5" name="Picture 4" descr="Sun Clouds Blue Sky Free Stock Photo - Public Domain Pictures">
            <a:extLst>
              <a:ext uri="{FF2B5EF4-FFF2-40B4-BE49-F238E27FC236}">
                <a16:creationId xmlns:a16="http://schemas.microsoft.com/office/drawing/2014/main" id="{3BB66675-BA0C-BBAE-2A4A-8384C1989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4" b="5764"/>
          <a:stretch/>
        </p:blipFill>
        <p:spPr>
          <a:xfrm>
            <a:off x="6195522" y="951493"/>
            <a:ext cx="5044782" cy="2975493"/>
          </a:xfrm>
          <a:prstGeom prst="rect">
            <a:avLst/>
          </a:prstGeom>
        </p:spPr>
      </p:pic>
      <p:pic>
        <p:nvPicPr>
          <p:cNvPr id="6" name="Picture 5" descr="A sun and clouds in different colors&#10;&#10;Description automatically generated">
            <a:extLst>
              <a:ext uri="{FF2B5EF4-FFF2-40B4-BE49-F238E27FC236}">
                <a16:creationId xmlns:a16="http://schemas.microsoft.com/office/drawing/2014/main" id="{98C8F3EF-7168-BD46-7D48-D9DF182D6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0" r="12569" b="2"/>
          <a:stretch/>
        </p:blipFill>
        <p:spPr>
          <a:xfrm>
            <a:off x="1001346" y="951493"/>
            <a:ext cx="504478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3A5D19-A52C-4D8E-BBE7-0B074DEB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  <a:latin typeface="Franklin Gothic"/>
              </a:rPr>
              <a:t>responsibilities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736EEAF2-72BF-21C2-BBEB-0F8C7A1D4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6" r="5279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A552-2692-E175-DF9D-7679F7FD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22" y="2249487"/>
            <a:ext cx="6056989" cy="4185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800" b="1" i="1" u="sng" dirty="0">
                <a:solidFill>
                  <a:schemeClr val="accent3">
                    <a:lumMod val="50000"/>
                  </a:schemeClr>
                </a:solidFill>
              </a:rPr>
              <a:t>PARTH AZAD:</a:t>
            </a:r>
            <a:r>
              <a:rPr lang="en-IN" sz="2800" dirty="0"/>
              <a:t> FETCHING DATA FROM API AND CONVERTING INTO PYTHON LANGUAGE</a:t>
            </a:r>
          </a:p>
          <a:p>
            <a:pPr marL="0" indent="0">
              <a:buNone/>
            </a:pPr>
            <a:r>
              <a:rPr lang="en-IN" sz="2800" b="1" i="1" u="sng" dirty="0">
                <a:solidFill>
                  <a:schemeClr val="accent3">
                    <a:lumMod val="50000"/>
                  </a:schemeClr>
                </a:solidFill>
              </a:rPr>
              <a:t>DIVYANSH JAIN:</a:t>
            </a:r>
            <a:r>
              <a:rPr lang="en-IN" sz="2800" dirty="0">
                <a:solidFill>
                  <a:srgbClr val="FFFFFF"/>
                </a:solidFill>
              </a:rPr>
              <a:t>STORING</a:t>
            </a:r>
            <a:r>
              <a:rPr lang="en-IN" sz="2800" dirty="0"/>
              <a:t> FETCHED DATA IN THE IDENTIFIERS</a:t>
            </a:r>
          </a:p>
          <a:p>
            <a:pPr marL="0" indent="0">
              <a:buNone/>
            </a:pPr>
            <a:r>
              <a:rPr lang="en-IN" sz="2800" b="1" i="1" u="sng" dirty="0">
                <a:solidFill>
                  <a:schemeClr val="accent3">
                    <a:lumMod val="50000"/>
                  </a:schemeClr>
                </a:solidFill>
              </a:rPr>
              <a:t>DHRUV: </a:t>
            </a:r>
            <a:r>
              <a:rPr lang="en-IN" sz="2800" dirty="0"/>
              <a:t>FRONTEND AND GUI MANAGEMENT</a:t>
            </a:r>
          </a:p>
        </p:txBody>
      </p:sp>
    </p:spTree>
    <p:extLst>
      <p:ext uri="{BB962C8B-B14F-4D97-AF65-F5344CB8AC3E}">
        <p14:creationId xmlns:p14="http://schemas.microsoft.com/office/powerpoint/2010/main" val="9171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75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75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75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A8977-B056-E9F2-D0DD-4C340935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i="1" u="sng" dirty="0">
                <a:latin typeface="Copperplate Gothic Bold"/>
              </a:rPr>
              <a:t>INTRODUCTION</a:t>
            </a:r>
            <a:endParaRPr lang="en-IN" sz="4400" i="1" u="sng" dirty="0">
              <a:latin typeface="Copperplate Gothic Bold"/>
            </a:endParaRPr>
          </a:p>
        </p:txBody>
      </p:sp>
      <p:pic>
        <p:nvPicPr>
          <p:cNvPr id="70" name="Picture 69" descr="Explosion of a cloud of powder of particles of colour white and a black background">
            <a:extLst>
              <a:ext uri="{FF2B5EF4-FFF2-40B4-BE49-F238E27FC236}">
                <a16:creationId xmlns:a16="http://schemas.microsoft.com/office/drawing/2014/main" id="{856FDD3E-CC6D-EB8A-4690-915EF9055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21" r="32286" b="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F0AC-7C42-0D61-FE99-9D0165BA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786" y="2011157"/>
            <a:ext cx="6078453" cy="44198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spc="204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0" dirty="0">
                <a:latin typeface="Trebuchet MS"/>
                <a:cs typeface="Trebuchet MS"/>
              </a:rPr>
              <a:t>lc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0" dirty="0">
                <a:latin typeface="Trebuchet MS"/>
                <a:cs typeface="Trebuchet MS"/>
              </a:rPr>
              <a:t>m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95" dirty="0">
                <a:latin typeface="Trebuchet MS"/>
                <a:cs typeface="Trebuchet MS"/>
              </a:rPr>
              <a:t>t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-170" dirty="0">
                <a:latin typeface="Trebuchet MS"/>
                <a:cs typeface="Trebuchet MS"/>
              </a:rPr>
              <a:t>r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ion on</a:t>
            </a:r>
            <a:r>
              <a:rPr lang="en-US" sz="2800" i="1" spc="-310" dirty="0">
                <a:latin typeface="Trebuchet MS"/>
                <a:cs typeface="Trebuchet MS"/>
              </a:rPr>
              <a:t>  </a:t>
            </a:r>
            <a:r>
              <a:rPr lang="en-US" sz="2800" i="1" spc="-105" dirty="0">
                <a:latin typeface="Trebuchet MS"/>
                <a:cs typeface="Trebuchet MS"/>
              </a:rPr>
              <a:t>Weather</a:t>
            </a:r>
            <a:r>
              <a:rPr lang="en-US" sz="2800" i="1" spc="-210" dirty="0">
                <a:latin typeface="Trebuchet MS"/>
                <a:cs typeface="Trebuchet MS"/>
              </a:rPr>
              <a:t> </a:t>
            </a:r>
            <a:r>
              <a:rPr lang="en-US" sz="2800" i="1" spc="-75" dirty="0">
                <a:latin typeface="Trebuchet MS"/>
                <a:cs typeface="Trebuchet MS"/>
              </a:rPr>
              <a:t>App</a:t>
            </a:r>
            <a:r>
              <a:rPr lang="en-US" sz="2800" spc="-185" dirty="0">
                <a:latin typeface="Trebuchet MS"/>
                <a:cs typeface="Trebuchet MS"/>
              </a:rPr>
              <a:t>.</a:t>
            </a:r>
            <a:r>
              <a:rPr lang="en-US" sz="2800" spc="-180" dirty="0">
                <a:latin typeface="Trebuchet MS"/>
                <a:cs typeface="Trebuchet MS"/>
              </a:rPr>
              <a:t> </a:t>
            </a:r>
            <a:r>
              <a:rPr lang="en-US" sz="2800" spc="-15" dirty="0">
                <a:latin typeface="Trebuchet MS"/>
                <a:cs typeface="Trebuchet MS"/>
              </a:rPr>
              <a:t>In</a:t>
            </a:r>
            <a:r>
              <a:rPr lang="en-US" sz="2800" spc="-180" dirty="0">
                <a:latin typeface="Trebuchet MS"/>
                <a:cs typeface="Trebuchet MS"/>
              </a:rPr>
              <a:t> </a:t>
            </a:r>
            <a:r>
              <a:rPr lang="en-US" sz="2800" spc="-45" dirty="0">
                <a:latin typeface="Trebuchet MS"/>
                <a:cs typeface="Trebuchet MS"/>
              </a:rPr>
              <a:t>this </a:t>
            </a:r>
            <a:r>
              <a:rPr lang="en-US" sz="2800" spc="-76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-170" dirty="0">
                <a:latin typeface="Trebuchet MS"/>
                <a:cs typeface="Trebuchet MS"/>
              </a:rPr>
              <a:t>r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405" dirty="0">
                <a:latin typeface="Trebuchet MS"/>
                <a:cs typeface="Trebuchet MS"/>
              </a:rPr>
              <a:t>,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-180" dirty="0">
                <a:latin typeface="Trebuchet MS"/>
                <a:cs typeface="Trebuchet MS"/>
              </a:rPr>
              <a:t>ll</a:t>
            </a:r>
            <a:r>
              <a:rPr lang="en-US" sz="2800" spc="-65" dirty="0">
                <a:latin typeface="Trebuchet MS"/>
                <a:cs typeface="Trebuchet MS"/>
              </a:rPr>
              <a:t> make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</a:t>
            </a:r>
            <a:r>
              <a:rPr lang="en-US" sz="2800" spc="20" dirty="0">
                <a:latin typeface="Trebuchet MS"/>
                <a:cs typeface="Trebuchet MS"/>
              </a:rPr>
              <a:t>y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70" dirty="0">
                <a:latin typeface="Trebuchet MS"/>
                <a:cs typeface="Trebuchet MS"/>
              </a:rPr>
              <a:t>-</a:t>
            </a:r>
            <a:r>
              <a:rPr lang="en-US" sz="2800" spc="-40" dirty="0">
                <a:latin typeface="Trebuchet MS"/>
                <a:cs typeface="Trebuchet MS"/>
              </a:rPr>
              <a:t>b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35" dirty="0">
                <a:latin typeface="Trebuchet MS"/>
                <a:cs typeface="Trebuchet MS"/>
              </a:rPr>
              <a:t>d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30" dirty="0">
                <a:latin typeface="Trebuchet MS"/>
                <a:cs typeface="Trebuchet MS"/>
              </a:rPr>
              <a:t>w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90" dirty="0">
                <a:latin typeface="Trebuchet MS"/>
                <a:cs typeface="Trebuchet MS"/>
              </a:rPr>
              <a:t>e</a:t>
            </a:r>
            <a:r>
              <a:rPr lang="en-US" sz="2800" spc="-110" dirty="0">
                <a:latin typeface="Trebuchet MS"/>
                <a:cs typeface="Trebuchet MS"/>
              </a:rPr>
              <a:t>r 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35" dirty="0">
                <a:latin typeface="Trebuchet MS"/>
                <a:cs typeface="Trebuchet MS"/>
              </a:rPr>
              <a:t>pp</a:t>
            </a:r>
            <a:r>
              <a:rPr lang="en-US" sz="2800" spc="-180" dirty="0">
                <a:latin typeface="Trebuchet MS"/>
                <a:cs typeface="Trebuchet MS"/>
              </a:rPr>
              <a:t>l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-160" dirty="0">
                <a:latin typeface="Trebuchet MS"/>
                <a:cs typeface="Trebuchet MS"/>
              </a:rPr>
              <a:t>c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15" dirty="0">
                <a:latin typeface="Trebuchet MS"/>
                <a:cs typeface="Trebuchet MS"/>
              </a:rPr>
              <a:t>n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10" dirty="0">
                <a:latin typeface="Trebuchet MS"/>
                <a:cs typeface="Trebuchet MS"/>
              </a:rPr>
              <a:t>h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80" dirty="0">
                <a:latin typeface="Trebuchet MS"/>
                <a:cs typeface="Trebuchet MS"/>
              </a:rPr>
              <a:t>t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55" dirty="0">
                <a:latin typeface="Trebuchet MS"/>
                <a:cs typeface="Trebuchet MS"/>
              </a:rPr>
              <a:t>a</a:t>
            </a:r>
            <a:r>
              <a:rPr lang="en-US" sz="2800" spc="-155" dirty="0">
                <a:latin typeface="Trebuchet MS"/>
                <a:cs typeface="Trebuchet MS"/>
              </a:rPr>
              <a:t>i</a:t>
            </a:r>
            <a:r>
              <a:rPr lang="en-US" sz="2800" spc="10" dirty="0">
                <a:latin typeface="Trebuchet MS"/>
                <a:cs typeface="Trebuchet MS"/>
              </a:rPr>
              <a:t>m</a:t>
            </a:r>
            <a:r>
              <a:rPr lang="en-US" sz="2800" spc="40" dirty="0">
                <a:latin typeface="Trebuchet MS"/>
                <a:cs typeface="Trebuchet MS"/>
              </a:rPr>
              <a:t>s</a:t>
            </a:r>
            <a:r>
              <a:rPr lang="en-US" sz="2800" spc="-185" dirty="0">
                <a:latin typeface="Trebuchet MS"/>
                <a:cs typeface="Trebuchet MS"/>
              </a:rPr>
              <a:t> </a:t>
            </a:r>
            <a:r>
              <a:rPr lang="en-US" sz="2800" spc="-95" dirty="0">
                <a:latin typeface="Trebuchet MS"/>
                <a:cs typeface="Trebuchet MS"/>
              </a:rPr>
              <a:t>t</a:t>
            </a:r>
            <a:r>
              <a:rPr lang="en-US" sz="2800" spc="110" dirty="0">
                <a:latin typeface="Trebuchet MS"/>
                <a:cs typeface="Trebuchet MS"/>
              </a:rPr>
              <a:t>o</a:t>
            </a:r>
            <a:r>
              <a:rPr lang="en-US" sz="2800" spc="-185" dirty="0">
                <a:latin typeface="Trebuchet MS"/>
                <a:cs typeface="Trebuchet MS"/>
              </a:rPr>
              <a:t> inform us of the current weather conditions in cities</a:t>
            </a:r>
            <a:r>
              <a:rPr lang="en-US" sz="2800" spc="15" dirty="0">
                <a:latin typeface="Trebuchet MS"/>
                <a:cs typeface="Trebuchet MS"/>
              </a:rPr>
              <a:t>. This app will help us to know the Weather , sunlight , cloud ,and many more……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6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98CE0-0280-1138-5B57-9740FCDA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i="1" u="sng" dirty="0">
                <a:latin typeface="Copperplate Gothic Bold" panose="020E0705020206020404" pitchFamily="34" charset="0"/>
              </a:rPr>
              <a:t>User friendly interface</a:t>
            </a:r>
            <a:endParaRPr lang="en-IN" i="1" u="sng" dirty="0"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C244F-341E-BBA7-AAAF-AAEDDC4DA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9" r="19533" b="625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F8CB-FCCC-5B1B-F5E4-64B56132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5650760" cy="42929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 marR="5080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f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c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90" dirty="0">
                <a:latin typeface="Trebuchet MS"/>
                <a:cs typeface="Trebuchet MS"/>
              </a:rPr>
              <a:t>o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35" dirty="0">
                <a:latin typeface="Trebuchet MS"/>
                <a:cs typeface="Trebuchet MS"/>
              </a:rPr>
              <a:t>s 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b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5" dirty="0">
                <a:latin typeface="Trebuchet MS"/>
                <a:cs typeface="Trebuchet MS"/>
              </a:rPr>
              <a:t>v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0" dirty="0">
                <a:latin typeface="Trebuchet MS"/>
                <a:cs typeface="Trebuchet MS"/>
              </a:rPr>
              <a:t>v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ll</a:t>
            </a:r>
            <a:r>
              <a:rPr lang="en-US" spc="15" dirty="0">
                <a:latin typeface="Trebuchet MS"/>
                <a:cs typeface="Trebuchet MS"/>
              </a:rPr>
              <a:t>y 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-375" dirty="0">
                <a:latin typeface="Trebuchet MS"/>
                <a:cs typeface="Trebuchet MS"/>
              </a:rPr>
              <a:t>.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65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60" dirty="0">
                <a:latin typeface="Trebuchet MS"/>
                <a:cs typeface="Trebuchet MS"/>
              </a:rPr>
              <a:t>c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20" dirty="0">
                <a:latin typeface="Trebuchet MS"/>
                <a:cs typeface="Trebuchet MS"/>
              </a:rPr>
              <a:t>y</a:t>
            </a:r>
            <a:r>
              <a:rPr lang="en-US" spc="-185" dirty="0">
                <a:latin typeface="Trebuchet MS"/>
                <a:cs typeface="Trebuchet MS"/>
              </a:rPr>
              <a:t>  </a:t>
            </a:r>
            <a:r>
              <a:rPr lang="en-US" spc="-55" dirty="0">
                <a:latin typeface="Trebuchet MS"/>
                <a:cs typeface="Trebuchet MS"/>
              </a:rPr>
              <a:t>access </a:t>
            </a:r>
            <a:r>
              <a:rPr lang="en-US" spc="-145" dirty="0">
                <a:latin typeface="Trebuchet MS"/>
                <a:cs typeface="Trebuchet MS"/>
              </a:rPr>
              <a:t>c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65" dirty="0">
                <a:latin typeface="Trebuchet MS"/>
                <a:cs typeface="Trebuchet MS"/>
              </a:rPr>
              <a:t>t </a:t>
            </a:r>
            <a:endParaRPr lang="en-US" dirty="0">
              <a:latin typeface="Trebuchet MS"/>
              <a:cs typeface="Trebuchet MS"/>
            </a:endParaRPr>
          </a:p>
          <a:p>
            <a:pPr marL="12700" marR="5080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 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10" dirty="0">
                <a:latin typeface="Trebuchet MS"/>
                <a:cs typeface="Trebuchet MS"/>
              </a:rPr>
              <a:t>m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15" dirty="0">
                <a:latin typeface="Trebuchet MS"/>
                <a:cs typeface="Trebuchet MS"/>
              </a:rPr>
              <a:t>n, sunrise sunset, humidity. W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i="1" dirty="0">
                <a:latin typeface="Trebuchet MS"/>
                <a:cs typeface="Trebuchet MS"/>
              </a:rPr>
              <a:t>s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-75" dirty="0">
                <a:latin typeface="Trebuchet MS"/>
                <a:cs typeface="Trebuchet MS"/>
              </a:rPr>
              <a:t>m</a:t>
            </a:r>
            <a:r>
              <a:rPr lang="en-US" i="1" spc="-90" dirty="0">
                <a:latin typeface="Trebuchet MS"/>
                <a:cs typeface="Trebuchet MS"/>
              </a:rPr>
              <a:t>p</a:t>
            </a:r>
            <a:r>
              <a:rPr lang="en-US" i="1" spc="-280" dirty="0">
                <a:latin typeface="Trebuchet MS"/>
                <a:cs typeface="Trebuchet MS"/>
              </a:rPr>
              <a:t>l</a:t>
            </a:r>
            <a:r>
              <a:rPr lang="en-US" i="1" spc="-90" dirty="0">
                <a:latin typeface="Trebuchet MS"/>
                <a:cs typeface="Trebuchet MS"/>
              </a:rPr>
              <a:t>e </a:t>
            </a:r>
            <a:r>
              <a:rPr lang="en-US" i="1" spc="-40" dirty="0">
                <a:latin typeface="Trebuchet MS"/>
                <a:cs typeface="Trebuchet MS"/>
              </a:rPr>
              <a:t>n</a:t>
            </a:r>
            <a:r>
              <a:rPr lang="en-US" i="1" spc="-120" dirty="0">
                <a:latin typeface="Trebuchet MS"/>
                <a:cs typeface="Trebuchet MS"/>
              </a:rPr>
              <a:t>a</a:t>
            </a:r>
            <a:r>
              <a:rPr lang="en-US" i="1" spc="-40" dirty="0">
                <a:latin typeface="Trebuchet MS"/>
                <a:cs typeface="Trebuchet MS"/>
              </a:rPr>
              <a:t>v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55" dirty="0">
                <a:latin typeface="Trebuchet MS"/>
                <a:cs typeface="Trebuchet MS"/>
              </a:rPr>
              <a:t>g</a:t>
            </a:r>
            <a:r>
              <a:rPr lang="en-US" i="1" spc="-105" dirty="0">
                <a:latin typeface="Trebuchet MS"/>
                <a:cs typeface="Trebuchet MS"/>
              </a:rPr>
              <a:t>a</a:t>
            </a:r>
            <a:r>
              <a:rPr lang="en-US" i="1" spc="-180" dirty="0">
                <a:latin typeface="Trebuchet MS"/>
                <a:cs typeface="Trebuchet MS"/>
              </a:rPr>
              <a:t>t</a:t>
            </a:r>
            <a:r>
              <a:rPr lang="en-US" i="1" spc="-240" dirty="0">
                <a:latin typeface="Trebuchet MS"/>
                <a:cs typeface="Trebuchet MS"/>
              </a:rPr>
              <a:t>i</a:t>
            </a:r>
            <a:r>
              <a:rPr lang="en-US" i="1" spc="55" dirty="0">
                <a:latin typeface="Trebuchet MS"/>
                <a:cs typeface="Trebuchet MS"/>
              </a:rPr>
              <a:t>o</a:t>
            </a:r>
            <a:r>
              <a:rPr lang="en-US" i="1" spc="-40" dirty="0">
                <a:latin typeface="Trebuchet MS"/>
                <a:cs typeface="Trebuchet MS"/>
              </a:rPr>
              <a:t>n</a:t>
            </a:r>
            <a:r>
              <a:rPr lang="en-US" i="1" spc="-21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260" dirty="0">
                <a:latin typeface="Trebuchet MS"/>
                <a:cs typeface="Trebuchet MS"/>
              </a:rPr>
              <a:t>r</a:t>
            </a:r>
            <a:r>
              <a:rPr lang="en-US" spc="20" dirty="0">
                <a:latin typeface="Trebuchet MS"/>
                <a:cs typeface="Trebuchet MS"/>
              </a:rPr>
              <a:t>-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-180" dirty="0">
                <a:latin typeface="Trebuchet MS"/>
                <a:cs typeface="Trebuchet MS"/>
              </a:rPr>
              <a:t>l</a:t>
            </a:r>
            <a:r>
              <a:rPr lang="en-US" spc="20" dirty="0">
                <a:latin typeface="Trebuchet MS"/>
                <a:cs typeface="Trebuchet MS"/>
              </a:rPr>
              <a:t>y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405" dirty="0">
                <a:latin typeface="Trebuchet MS"/>
                <a:cs typeface="Trebuchet MS"/>
              </a:rPr>
              <a:t>,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-110" dirty="0">
                <a:latin typeface="Trebuchet MS"/>
                <a:cs typeface="Trebuchet MS"/>
              </a:rPr>
              <a:t>r 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35" dirty="0">
                <a:latin typeface="Trebuchet MS"/>
                <a:cs typeface="Trebuchet MS"/>
              </a:rPr>
              <a:t>pp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60" dirty="0">
                <a:latin typeface="Trebuchet MS"/>
                <a:cs typeface="Trebuchet MS"/>
              </a:rPr>
              <a:t>c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90" dirty="0">
                <a:latin typeface="Trebuchet MS"/>
                <a:cs typeface="Trebuchet MS"/>
              </a:rPr>
              <a:t>o</a:t>
            </a:r>
            <a:r>
              <a:rPr lang="en-US" spc="-70" dirty="0">
                <a:latin typeface="Trebuchet MS"/>
                <a:cs typeface="Trebuchet MS"/>
              </a:rPr>
              <a:t>f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80" dirty="0">
                <a:latin typeface="Trebuchet MS"/>
                <a:cs typeface="Trebuchet MS"/>
              </a:rPr>
              <a:t>ll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b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145" dirty="0">
                <a:latin typeface="Trebuchet MS"/>
                <a:cs typeface="Trebuchet MS"/>
              </a:rPr>
              <a:t>c</a:t>
            </a:r>
            <a:r>
              <a:rPr lang="en-US" spc="-70" dirty="0">
                <a:latin typeface="Trebuchet MS"/>
                <a:cs typeface="Trebuchet MS"/>
              </a:rPr>
              <a:t>k</a:t>
            </a:r>
            <a:r>
              <a:rPr lang="en-US" spc="105" dirty="0">
                <a:latin typeface="Trebuchet MS"/>
                <a:cs typeface="Trebuchet MS"/>
              </a:rPr>
              <a:t>g</a:t>
            </a:r>
            <a:r>
              <a:rPr lang="en-US" spc="-170" dirty="0">
                <a:latin typeface="Trebuchet MS"/>
                <a:cs typeface="Trebuchet MS"/>
              </a:rPr>
              <a:t>r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40" dirty="0">
                <a:latin typeface="Trebuchet MS"/>
                <a:cs typeface="Trebuchet MS"/>
              </a:rPr>
              <a:t>u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35" dirty="0">
                <a:latin typeface="Trebuchet MS"/>
                <a:cs typeface="Trebuchet MS"/>
              </a:rPr>
              <a:t>d </a:t>
            </a:r>
            <a:r>
              <a:rPr lang="en-US" spc="30" dirty="0">
                <a:latin typeface="Trebuchet MS"/>
                <a:cs typeface="Trebuchet MS"/>
              </a:rPr>
              <a:t>w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10" dirty="0">
                <a:latin typeface="Trebuchet MS"/>
                <a:cs typeface="Trebuchet MS"/>
              </a:rPr>
              <a:t>h</a:t>
            </a:r>
            <a:r>
              <a:rPr lang="en-US" spc="-90" dirty="0">
                <a:latin typeface="Trebuchet MS"/>
                <a:cs typeface="Trebuchet MS"/>
              </a:rPr>
              <a:t>e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5" dirty="0">
                <a:latin typeface="Trebuchet MS"/>
                <a:cs typeface="Trebuchet MS"/>
              </a:rPr>
              <a:t>f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-130" dirty="0">
                <a:latin typeface="Trebuchet MS"/>
                <a:cs typeface="Trebuchet MS"/>
              </a:rPr>
              <a:t>r</a:t>
            </a:r>
            <a:r>
              <a:rPr lang="en-US" spc="10" dirty="0">
                <a:latin typeface="Trebuchet MS"/>
                <a:cs typeface="Trebuchet MS"/>
              </a:rPr>
              <a:t>m</a:t>
            </a:r>
            <a:r>
              <a:rPr lang="en-US" spc="-55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t</a:t>
            </a:r>
            <a:r>
              <a:rPr lang="en-US" spc="-155" dirty="0">
                <a:latin typeface="Trebuchet MS"/>
                <a:cs typeface="Trebuchet MS"/>
              </a:rPr>
              <a:t>i</a:t>
            </a:r>
            <a:r>
              <a:rPr lang="en-US" spc="110" dirty="0">
                <a:latin typeface="Trebuchet MS"/>
                <a:cs typeface="Trebuchet MS"/>
              </a:rPr>
              <a:t>o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185" dirty="0">
                <a:latin typeface="Trebuchet MS"/>
                <a:cs typeface="Trebuchet MS"/>
              </a:rPr>
              <a:t> </a:t>
            </a:r>
            <a:r>
              <a:rPr lang="en-US" spc="15" dirty="0">
                <a:latin typeface="Trebuchet MS"/>
                <a:cs typeface="Trebuchet MS"/>
              </a:rPr>
              <a:t>n</a:t>
            </a:r>
            <a:r>
              <a:rPr lang="en-US" spc="-90" dirty="0">
                <a:latin typeface="Trebuchet MS"/>
                <a:cs typeface="Trebuchet MS"/>
              </a:rPr>
              <a:t>ee</a:t>
            </a:r>
            <a:r>
              <a:rPr lang="en-US" spc="-35" dirty="0">
                <a:latin typeface="Trebuchet MS"/>
                <a:cs typeface="Trebuchet MS"/>
              </a:rPr>
              <a:t>d</a:t>
            </a:r>
            <a:r>
              <a:rPr lang="en-US" spc="40" dirty="0">
                <a:latin typeface="Trebuchet MS"/>
                <a:cs typeface="Trebuchet MS"/>
              </a:rPr>
              <a:t>s</a:t>
            </a:r>
            <a:r>
              <a:rPr lang="en-US" spc="-375" dirty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5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2F08-51CB-E951-542B-0C46C60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u="sng" dirty="0">
                <a:latin typeface="Copperplate Gothic Bold" panose="020E0705020206020404" pitchFamily="34" charset="0"/>
              </a:rPr>
              <a:t>Application and benefits </a:t>
            </a:r>
            <a:endParaRPr lang="en-IN" sz="4000" i="1" u="sng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AE44-FDB7-8DC3-FEAA-90337864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2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numerous beneﬁts and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applications.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empowers </a:t>
            </a:r>
            <a:r>
              <a:rPr lang="en-US" sz="2800" spc="-75" dirty="0">
                <a:solidFill>
                  <a:srgbClr val="FFFFFF"/>
                </a:solidFill>
                <a:latin typeface="Trebuchet MS"/>
                <a:cs typeface="Trebuchet MS"/>
              </a:rPr>
              <a:t>individuals 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plan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their activities </a:t>
            </a:r>
            <a:r>
              <a:rPr lang="en-US"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FFFFFF"/>
                </a:solidFill>
                <a:latin typeface="Trebuchet MS"/>
                <a:cs typeface="Trebuchet MS"/>
              </a:rPr>
              <a:t>weather conditions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lang="en-US"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businesses </a:t>
            </a:r>
            <a:r>
              <a:rPr lang="en-US" sz="28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FFFFFF"/>
                </a:solidFill>
                <a:latin typeface="Trebuchet MS"/>
                <a:cs typeface="Trebuchet MS"/>
              </a:rPr>
              <a:t>optimize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operations.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US" sz="2800" spc="-3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-1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2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85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28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800" spc="-5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lang="en-US" sz="28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2800" spc="9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lang="en-US" sz="2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lang="en-US" sz="2800" spc="-30" dirty="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lang="en-US" sz="2800" spc="-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lang="en-US" sz="2800" spc="-80" dirty="0">
                <a:solidFill>
                  <a:srgbClr val="FFFFFF"/>
                </a:solidFill>
                <a:latin typeface="Trebuchet MS"/>
                <a:cs typeface="Trebuchet MS"/>
              </a:rPr>
              <a:t>further </a:t>
            </a:r>
            <a:r>
              <a:rPr lang="en-US" sz="2800" spc="-50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lang="en-US" sz="2800" spc="-3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2800" spc="-90" dirty="0">
                <a:solidFill>
                  <a:srgbClr val="FFFFFF"/>
                </a:solidFill>
                <a:latin typeface="Trebuchet MS"/>
                <a:cs typeface="Trebuchet MS"/>
              </a:rPr>
              <a:t>studies. </a:t>
            </a:r>
            <a:endParaRPr lang="en-US" sz="28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976-1752-0BC4-67E4-11279F58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19" y="633758"/>
            <a:ext cx="9645331" cy="798802"/>
          </a:xfrm>
        </p:spPr>
        <p:txBody>
          <a:bodyPr/>
          <a:lstStyle/>
          <a:p>
            <a:pPr algn="ctr"/>
            <a:r>
              <a:rPr lang="en-US" b="1" i="1" u="sng" dirty="0">
                <a:latin typeface="Amasis MT Pro Black" panose="02040A04050005020304" pitchFamily="18" charset="0"/>
              </a:rPr>
              <a:t>ALGORITHM</a:t>
            </a:r>
            <a:endParaRPr lang="en-IN" b="1" i="1" u="sng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1B7F-4C4D-5F2C-3A39-7990847C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6360"/>
            <a:ext cx="9905999" cy="44348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various process by which we can make our code: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 Title of our Window</a:t>
            </a:r>
          </a:p>
          <a:p>
            <a:pPr marL="0" indent="0">
              <a:buNone/>
            </a:pPr>
            <a:r>
              <a:rPr lang="en-US" dirty="0"/>
              <a:t>2 Functions to fetch and display weather info</a:t>
            </a:r>
          </a:p>
          <a:p>
            <a:pPr marL="0" indent="0">
              <a:buNone/>
            </a:pPr>
            <a:r>
              <a:rPr lang="en-US" dirty="0"/>
              <a:t>3 Storing the fetched value of weather in a city</a:t>
            </a:r>
          </a:p>
          <a:p>
            <a:pPr marL="0" indent="0">
              <a:buNone/>
            </a:pPr>
            <a:r>
              <a:rPr lang="en-US" dirty="0"/>
              <a:t>4 Assigning values to our weather variable, to display an output</a:t>
            </a:r>
          </a:p>
          <a:p>
            <a:pPr marL="0" indent="0">
              <a:buNone/>
            </a:pPr>
            <a:r>
              <a:rPr lang="en-US" dirty="0"/>
              <a:t>5 Frontend part of the code-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78" name="Rectangle 57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88087C-DAB8-86CE-D5F8-41A7AF88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807" y="1654175"/>
            <a:ext cx="4529518" cy="451961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  <a:t>          ~CODE</a:t>
            </a:r>
            <a:b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i="1" dirty="0">
                <a:solidFill>
                  <a:srgbClr val="FFFF00"/>
                </a:solidFill>
                <a:latin typeface="Algerian" panose="04020705040A02060702" pitchFamily="82" charset="0"/>
              </a:rPr>
              <a:t>CRAFTERS</a:t>
            </a:r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88913B1A-C007-0871-363F-8D61F3100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3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1" name="Group 58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811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253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Franklin Gothic</vt:lpstr>
      <vt:lpstr>Algerian</vt:lpstr>
      <vt:lpstr>Amasis MT Pro Black</vt:lpstr>
      <vt:lpstr>Arial</vt:lpstr>
      <vt:lpstr>Calibri</vt:lpstr>
      <vt:lpstr>Comic Sans MS</vt:lpstr>
      <vt:lpstr>Copperplate Gothic Bold</vt:lpstr>
      <vt:lpstr>Trebuchet MS</vt:lpstr>
      <vt:lpstr>Tw Cen MT</vt:lpstr>
      <vt:lpstr>Circuit</vt:lpstr>
      <vt:lpstr>WEATHER APP</vt:lpstr>
      <vt:lpstr>responsibilities</vt:lpstr>
      <vt:lpstr>INTRODUCTION</vt:lpstr>
      <vt:lpstr>User friendly interface</vt:lpstr>
      <vt:lpstr>Application and benefits </vt:lpstr>
      <vt:lpstr>ALGORITHM</vt:lpstr>
      <vt:lpstr> Thank you             ~CODE CRAFTERS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jain</dc:creator>
  <cp:lastModifiedBy>Dhruv .</cp:lastModifiedBy>
  <cp:revision>211</cp:revision>
  <dcterms:created xsi:type="dcterms:W3CDTF">2023-10-04T13:11:03Z</dcterms:created>
  <dcterms:modified xsi:type="dcterms:W3CDTF">2023-10-09T02:41:33Z</dcterms:modified>
</cp:coreProperties>
</file>