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76575-7BF8-40B7-8464-F77881777B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E80F07-C083-4467-A207-059FFF4CC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Vehicle Owners:</a:t>
          </a:r>
          <a:r>
            <a:rPr lang="en-US"/>
            <a:t> Can list and manage their vehicles.</a:t>
          </a:r>
        </a:p>
      </dgm:t>
    </dgm:pt>
    <dgm:pt modelId="{1A887151-8672-4B19-BAC1-2D0449225B18}" type="parTrans" cxnId="{CC7E3204-0F68-49A4-B316-B541C1E85E33}">
      <dgm:prSet/>
      <dgm:spPr/>
      <dgm:t>
        <a:bodyPr/>
        <a:lstStyle/>
        <a:p>
          <a:endParaRPr lang="en-US"/>
        </a:p>
      </dgm:t>
    </dgm:pt>
    <dgm:pt modelId="{3873C686-83BF-4DAE-A2D5-4B67E5410BD2}" type="sibTrans" cxnId="{CC7E3204-0F68-49A4-B316-B541C1E85E33}">
      <dgm:prSet/>
      <dgm:spPr/>
      <dgm:t>
        <a:bodyPr/>
        <a:lstStyle/>
        <a:p>
          <a:endParaRPr lang="en-US"/>
        </a:p>
      </dgm:t>
    </dgm:pt>
    <dgm:pt modelId="{4C265E10-B028-4FDE-BCA9-441CCDD59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Renters/Users:</a:t>
          </a:r>
          <a:r>
            <a:rPr lang="en-US" dirty="0"/>
            <a:t> Can find, filter, and book vehicles.</a:t>
          </a:r>
        </a:p>
      </dgm:t>
    </dgm:pt>
    <dgm:pt modelId="{56219FD3-92CE-4132-8E17-2CD10CC2B2B5}" type="parTrans" cxnId="{AEC5C7C8-21B0-4EC2-9737-8950DE7BAFBD}">
      <dgm:prSet/>
      <dgm:spPr/>
      <dgm:t>
        <a:bodyPr/>
        <a:lstStyle/>
        <a:p>
          <a:endParaRPr lang="en-US"/>
        </a:p>
      </dgm:t>
    </dgm:pt>
    <dgm:pt modelId="{C5578C33-037E-4CAF-8AC8-931471C2F322}" type="sibTrans" cxnId="{AEC5C7C8-21B0-4EC2-9737-8950DE7BAFBD}">
      <dgm:prSet/>
      <dgm:spPr/>
      <dgm:t>
        <a:bodyPr/>
        <a:lstStyle/>
        <a:p>
          <a:endParaRPr lang="en-US"/>
        </a:p>
      </dgm:t>
    </dgm:pt>
    <dgm:pt modelId="{CB95976F-BCA3-4239-BD53-3122A861DD63}" type="pres">
      <dgm:prSet presAssocID="{4AE76575-7BF8-40B7-8464-F77881777BBF}" presName="root" presStyleCnt="0">
        <dgm:presLayoutVars>
          <dgm:dir/>
          <dgm:resizeHandles val="exact"/>
        </dgm:presLayoutVars>
      </dgm:prSet>
      <dgm:spPr/>
    </dgm:pt>
    <dgm:pt modelId="{FC03EFF0-5006-4B86-BC25-96B2CD5C4CC8}" type="pres">
      <dgm:prSet presAssocID="{32E80F07-C083-4467-A207-059FFF4CC9E3}" presName="compNode" presStyleCnt="0"/>
      <dgm:spPr/>
    </dgm:pt>
    <dgm:pt modelId="{7C8364E2-F6F5-4DA0-8F8D-B22DB63AC232}" type="pres">
      <dgm:prSet presAssocID="{32E80F07-C083-4467-A207-059FFF4CC9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9FCB162-43A2-4C0C-8829-ADB53C99108C}" type="pres">
      <dgm:prSet presAssocID="{32E80F07-C083-4467-A207-059FFF4CC9E3}" presName="spaceRect" presStyleCnt="0"/>
      <dgm:spPr/>
    </dgm:pt>
    <dgm:pt modelId="{DB9FA68C-C263-466D-9A76-AE704760B717}" type="pres">
      <dgm:prSet presAssocID="{32E80F07-C083-4467-A207-059FFF4CC9E3}" presName="textRect" presStyleLbl="revTx" presStyleIdx="0" presStyleCnt="2">
        <dgm:presLayoutVars>
          <dgm:chMax val="1"/>
          <dgm:chPref val="1"/>
        </dgm:presLayoutVars>
      </dgm:prSet>
      <dgm:spPr/>
    </dgm:pt>
    <dgm:pt modelId="{6A8ACEAF-65DD-42AA-9BDE-386531F4CE1A}" type="pres">
      <dgm:prSet presAssocID="{3873C686-83BF-4DAE-A2D5-4B67E5410BD2}" presName="sibTrans" presStyleCnt="0"/>
      <dgm:spPr/>
    </dgm:pt>
    <dgm:pt modelId="{CC8D26A9-2ED2-4525-8B1E-CD065563CA7C}" type="pres">
      <dgm:prSet presAssocID="{4C265E10-B028-4FDE-BCA9-441CCDD59A59}" presName="compNode" presStyleCnt="0"/>
      <dgm:spPr/>
    </dgm:pt>
    <dgm:pt modelId="{425AFA91-9F32-4E9F-9D34-41C231803668}" type="pres">
      <dgm:prSet presAssocID="{4C265E10-B028-4FDE-BCA9-441CCDD59A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2E1CFE5-7353-4E5D-9B47-5FBC860E15BB}" type="pres">
      <dgm:prSet presAssocID="{4C265E10-B028-4FDE-BCA9-441CCDD59A59}" presName="spaceRect" presStyleCnt="0"/>
      <dgm:spPr/>
    </dgm:pt>
    <dgm:pt modelId="{EDCD2ACB-5A30-4DAE-BDA5-EF197105E3BE}" type="pres">
      <dgm:prSet presAssocID="{4C265E10-B028-4FDE-BCA9-441CCDD59A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7E3204-0F68-49A4-B316-B541C1E85E33}" srcId="{4AE76575-7BF8-40B7-8464-F77881777BBF}" destId="{32E80F07-C083-4467-A207-059FFF4CC9E3}" srcOrd="0" destOrd="0" parTransId="{1A887151-8672-4B19-BAC1-2D0449225B18}" sibTransId="{3873C686-83BF-4DAE-A2D5-4B67E5410BD2}"/>
    <dgm:cxn modelId="{734E031D-8F1D-455C-9097-F1220BDDCE72}" type="presOf" srcId="{4AE76575-7BF8-40B7-8464-F77881777BBF}" destId="{CB95976F-BCA3-4239-BD53-3122A861DD63}" srcOrd="0" destOrd="0" presId="urn:microsoft.com/office/officeart/2018/2/layout/IconLabelList"/>
    <dgm:cxn modelId="{EE0AEABD-9C37-4BB8-B974-09E238098708}" type="presOf" srcId="{4C265E10-B028-4FDE-BCA9-441CCDD59A59}" destId="{EDCD2ACB-5A30-4DAE-BDA5-EF197105E3BE}" srcOrd="0" destOrd="0" presId="urn:microsoft.com/office/officeart/2018/2/layout/IconLabelList"/>
    <dgm:cxn modelId="{AEC5C7C8-21B0-4EC2-9737-8950DE7BAFBD}" srcId="{4AE76575-7BF8-40B7-8464-F77881777BBF}" destId="{4C265E10-B028-4FDE-BCA9-441CCDD59A59}" srcOrd="1" destOrd="0" parTransId="{56219FD3-92CE-4132-8E17-2CD10CC2B2B5}" sibTransId="{C5578C33-037E-4CAF-8AC8-931471C2F322}"/>
    <dgm:cxn modelId="{80C8BFD8-902F-4A5E-9A87-6ACB62E90B60}" type="presOf" srcId="{32E80F07-C083-4467-A207-059FFF4CC9E3}" destId="{DB9FA68C-C263-466D-9A76-AE704760B717}" srcOrd="0" destOrd="0" presId="urn:microsoft.com/office/officeart/2018/2/layout/IconLabelList"/>
    <dgm:cxn modelId="{987698F5-F19A-4E09-92BF-F380744E4B50}" type="presParOf" srcId="{CB95976F-BCA3-4239-BD53-3122A861DD63}" destId="{FC03EFF0-5006-4B86-BC25-96B2CD5C4CC8}" srcOrd="0" destOrd="0" presId="urn:microsoft.com/office/officeart/2018/2/layout/IconLabelList"/>
    <dgm:cxn modelId="{936DAE41-EE49-4100-8F16-2B4CF1418159}" type="presParOf" srcId="{FC03EFF0-5006-4B86-BC25-96B2CD5C4CC8}" destId="{7C8364E2-F6F5-4DA0-8F8D-B22DB63AC232}" srcOrd="0" destOrd="0" presId="urn:microsoft.com/office/officeart/2018/2/layout/IconLabelList"/>
    <dgm:cxn modelId="{CFDE6DEE-E207-4ACE-9EA3-1C2D26591690}" type="presParOf" srcId="{FC03EFF0-5006-4B86-BC25-96B2CD5C4CC8}" destId="{69FCB162-43A2-4C0C-8829-ADB53C99108C}" srcOrd="1" destOrd="0" presId="urn:microsoft.com/office/officeart/2018/2/layout/IconLabelList"/>
    <dgm:cxn modelId="{7F605333-F73E-46C4-A756-709A4924ED12}" type="presParOf" srcId="{FC03EFF0-5006-4B86-BC25-96B2CD5C4CC8}" destId="{DB9FA68C-C263-466D-9A76-AE704760B717}" srcOrd="2" destOrd="0" presId="urn:microsoft.com/office/officeart/2018/2/layout/IconLabelList"/>
    <dgm:cxn modelId="{F86682DB-8F02-4A46-9F2F-7752BA4E8E1C}" type="presParOf" srcId="{CB95976F-BCA3-4239-BD53-3122A861DD63}" destId="{6A8ACEAF-65DD-42AA-9BDE-386531F4CE1A}" srcOrd="1" destOrd="0" presId="urn:microsoft.com/office/officeart/2018/2/layout/IconLabelList"/>
    <dgm:cxn modelId="{BE47A7D9-DD45-4726-B32E-C249DA8D49CA}" type="presParOf" srcId="{CB95976F-BCA3-4239-BD53-3122A861DD63}" destId="{CC8D26A9-2ED2-4525-8B1E-CD065563CA7C}" srcOrd="2" destOrd="0" presId="urn:microsoft.com/office/officeart/2018/2/layout/IconLabelList"/>
    <dgm:cxn modelId="{8B2C3475-B5A0-483E-ABE3-BBAFE874ADED}" type="presParOf" srcId="{CC8D26A9-2ED2-4525-8B1E-CD065563CA7C}" destId="{425AFA91-9F32-4E9F-9D34-41C231803668}" srcOrd="0" destOrd="0" presId="urn:microsoft.com/office/officeart/2018/2/layout/IconLabelList"/>
    <dgm:cxn modelId="{6CAD6736-DA9E-45FC-B6B4-6425EB8C2314}" type="presParOf" srcId="{CC8D26A9-2ED2-4525-8B1E-CD065563CA7C}" destId="{72E1CFE5-7353-4E5D-9B47-5FBC860E15BB}" srcOrd="1" destOrd="0" presId="urn:microsoft.com/office/officeart/2018/2/layout/IconLabelList"/>
    <dgm:cxn modelId="{1E86B049-9B05-41F6-8455-61DF67A584C0}" type="presParOf" srcId="{CC8D26A9-2ED2-4525-8B1E-CD065563CA7C}" destId="{EDCD2ACB-5A30-4DAE-BDA5-EF197105E3B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87665-A598-42FA-9AC6-61EB7CFDEF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8358C9-399E-42B3-ABF3-89F71C4CBD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College students without personal vehicles</a:t>
          </a:r>
        </a:p>
      </dgm:t>
    </dgm:pt>
    <dgm:pt modelId="{85077028-F49E-4B94-BD62-7CB31FE22778}" type="parTrans" cxnId="{DB974ED1-BA9C-405B-B141-2B2CA53075F9}">
      <dgm:prSet/>
      <dgm:spPr/>
      <dgm:t>
        <a:bodyPr/>
        <a:lstStyle/>
        <a:p>
          <a:endParaRPr lang="en-US"/>
        </a:p>
      </dgm:t>
    </dgm:pt>
    <dgm:pt modelId="{3B8F3AAB-EDA8-4029-9323-E68FF0DB8C70}" type="sibTrans" cxnId="{DB974ED1-BA9C-405B-B141-2B2CA53075F9}">
      <dgm:prSet/>
      <dgm:spPr/>
      <dgm:t>
        <a:bodyPr/>
        <a:lstStyle/>
        <a:p>
          <a:endParaRPr lang="en-US"/>
        </a:p>
      </dgm:t>
    </dgm:pt>
    <dgm:pt modelId="{1E8AE4F5-1F21-43B1-8944-A6C7D68DB6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Travelers or tourists needing local transport</a:t>
          </a:r>
        </a:p>
      </dgm:t>
    </dgm:pt>
    <dgm:pt modelId="{1A61D74C-5343-404F-8EB2-D0074A123CB0}" type="parTrans" cxnId="{A8B1D59C-6276-4F9B-B8EE-6E1AF06F0DAA}">
      <dgm:prSet/>
      <dgm:spPr/>
      <dgm:t>
        <a:bodyPr/>
        <a:lstStyle/>
        <a:p>
          <a:endParaRPr lang="en-US"/>
        </a:p>
      </dgm:t>
    </dgm:pt>
    <dgm:pt modelId="{0504875B-6BF0-400C-87E9-FC21CD5DF9AB}" type="sibTrans" cxnId="{A8B1D59C-6276-4F9B-B8EE-6E1AF06F0DAA}">
      <dgm:prSet/>
      <dgm:spPr/>
      <dgm:t>
        <a:bodyPr/>
        <a:lstStyle/>
        <a:p>
          <a:endParaRPr lang="en-US"/>
        </a:p>
      </dgm:t>
    </dgm:pt>
    <dgm:pt modelId="{35EBF909-2F20-49A3-80F9-21C1FE67AA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Daily commuters looking for </a:t>
          </a:r>
          <a:r>
            <a:rPr lang="en-US"/>
            <a:t>affordable options</a:t>
          </a:r>
          <a:endParaRPr lang="en-US" dirty="0"/>
        </a:p>
      </dgm:t>
    </dgm:pt>
    <dgm:pt modelId="{C25EC030-6EDD-45E7-8E9B-BB5EAE124115}" type="parTrans" cxnId="{FB9C3D41-03F9-434F-84D0-E233A481A70F}">
      <dgm:prSet/>
      <dgm:spPr/>
      <dgm:t>
        <a:bodyPr/>
        <a:lstStyle/>
        <a:p>
          <a:endParaRPr lang="en-US"/>
        </a:p>
      </dgm:t>
    </dgm:pt>
    <dgm:pt modelId="{0C3049D8-61F3-45A3-808B-2DC784451C10}" type="sibTrans" cxnId="{FB9C3D41-03F9-434F-84D0-E233A481A70F}">
      <dgm:prSet/>
      <dgm:spPr/>
      <dgm:t>
        <a:bodyPr/>
        <a:lstStyle/>
        <a:p>
          <a:endParaRPr lang="en-US"/>
        </a:p>
      </dgm:t>
    </dgm:pt>
    <dgm:pt modelId="{7BBBB2DA-9931-46F7-BBE2-A99B01AB4C72}" type="pres">
      <dgm:prSet presAssocID="{30187665-A598-42FA-9AC6-61EB7CFDEFE3}" presName="root" presStyleCnt="0">
        <dgm:presLayoutVars>
          <dgm:dir/>
          <dgm:resizeHandles val="exact"/>
        </dgm:presLayoutVars>
      </dgm:prSet>
      <dgm:spPr/>
    </dgm:pt>
    <dgm:pt modelId="{85614784-25CF-471F-8E82-2F778D9397E2}" type="pres">
      <dgm:prSet presAssocID="{2A8358C9-399E-42B3-ABF3-89F71C4CBD52}" presName="compNode" presStyleCnt="0"/>
      <dgm:spPr/>
    </dgm:pt>
    <dgm:pt modelId="{FFEF9065-5E7A-4813-AF7F-915E44984ACB}" type="pres">
      <dgm:prSet presAssocID="{2A8358C9-399E-42B3-ABF3-89F71C4CBD52}" presName="iconBgRect" presStyleLbl="bgShp" presStyleIdx="0" presStyleCnt="3"/>
      <dgm:spPr/>
    </dgm:pt>
    <dgm:pt modelId="{72E515A0-4537-4D96-A127-009FC6FAB72D}" type="pres">
      <dgm:prSet presAssocID="{2A8358C9-399E-42B3-ABF3-89F71C4CBD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D62FD2E-C5D7-4409-B3A4-2A3E491865C9}" type="pres">
      <dgm:prSet presAssocID="{2A8358C9-399E-42B3-ABF3-89F71C4CBD52}" presName="spaceRect" presStyleCnt="0"/>
      <dgm:spPr/>
    </dgm:pt>
    <dgm:pt modelId="{6121D1BF-CC34-4E6F-A3E8-DDA404C1F61F}" type="pres">
      <dgm:prSet presAssocID="{2A8358C9-399E-42B3-ABF3-89F71C4CBD52}" presName="textRect" presStyleLbl="revTx" presStyleIdx="0" presStyleCnt="3">
        <dgm:presLayoutVars>
          <dgm:chMax val="1"/>
          <dgm:chPref val="1"/>
        </dgm:presLayoutVars>
      </dgm:prSet>
      <dgm:spPr/>
    </dgm:pt>
    <dgm:pt modelId="{DB57D586-8A59-44A6-9AEE-9B58C30E6012}" type="pres">
      <dgm:prSet presAssocID="{3B8F3AAB-EDA8-4029-9323-E68FF0DB8C70}" presName="sibTrans" presStyleCnt="0"/>
      <dgm:spPr/>
    </dgm:pt>
    <dgm:pt modelId="{8C9F73CB-42B5-4A2B-9F69-603EEB20CF88}" type="pres">
      <dgm:prSet presAssocID="{1E8AE4F5-1F21-43B1-8944-A6C7D68DB6F7}" presName="compNode" presStyleCnt="0"/>
      <dgm:spPr/>
    </dgm:pt>
    <dgm:pt modelId="{89ECDD77-5CCC-4D05-969D-4CB0B004BD8A}" type="pres">
      <dgm:prSet presAssocID="{1E8AE4F5-1F21-43B1-8944-A6C7D68DB6F7}" presName="iconBgRect" presStyleLbl="bgShp" presStyleIdx="1" presStyleCnt="3"/>
      <dgm:spPr/>
    </dgm:pt>
    <dgm:pt modelId="{83E0F59C-592B-4532-BCFD-4BB9847C651B}" type="pres">
      <dgm:prSet presAssocID="{1E8AE4F5-1F21-43B1-8944-A6C7D68DB6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98C5E4C-EC0D-4F8C-B4C2-D1CF1C5D0575}" type="pres">
      <dgm:prSet presAssocID="{1E8AE4F5-1F21-43B1-8944-A6C7D68DB6F7}" presName="spaceRect" presStyleCnt="0"/>
      <dgm:spPr/>
    </dgm:pt>
    <dgm:pt modelId="{98088A5D-DE1A-4E7F-93E1-C647EEB193C3}" type="pres">
      <dgm:prSet presAssocID="{1E8AE4F5-1F21-43B1-8944-A6C7D68DB6F7}" presName="textRect" presStyleLbl="revTx" presStyleIdx="1" presStyleCnt="3">
        <dgm:presLayoutVars>
          <dgm:chMax val="1"/>
          <dgm:chPref val="1"/>
        </dgm:presLayoutVars>
      </dgm:prSet>
      <dgm:spPr/>
    </dgm:pt>
    <dgm:pt modelId="{DB0D3DAD-8AF7-4819-95A9-F6DF529DC924}" type="pres">
      <dgm:prSet presAssocID="{0504875B-6BF0-400C-87E9-FC21CD5DF9AB}" presName="sibTrans" presStyleCnt="0"/>
      <dgm:spPr/>
    </dgm:pt>
    <dgm:pt modelId="{A861CDF1-2F8F-41CA-99BD-AD746E10B11E}" type="pres">
      <dgm:prSet presAssocID="{35EBF909-2F20-49A3-80F9-21C1FE67AA7A}" presName="compNode" presStyleCnt="0"/>
      <dgm:spPr/>
    </dgm:pt>
    <dgm:pt modelId="{52D64D94-15A4-407C-994E-55ED3629BAA7}" type="pres">
      <dgm:prSet presAssocID="{35EBF909-2F20-49A3-80F9-21C1FE67AA7A}" presName="iconBgRect" presStyleLbl="bgShp" presStyleIdx="2" presStyleCnt="3"/>
      <dgm:spPr/>
    </dgm:pt>
    <dgm:pt modelId="{A1A347A4-A552-492D-A63A-3839B28E87C6}" type="pres">
      <dgm:prSet presAssocID="{35EBF909-2F20-49A3-80F9-21C1FE67AA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6078E4B-4342-4DE5-BFF0-E01D82661636}" type="pres">
      <dgm:prSet presAssocID="{35EBF909-2F20-49A3-80F9-21C1FE67AA7A}" presName="spaceRect" presStyleCnt="0"/>
      <dgm:spPr/>
    </dgm:pt>
    <dgm:pt modelId="{8FB959F1-AE8A-4EBE-BC8F-A7025D93D695}" type="pres">
      <dgm:prSet presAssocID="{35EBF909-2F20-49A3-80F9-21C1FE67AA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9C3D41-03F9-434F-84D0-E233A481A70F}" srcId="{30187665-A598-42FA-9AC6-61EB7CFDEFE3}" destId="{35EBF909-2F20-49A3-80F9-21C1FE67AA7A}" srcOrd="2" destOrd="0" parTransId="{C25EC030-6EDD-45E7-8E9B-BB5EAE124115}" sibTransId="{0C3049D8-61F3-45A3-808B-2DC784451C10}"/>
    <dgm:cxn modelId="{A8B1D59C-6276-4F9B-B8EE-6E1AF06F0DAA}" srcId="{30187665-A598-42FA-9AC6-61EB7CFDEFE3}" destId="{1E8AE4F5-1F21-43B1-8944-A6C7D68DB6F7}" srcOrd="1" destOrd="0" parTransId="{1A61D74C-5343-404F-8EB2-D0074A123CB0}" sibTransId="{0504875B-6BF0-400C-87E9-FC21CD5DF9AB}"/>
    <dgm:cxn modelId="{58B636A5-63CB-4140-BDAD-F72C880BDBFD}" type="presOf" srcId="{1E8AE4F5-1F21-43B1-8944-A6C7D68DB6F7}" destId="{98088A5D-DE1A-4E7F-93E1-C647EEB193C3}" srcOrd="0" destOrd="0" presId="urn:microsoft.com/office/officeart/2018/5/layout/IconCircleLabelList"/>
    <dgm:cxn modelId="{DB974ED1-BA9C-405B-B141-2B2CA53075F9}" srcId="{30187665-A598-42FA-9AC6-61EB7CFDEFE3}" destId="{2A8358C9-399E-42B3-ABF3-89F71C4CBD52}" srcOrd="0" destOrd="0" parTransId="{85077028-F49E-4B94-BD62-7CB31FE22778}" sibTransId="{3B8F3AAB-EDA8-4029-9323-E68FF0DB8C70}"/>
    <dgm:cxn modelId="{E8BF83F4-694E-48DE-92D0-A76AF4A627D7}" type="presOf" srcId="{35EBF909-2F20-49A3-80F9-21C1FE67AA7A}" destId="{8FB959F1-AE8A-4EBE-BC8F-A7025D93D695}" srcOrd="0" destOrd="0" presId="urn:microsoft.com/office/officeart/2018/5/layout/IconCircleLabelList"/>
    <dgm:cxn modelId="{4B4508FB-8213-446E-A08C-D0B10E8833A8}" type="presOf" srcId="{30187665-A598-42FA-9AC6-61EB7CFDEFE3}" destId="{7BBBB2DA-9931-46F7-BBE2-A99B01AB4C72}" srcOrd="0" destOrd="0" presId="urn:microsoft.com/office/officeart/2018/5/layout/IconCircleLabelList"/>
    <dgm:cxn modelId="{4B4E5CFD-2116-492E-93A9-4A917B410C44}" type="presOf" srcId="{2A8358C9-399E-42B3-ABF3-89F71C4CBD52}" destId="{6121D1BF-CC34-4E6F-A3E8-DDA404C1F61F}" srcOrd="0" destOrd="0" presId="urn:microsoft.com/office/officeart/2018/5/layout/IconCircleLabelList"/>
    <dgm:cxn modelId="{37E80227-1831-4B1A-96B4-DB4999950B4E}" type="presParOf" srcId="{7BBBB2DA-9931-46F7-BBE2-A99B01AB4C72}" destId="{85614784-25CF-471F-8E82-2F778D9397E2}" srcOrd="0" destOrd="0" presId="urn:microsoft.com/office/officeart/2018/5/layout/IconCircleLabelList"/>
    <dgm:cxn modelId="{25347E1F-315B-4E87-9F34-E6FB696F8F28}" type="presParOf" srcId="{85614784-25CF-471F-8E82-2F778D9397E2}" destId="{FFEF9065-5E7A-4813-AF7F-915E44984ACB}" srcOrd="0" destOrd="0" presId="urn:microsoft.com/office/officeart/2018/5/layout/IconCircleLabelList"/>
    <dgm:cxn modelId="{67797A89-795F-48CA-9056-72F8ECAC0931}" type="presParOf" srcId="{85614784-25CF-471F-8E82-2F778D9397E2}" destId="{72E515A0-4537-4D96-A127-009FC6FAB72D}" srcOrd="1" destOrd="0" presId="urn:microsoft.com/office/officeart/2018/5/layout/IconCircleLabelList"/>
    <dgm:cxn modelId="{F73D2975-C4C7-46EF-9F8B-C30A6251CE50}" type="presParOf" srcId="{85614784-25CF-471F-8E82-2F778D9397E2}" destId="{CD62FD2E-C5D7-4409-B3A4-2A3E491865C9}" srcOrd="2" destOrd="0" presId="urn:microsoft.com/office/officeart/2018/5/layout/IconCircleLabelList"/>
    <dgm:cxn modelId="{DD29E09C-06DE-449F-8278-54E44CAF292E}" type="presParOf" srcId="{85614784-25CF-471F-8E82-2F778D9397E2}" destId="{6121D1BF-CC34-4E6F-A3E8-DDA404C1F61F}" srcOrd="3" destOrd="0" presId="urn:microsoft.com/office/officeart/2018/5/layout/IconCircleLabelList"/>
    <dgm:cxn modelId="{A64F3A06-628F-4194-B7B4-CB69B86E08F8}" type="presParOf" srcId="{7BBBB2DA-9931-46F7-BBE2-A99B01AB4C72}" destId="{DB57D586-8A59-44A6-9AEE-9B58C30E6012}" srcOrd="1" destOrd="0" presId="urn:microsoft.com/office/officeart/2018/5/layout/IconCircleLabelList"/>
    <dgm:cxn modelId="{0FAED161-59F2-487D-9CD0-A5E2DCDB1F17}" type="presParOf" srcId="{7BBBB2DA-9931-46F7-BBE2-A99B01AB4C72}" destId="{8C9F73CB-42B5-4A2B-9F69-603EEB20CF88}" srcOrd="2" destOrd="0" presId="urn:microsoft.com/office/officeart/2018/5/layout/IconCircleLabelList"/>
    <dgm:cxn modelId="{B4EF95D6-C94D-4629-BED6-664B7C04ACB6}" type="presParOf" srcId="{8C9F73CB-42B5-4A2B-9F69-603EEB20CF88}" destId="{89ECDD77-5CCC-4D05-969D-4CB0B004BD8A}" srcOrd="0" destOrd="0" presId="urn:microsoft.com/office/officeart/2018/5/layout/IconCircleLabelList"/>
    <dgm:cxn modelId="{B1400ADA-37B1-47E3-8686-F840DDECE0AB}" type="presParOf" srcId="{8C9F73CB-42B5-4A2B-9F69-603EEB20CF88}" destId="{83E0F59C-592B-4532-BCFD-4BB9847C651B}" srcOrd="1" destOrd="0" presId="urn:microsoft.com/office/officeart/2018/5/layout/IconCircleLabelList"/>
    <dgm:cxn modelId="{EA8E746B-2ACC-4929-A7F5-EDBC75069688}" type="presParOf" srcId="{8C9F73CB-42B5-4A2B-9F69-603EEB20CF88}" destId="{498C5E4C-EC0D-4F8C-B4C2-D1CF1C5D0575}" srcOrd="2" destOrd="0" presId="urn:microsoft.com/office/officeart/2018/5/layout/IconCircleLabelList"/>
    <dgm:cxn modelId="{6462F28A-6EE8-4BCC-AB60-BCAC1A10745F}" type="presParOf" srcId="{8C9F73CB-42B5-4A2B-9F69-603EEB20CF88}" destId="{98088A5D-DE1A-4E7F-93E1-C647EEB193C3}" srcOrd="3" destOrd="0" presId="urn:microsoft.com/office/officeart/2018/5/layout/IconCircleLabelList"/>
    <dgm:cxn modelId="{9A1FA49F-3B7B-43D1-AE5C-8E1FEB28A8FF}" type="presParOf" srcId="{7BBBB2DA-9931-46F7-BBE2-A99B01AB4C72}" destId="{DB0D3DAD-8AF7-4819-95A9-F6DF529DC924}" srcOrd="3" destOrd="0" presId="urn:microsoft.com/office/officeart/2018/5/layout/IconCircleLabelList"/>
    <dgm:cxn modelId="{3B00F3A4-3946-437E-96C9-578162B0EFFB}" type="presParOf" srcId="{7BBBB2DA-9931-46F7-BBE2-A99B01AB4C72}" destId="{A861CDF1-2F8F-41CA-99BD-AD746E10B11E}" srcOrd="4" destOrd="0" presId="urn:microsoft.com/office/officeart/2018/5/layout/IconCircleLabelList"/>
    <dgm:cxn modelId="{223A50EF-C2E5-4966-ABCE-9137DA83F7AF}" type="presParOf" srcId="{A861CDF1-2F8F-41CA-99BD-AD746E10B11E}" destId="{52D64D94-15A4-407C-994E-55ED3629BAA7}" srcOrd="0" destOrd="0" presId="urn:microsoft.com/office/officeart/2018/5/layout/IconCircleLabelList"/>
    <dgm:cxn modelId="{EC8CFBB4-FC63-4328-AA94-648C6D93EEE0}" type="presParOf" srcId="{A861CDF1-2F8F-41CA-99BD-AD746E10B11E}" destId="{A1A347A4-A552-492D-A63A-3839B28E87C6}" srcOrd="1" destOrd="0" presId="urn:microsoft.com/office/officeart/2018/5/layout/IconCircleLabelList"/>
    <dgm:cxn modelId="{A2284DB9-4783-4712-AA1D-5C24BAAEEF41}" type="presParOf" srcId="{A861CDF1-2F8F-41CA-99BD-AD746E10B11E}" destId="{46078E4B-4342-4DE5-BFF0-E01D82661636}" srcOrd="2" destOrd="0" presId="urn:microsoft.com/office/officeart/2018/5/layout/IconCircleLabelList"/>
    <dgm:cxn modelId="{06A596F6-065E-4254-8ABC-D8BAC56D6782}" type="presParOf" srcId="{A861CDF1-2F8F-41CA-99BD-AD746E10B11E}" destId="{8FB959F1-AE8A-4EBE-BC8F-A7025D93D6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8CCF8-9741-472B-9538-11E78A2E75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7EFC19-9F5D-4AB9-9E3A-AEA9B7B14EA9}">
      <dgm:prSet/>
      <dgm:spPr/>
      <dgm:t>
        <a:bodyPr/>
        <a:lstStyle/>
        <a:p>
          <a:r>
            <a:rPr lang="en-IN" b="1" dirty="0"/>
            <a:t>Divyansh:</a:t>
          </a:r>
          <a:r>
            <a:rPr lang="en-IN" dirty="0"/>
            <a:t> UI/UX design on Figma and front-end layout development</a:t>
          </a:r>
          <a:endParaRPr lang="en-US" dirty="0"/>
        </a:p>
      </dgm:t>
    </dgm:pt>
    <dgm:pt modelId="{C804EE7A-2AE4-4278-94F8-0FA9B89A72A3}" type="parTrans" cxnId="{88CD8772-C123-4D7D-BFE4-F527C624C2E0}">
      <dgm:prSet/>
      <dgm:spPr/>
      <dgm:t>
        <a:bodyPr/>
        <a:lstStyle/>
        <a:p>
          <a:endParaRPr lang="en-US"/>
        </a:p>
      </dgm:t>
    </dgm:pt>
    <dgm:pt modelId="{DCA6DF13-94E9-42BB-800F-C273433E1B39}" type="sibTrans" cxnId="{88CD8772-C123-4D7D-BFE4-F527C624C2E0}">
      <dgm:prSet/>
      <dgm:spPr/>
      <dgm:t>
        <a:bodyPr/>
        <a:lstStyle/>
        <a:p>
          <a:endParaRPr lang="en-US"/>
        </a:p>
      </dgm:t>
    </dgm:pt>
    <dgm:pt modelId="{3C202B6A-ABDB-499A-8528-8373C34253FB}">
      <dgm:prSet/>
      <dgm:spPr/>
      <dgm:t>
        <a:bodyPr/>
        <a:lstStyle/>
        <a:p>
          <a:r>
            <a:rPr lang="en-IN" b="1"/>
            <a:t>Akshat Awasthi:</a:t>
          </a:r>
          <a:r>
            <a:rPr lang="en-IN"/>
            <a:t> Frontend integration and responsive styling</a:t>
          </a:r>
          <a:endParaRPr lang="en-US"/>
        </a:p>
      </dgm:t>
    </dgm:pt>
    <dgm:pt modelId="{E2D6FD4B-D3A3-4488-98B1-43684E2E618D}" type="parTrans" cxnId="{8615093E-0492-4C05-87DC-A3B2AE985847}">
      <dgm:prSet/>
      <dgm:spPr/>
      <dgm:t>
        <a:bodyPr/>
        <a:lstStyle/>
        <a:p>
          <a:endParaRPr lang="en-US"/>
        </a:p>
      </dgm:t>
    </dgm:pt>
    <dgm:pt modelId="{FA916CC3-62A1-42A0-99B6-42A186F743F3}" type="sibTrans" cxnId="{8615093E-0492-4C05-87DC-A3B2AE985847}">
      <dgm:prSet/>
      <dgm:spPr/>
      <dgm:t>
        <a:bodyPr/>
        <a:lstStyle/>
        <a:p>
          <a:endParaRPr lang="en-US"/>
        </a:p>
      </dgm:t>
    </dgm:pt>
    <dgm:pt modelId="{5C2687F9-5541-44AB-8810-D38D33731A4B}">
      <dgm:prSet/>
      <dgm:spPr/>
      <dgm:t>
        <a:bodyPr/>
        <a:lstStyle/>
        <a:p>
          <a:r>
            <a:rPr lang="en-IN" b="1"/>
            <a:t>Parth:</a:t>
          </a:r>
          <a:r>
            <a:rPr lang="en-IN"/>
            <a:t> Backend API development and MongoDB integration</a:t>
          </a:r>
          <a:endParaRPr lang="en-US"/>
        </a:p>
      </dgm:t>
    </dgm:pt>
    <dgm:pt modelId="{8C3FB7DE-6C82-48CD-8A94-55067DB1DCD6}" type="parTrans" cxnId="{63756A62-3F82-4B29-B116-B9265196EDE6}">
      <dgm:prSet/>
      <dgm:spPr/>
      <dgm:t>
        <a:bodyPr/>
        <a:lstStyle/>
        <a:p>
          <a:endParaRPr lang="en-US"/>
        </a:p>
      </dgm:t>
    </dgm:pt>
    <dgm:pt modelId="{714C0B73-574E-42E8-B00A-29FEA3387167}" type="sibTrans" cxnId="{63756A62-3F82-4B29-B116-B9265196EDE6}">
      <dgm:prSet/>
      <dgm:spPr/>
      <dgm:t>
        <a:bodyPr/>
        <a:lstStyle/>
        <a:p>
          <a:endParaRPr lang="en-US"/>
        </a:p>
      </dgm:t>
    </dgm:pt>
    <dgm:pt modelId="{3AD56A45-7FA3-4A04-8238-A4ECB97BAE44}">
      <dgm:prSet/>
      <dgm:spPr/>
      <dgm:t>
        <a:bodyPr/>
        <a:lstStyle/>
        <a:p>
          <a:r>
            <a:rPr lang="en-IN" b="1" dirty="0"/>
            <a:t>Dhruv:</a:t>
          </a:r>
          <a:r>
            <a:rPr lang="en-IN" dirty="0"/>
            <a:t> Server configuration and backend route management</a:t>
          </a:r>
          <a:endParaRPr lang="en-US" dirty="0"/>
        </a:p>
      </dgm:t>
    </dgm:pt>
    <dgm:pt modelId="{D6B47EE4-D7F9-419A-BEB5-2DBDB74603EF}" type="parTrans" cxnId="{62008AF6-1771-4E4E-9979-90FF0CB66352}">
      <dgm:prSet/>
      <dgm:spPr/>
      <dgm:t>
        <a:bodyPr/>
        <a:lstStyle/>
        <a:p>
          <a:endParaRPr lang="en-US"/>
        </a:p>
      </dgm:t>
    </dgm:pt>
    <dgm:pt modelId="{9EB23B24-7F67-4DCB-A440-89CE500C0A0D}" type="sibTrans" cxnId="{62008AF6-1771-4E4E-9979-90FF0CB66352}">
      <dgm:prSet/>
      <dgm:spPr/>
      <dgm:t>
        <a:bodyPr/>
        <a:lstStyle/>
        <a:p>
          <a:endParaRPr lang="en-US"/>
        </a:p>
      </dgm:t>
    </dgm:pt>
    <dgm:pt modelId="{D11CC084-DD22-4539-A8C4-008397EE54E3}" type="pres">
      <dgm:prSet presAssocID="{6198CCF8-9741-472B-9538-11E78A2E7502}" presName="root" presStyleCnt="0">
        <dgm:presLayoutVars>
          <dgm:dir/>
          <dgm:resizeHandles val="exact"/>
        </dgm:presLayoutVars>
      </dgm:prSet>
      <dgm:spPr/>
    </dgm:pt>
    <dgm:pt modelId="{EE36CC7D-3D1E-4547-ACEB-FFE8F7172375}" type="pres">
      <dgm:prSet presAssocID="{8C7EFC19-9F5D-4AB9-9E3A-AEA9B7B14EA9}" presName="compNode" presStyleCnt="0"/>
      <dgm:spPr/>
    </dgm:pt>
    <dgm:pt modelId="{1DF3D9D5-4690-40BF-938B-DFC1B0545185}" type="pres">
      <dgm:prSet presAssocID="{8C7EFC19-9F5D-4AB9-9E3A-AEA9B7B14EA9}" presName="bgRect" presStyleLbl="bgShp" presStyleIdx="0" presStyleCnt="4"/>
      <dgm:spPr/>
    </dgm:pt>
    <dgm:pt modelId="{C24F0F8E-758F-438B-B843-E540F7E4D75E}" type="pres">
      <dgm:prSet presAssocID="{8C7EFC19-9F5D-4AB9-9E3A-AEA9B7B14E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3289691-79D4-4180-B985-AA80ED9AFEA7}" type="pres">
      <dgm:prSet presAssocID="{8C7EFC19-9F5D-4AB9-9E3A-AEA9B7B14EA9}" presName="spaceRect" presStyleCnt="0"/>
      <dgm:spPr/>
    </dgm:pt>
    <dgm:pt modelId="{1758FD96-897A-4835-B301-A7001C2AC28B}" type="pres">
      <dgm:prSet presAssocID="{8C7EFC19-9F5D-4AB9-9E3A-AEA9B7B14EA9}" presName="parTx" presStyleLbl="revTx" presStyleIdx="0" presStyleCnt="4">
        <dgm:presLayoutVars>
          <dgm:chMax val="0"/>
          <dgm:chPref val="0"/>
        </dgm:presLayoutVars>
      </dgm:prSet>
      <dgm:spPr/>
    </dgm:pt>
    <dgm:pt modelId="{B09DC6B7-90EE-4623-87A8-0F0ED25FE519}" type="pres">
      <dgm:prSet presAssocID="{DCA6DF13-94E9-42BB-800F-C273433E1B39}" presName="sibTrans" presStyleCnt="0"/>
      <dgm:spPr/>
    </dgm:pt>
    <dgm:pt modelId="{471A9FAB-6593-4DEC-B026-13AF059A84E0}" type="pres">
      <dgm:prSet presAssocID="{3C202B6A-ABDB-499A-8528-8373C34253FB}" presName="compNode" presStyleCnt="0"/>
      <dgm:spPr/>
    </dgm:pt>
    <dgm:pt modelId="{7EDAC371-5BC2-4DE7-B25A-07493538B05F}" type="pres">
      <dgm:prSet presAssocID="{3C202B6A-ABDB-499A-8528-8373C34253FB}" presName="bgRect" presStyleLbl="bgShp" presStyleIdx="1" presStyleCnt="4"/>
      <dgm:spPr/>
    </dgm:pt>
    <dgm:pt modelId="{EE94A673-D800-475E-A6CC-4DAC62C06B38}" type="pres">
      <dgm:prSet presAssocID="{3C202B6A-ABDB-499A-8528-8373C34253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F5DAA8E-3736-4B67-8A1A-0D0488E80851}" type="pres">
      <dgm:prSet presAssocID="{3C202B6A-ABDB-499A-8528-8373C34253FB}" presName="spaceRect" presStyleCnt="0"/>
      <dgm:spPr/>
    </dgm:pt>
    <dgm:pt modelId="{FEC7CFD3-7FCC-43CD-A783-BDC39CE960A2}" type="pres">
      <dgm:prSet presAssocID="{3C202B6A-ABDB-499A-8528-8373C34253FB}" presName="parTx" presStyleLbl="revTx" presStyleIdx="1" presStyleCnt="4">
        <dgm:presLayoutVars>
          <dgm:chMax val="0"/>
          <dgm:chPref val="0"/>
        </dgm:presLayoutVars>
      </dgm:prSet>
      <dgm:spPr/>
    </dgm:pt>
    <dgm:pt modelId="{FC7B0902-76B4-4DE7-872D-F07FB5227D99}" type="pres">
      <dgm:prSet presAssocID="{FA916CC3-62A1-42A0-99B6-42A186F743F3}" presName="sibTrans" presStyleCnt="0"/>
      <dgm:spPr/>
    </dgm:pt>
    <dgm:pt modelId="{FF6B078E-C7D0-4B7E-A00A-B81385EB1222}" type="pres">
      <dgm:prSet presAssocID="{5C2687F9-5541-44AB-8810-D38D33731A4B}" presName="compNode" presStyleCnt="0"/>
      <dgm:spPr/>
    </dgm:pt>
    <dgm:pt modelId="{3706A80A-E81C-48BF-9656-87230ABE6273}" type="pres">
      <dgm:prSet presAssocID="{5C2687F9-5541-44AB-8810-D38D33731A4B}" presName="bgRect" presStyleLbl="bgShp" presStyleIdx="2" presStyleCnt="4"/>
      <dgm:spPr/>
    </dgm:pt>
    <dgm:pt modelId="{ACAF59B2-EB36-464E-8CCE-FD334C344882}" type="pres">
      <dgm:prSet presAssocID="{5C2687F9-5541-44AB-8810-D38D33731A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F1EBC2-2BDE-4621-87CD-6D3D9094E7F1}" type="pres">
      <dgm:prSet presAssocID="{5C2687F9-5541-44AB-8810-D38D33731A4B}" presName="spaceRect" presStyleCnt="0"/>
      <dgm:spPr/>
    </dgm:pt>
    <dgm:pt modelId="{17816A76-2539-4B5E-BDAC-EE7E05596B0C}" type="pres">
      <dgm:prSet presAssocID="{5C2687F9-5541-44AB-8810-D38D33731A4B}" presName="parTx" presStyleLbl="revTx" presStyleIdx="2" presStyleCnt="4">
        <dgm:presLayoutVars>
          <dgm:chMax val="0"/>
          <dgm:chPref val="0"/>
        </dgm:presLayoutVars>
      </dgm:prSet>
      <dgm:spPr/>
    </dgm:pt>
    <dgm:pt modelId="{62E9BA63-CD67-4E20-9097-7D1B16CE0695}" type="pres">
      <dgm:prSet presAssocID="{714C0B73-574E-42E8-B00A-29FEA3387167}" presName="sibTrans" presStyleCnt="0"/>
      <dgm:spPr/>
    </dgm:pt>
    <dgm:pt modelId="{5E21C0CB-538F-48EB-813C-606854567FFE}" type="pres">
      <dgm:prSet presAssocID="{3AD56A45-7FA3-4A04-8238-A4ECB97BAE44}" presName="compNode" presStyleCnt="0"/>
      <dgm:spPr/>
    </dgm:pt>
    <dgm:pt modelId="{770C958B-696E-4732-AC50-EABE158A4369}" type="pres">
      <dgm:prSet presAssocID="{3AD56A45-7FA3-4A04-8238-A4ECB97BAE44}" presName="bgRect" presStyleLbl="bgShp" presStyleIdx="3" presStyleCnt="4"/>
      <dgm:spPr/>
    </dgm:pt>
    <dgm:pt modelId="{3931C7BC-2769-4475-AAA1-F600AC62C1D3}" type="pres">
      <dgm:prSet presAssocID="{3AD56A45-7FA3-4A04-8238-A4ECB97BAE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063786F-F985-4120-9F81-7022FBA8DBBA}" type="pres">
      <dgm:prSet presAssocID="{3AD56A45-7FA3-4A04-8238-A4ECB97BAE44}" presName="spaceRect" presStyleCnt="0"/>
      <dgm:spPr/>
    </dgm:pt>
    <dgm:pt modelId="{5A55EAA5-14F4-48F5-AB54-7AC1A7A097EB}" type="pres">
      <dgm:prSet presAssocID="{3AD56A45-7FA3-4A04-8238-A4ECB97BAE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15093E-0492-4C05-87DC-A3B2AE985847}" srcId="{6198CCF8-9741-472B-9538-11E78A2E7502}" destId="{3C202B6A-ABDB-499A-8528-8373C34253FB}" srcOrd="1" destOrd="0" parTransId="{E2D6FD4B-D3A3-4488-98B1-43684E2E618D}" sibTransId="{FA916CC3-62A1-42A0-99B6-42A186F743F3}"/>
    <dgm:cxn modelId="{63756A62-3F82-4B29-B116-B9265196EDE6}" srcId="{6198CCF8-9741-472B-9538-11E78A2E7502}" destId="{5C2687F9-5541-44AB-8810-D38D33731A4B}" srcOrd="2" destOrd="0" parTransId="{8C3FB7DE-6C82-48CD-8A94-55067DB1DCD6}" sibTransId="{714C0B73-574E-42E8-B00A-29FEA3387167}"/>
    <dgm:cxn modelId="{D6F4504E-3CC2-4C06-A446-C944244965B0}" type="presOf" srcId="{8C7EFC19-9F5D-4AB9-9E3A-AEA9B7B14EA9}" destId="{1758FD96-897A-4835-B301-A7001C2AC28B}" srcOrd="0" destOrd="0" presId="urn:microsoft.com/office/officeart/2018/2/layout/IconVerticalSolidList"/>
    <dgm:cxn modelId="{88CD8772-C123-4D7D-BFE4-F527C624C2E0}" srcId="{6198CCF8-9741-472B-9538-11E78A2E7502}" destId="{8C7EFC19-9F5D-4AB9-9E3A-AEA9B7B14EA9}" srcOrd="0" destOrd="0" parTransId="{C804EE7A-2AE4-4278-94F8-0FA9B89A72A3}" sibTransId="{DCA6DF13-94E9-42BB-800F-C273433E1B39}"/>
    <dgm:cxn modelId="{E6B58753-F860-4F56-82A8-720FF0E2AAF2}" type="presOf" srcId="{3AD56A45-7FA3-4A04-8238-A4ECB97BAE44}" destId="{5A55EAA5-14F4-48F5-AB54-7AC1A7A097EB}" srcOrd="0" destOrd="0" presId="urn:microsoft.com/office/officeart/2018/2/layout/IconVerticalSolidList"/>
    <dgm:cxn modelId="{C171AE55-1145-4FFF-899E-0FB682E44EF2}" type="presOf" srcId="{6198CCF8-9741-472B-9538-11E78A2E7502}" destId="{D11CC084-DD22-4539-A8C4-008397EE54E3}" srcOrd="0" destOrd="0" presId="urn:microsoft.com/office/officeart/2018/2/layout/IconVerticalSolidList"/>
    <dgm:cxn modelId="{379A8183-4F68-4974-89F9-6610CF302D97}" type="presOf" srcId="{3C202B6A-ABDB-499A-8528-8373C34253FB}" destId="{FEC7CFD3-7FCC-43CD-A783-BDC39CE960A2}" srcOrd="0" destOrd="0" presId="urn:microsoft.com/office/officeart/2018/2/layout/IconVerticalSolidList"/>
    <dgm:cxn modelId="{620E9FCA-F957-46D0-ABC8-87F5FDA2E6E1}" type="presOf" srcId="{5C2687F9-5541-44AB-8810-D38D33731A4B}" destId="{17816A76-2539-4B5E-BDAC-EE7E05596B0C}" srcOrd="0" destOrd="0" presId="urn:microsoft.com/office/officeart/2018/2/layout/IconVerticalSolidList"/>
    <dgm:cxn modelId="{62008AF6-1771-4E4E-9979-90FF0CB66352}" srcId="{6198CCF8-9741-472B-9538-11E78A2E7502}" destId="{3AD56A45-7FA3-4A04-8238-A4ECB97BAE44}" srcOrd="3" destOrd="0" parTransId="{D6B47EE4-D7F9-419A-BEB5-2DBDB74603EF}" sibTransId="{9EB23B24-7F67-4DCB-A440-89CE500C0A0D}"/>
    <dgm:cxn modelId="{046B1887-F857-4D8A-A18C-7B311B0DDE64}" type="presParOf" srcId="{D11CC084-DD22-4539-A8C4-008397EE54E3}" destId="{EE36CC7D-3D1E-4547-ACEB-FFE8F7172375}" srcOrd="0" destOrd="0" presId="urn:microsoft.com/office/officeart/2018/2/layout/IconVerticalSolidList"/>
    <dgm:cxn modelId="{9D8DCCE7-AB11-4786-A6D2-F83A357820F9}" type="presParOf" srcId="{EE36CC7D-3D1E-4547-ACEB-FFE8F7172375}" destId="{1DF3D9D5-4690-40BF-938B-DFC1B0545185}" srcOrd="0" destOrd="0" presId="urn:microsoft.com/office/officeart/2018/2/layout/IconVerticalSolidList"/>
    <dgm:cxn modelId="{32241D89-A3B4-43E6-BBF2-CA33731D976D}" type="presParOf" srcId="{EE36CC7D-3D1E-4547-ACEB-FFE8F7172375}" destId="{C24F0F8E-758F-438B-B843-E540F7E4D75E}" srcOrd="1" destOrd="0" presId="urn:microsoft.com/office/officeart/2018/2/layout/IconVerticalSolidList"/>
    <dgm:cxn modelId="{BB1B0283-1193-4CD8-B837-DE5139A2330E}" type="presParOf" srcId="{EE36CC7D-3D1E-4547-ACEB-FFE8F7172375}" destId="{F3289691-79D4-4180-B985-AA80ED9AFEA7}" srcOrd="2" destOrd="0" presId="urn:microsoft.com/office/officeart/2018/2/layout/IconVerticalSolidList"/>
    <dgm:cxn modelId="{4D346720-1CD9-45A3-8D6F-7349CE720DA9}" type="presParOf" srcId="{EE36CC7D-3D1E-4547-ACEB-FFE8F7172375}" destId="{1758FD96-897A-4835-B301-A7001C2AC28B}" srcOrd="3" destOrd="0" presId="urn:microsoft.com/office/officeart/2018/2/layout/IconVerticalSolidList"/>
    <dgm:cxn modelId="{216835BD-BB0E-445C-9A7B-8661A19EF035}" type="presParOf" srcId="{D11CC084-DD22-4539-A8C4-008397EE54E3}" destId="{B09DC6B7-90EE-4623-87A8-0F0ED25FE519}" srcOrd="1" destOrd="0" presId="urn:microsoft.com/office/officeart/2018/2/layout/IconVerticalSolidList"/>
    <dgm:cxn modelId="{2DC3CB5B-72A3-418A-AD47-0BE454D13DDA}" type="presParOf" srcId="{D11CC084-DD22-4539-A8C4-008397EE54E3}" destId="{471A9FAB-6593-4DEC-B026-13AF059A84E0}" srcOrd="2" destOrd="0" presId="urn:microsoft.com/office/officeart/2018/2/layout/IconVerticalSolidList"/>
    <dgm:cxn modelId="{4AF79155-F2AF-48DF-82B2-E5FF75805E7F}" type="presParOf" srcId="{471A9FAB-6593-4DEC-B026-13AF059A84E0}" destId="{7EDAC371-5BC2-4DE7-B25A-07493538B05F}" srcOrd="0" destOrd="0" presId="urn:microsoft.com/office/officeart/2018/2/layout/IconVerticalSolidList"/>
    <dgm:cxn modelId="{DDE9F27B-9BE3-43F6-8E82-CDAC062F38B4}" type="presParOf" srcId="{471A9FAB-6593-4DEC-B026-13AF059A84E0}" destId="{EE94A673-D800-475E-A6CC-4DAC62C06B38}" srcOrd="1" destOrd="0" presId="urn:microsoft.com/office/officeart/2018/2/layout/IconVerticalSolidList"/>
    <dgm:cxn modelId="{555B99E6-2470-43D4-8CF4-DE1D39352042}" type="presParOf" srcId="{471A9FAB-6593-4DEC-B026-13AF059A84E0}" destId="{6F5DAA8E-3736-4B67-8A1A-0D0488E80851}" srcOrd="2" destOrd="0" presId="urn:microsoft.com/office/officeart/2018/2/layout/IconVerticalSolidList"/>
    <dgm:cxn modelId="{AD8B3AC5-5D0C-41DE-8B7F-6977514D9189}" type="presParOf" srcId="{471A9FAB-6593-4DEC-B026-13AF059A84E0}" destId="{FEC7CFD3-7FCC-43CD-A783-BDC39CE960A2}" srcOrd="3" destOrd="0" presId="urn:microsoft.com/office/officeart/2018/2/layout/IconVerticalSolidList"/>
    <dgm:cxn modelId="{C0166538-9952-42D9-BB66-C3DA74C9F901}" type="presParOf" srcId="{D11CC084-DD22-4539-A8C4-008397EE54E3}" destId="{FC7B0902-76B4-4DE7-872D-F07FB5227D99}" srcOrd="3" destOrd="0" presId="urn:microsoft.com/office/officeart/2018/2/layout/IconVerticalSolidList"/>
    <dgm:cxn modelId="{0D901D39-C758-416B-8063-868BDB3120CE}" type="presParOf" srcId="{D11CC084-DD22-4539-A8C4-008397EE54E3}" destId="{FF6B078E-C7D0-4B7E-A00A-B81385EB1222}" srcOrd="4" destOrd="0" presId="urn:microsoft.com/office/officeart/2018/2/layout/IconVerticalSolidList"/>
    <dgm:cxn modelId="{A44636ED-9653-477E-9ACF-1F43F46C0635}" type="presParOf" srcId="{FF6B078E-C7D0-4B7E-A00A-B81385EB1222}" destId="{3706A80A-E81C-48BF-9656-87230ABE6273}" srcOrd="0" destOrd="0" presId="urn:microsoft.com/office/officeart/2018/2/layout/IconVerticalSolidList"/>
    <dgm:cxn modelId="{0654C083-DFA3-4720-879A-35BFD31D7BF0}" type="presParOf" srcId="{FF6B078E-C7D0-4B7E-A00A-B81385EB1222}" destId="{ACAF59B2-EB36-464E-8CCE-FD334C344882}" srcOrd="1" destOrd="0" presId="urn:microsoft.com/office/officeart/2018/2/layout/IconVerticalSolidList"/>
    <dgm:cxn modelId="{AB7E22AC-17BD-4D1D-84EC-14DF8DCB29B4}" type="presParOf" srcId="{FF6B078E-C7D0-4B7E-A00A-B81385EB1222}" destId="{09F1EBC2-2BDE-4621-87CD-6D3D9094E7F1}" srcOrd="2" destOrd="0" presId="urn:microsoft.com/office/officeart/2018/2/layout/IconVerticalSolidList"/>
    <dgm:cxn modelId="{97D57C38-74D5-429A-A3E6-0EE7A29A48E3}" type="presParOf" srcId="{FF6B078E-C7D0-4B7E-A00A-B81385EB1222}" destId="{17816A76-2539-4B5E-BDAC-EE7E05596B0C}" srcOrd="3" destOrd="0" presId="urn:microsoft.com/office/officeart/2018/2/layout/IconVerticalSolidList"/>
    <dgm:cxn modelId="{1F123F57-DCBB-47C4-A64B-90E51456C02B}" type="presParOf" srcId="{D11CC084-DD22-4539-A8C4-008397EE54E3}" destId="{62E9BA63-CD67-4E20-9097-7D1B16CE0695}" srcOrd="5" destOrd="0" presId="urn:microsoft.com/office/officeart/2018/2/layout/IconVerticalSolidList"/>
    <dgm:cxn modelId="{13FD870A-303F-414D-823E-CE8697292675}" type="presParOf" srcId="{D11CC084-DD22-4539-A8C4-008397EE54E3}" destId="{5E21C0CB-538F-48EB-813C-606854567FFE}" srcOrd="6" destOrd="0" presId="urn:microsoft.com/office/officeart/2018/2/layout/IconVerticalSolidList"/>
    <dgm:cxn modelId="{410D105D-2FC9-419D-A315-ED517C01514B}" type="presParOf" srcId="{5E21C0CB-538F-48EB-813C-606854567FFE}" destId="{770C958B-696E-4732-AC50-EABE158A4369}" srcOrd="0" destOrd="0" presId="urn:microsoft.com/office/officeart/2018/2/layout/IconVerticalSolidList"/>
    <dgm:cxn modelId="{1E0569F0-4D45-4210-8D29-0C4C2D487FFF}" type="presParOf" srcId="{5E21C0CB-538F-48EB-813C-606854567FFE}" destId="{3931C7BC-2769-4475-AAA1-F600AC62C1D3}" srcOrd="1" destOrd="0" presId="urn:microsoft.com/office/officeart/2018/2/layout/IconVerticalSolidList"/>
    <dgm:cxn modelId="{CA0EAA87-C964-4353-BE99-6E8C73B1381E}" type="presParOf" srcId="{5E21C0CB-538F-48EB-813C-606854567FFE}" destId="{8063786F-F985-4120-9F81-7022FBA8DBBA}" srcOrd="2" destOrd="0" presId="urn:microsoft.com/office/officeart/2018/2/layout/IconVerticalSolidList"/>
    <dgm:cxn modelId="{BCDFD6BA-48A2-422B-9CAC-876320EEF42F}" type="presParOf" srcId="{5E21C0CB-538F-48EB-813C-606854567FFE}" destId="{5A55EAA5-14F4-48F5-AB54-7AC1A7A097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F4326-A4AC-4FB5-AB9C-1483401E58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CFA10B-B95A-4336-B17D-C65B5B3A3538}">
      <dgm:prSet/>
      <dgm:spPr/>
      <dgm:t>
        <a:bodyPr/>
        <a:lstStyle/>
        <a:p>
          <a:pPr>
            <a:defRPr cap="all"/>
          </a:pPr>
          <a:r>
            <a:rPr lang="en-US"/>
            <a:t>Faced issues with API rate limits and data syncing</a:t>
          </a:r>
        </a:p>
      </dgm:t>
    </dgm:pt>
    <dgm:pt modelId="{F20EBA5C-3369-463A-9FA0-1FDD87828CDA}" type="parTrans" cxnId="{A71776D0-B73C-4750-B296-4E2E26332B4A}">
      <dgm:prSet/>
      <dgm:spPr/>
      <dgm:t>
        <a:bodyPr/>
        <a:lstStyle/>
        <a:p>
          <a:endParaRPr lang="en-US"/>
        </a:p>
      </dgm:t>
    </dgm:pt>
    <dgm:pt modelId="{CE282C00-8694-4A3F-A42B-1656FDE3FBD8}" type="sibTrans" cxnId="{A71776D0-B73C-4750-B296-4E2E26332B4A}">
      <dgm:prSet/>
      <dgm:spPr/>
      <dgm:t>
        <a:bodyPr/>
        <a:lstStyle/>
        <a:p>
          <a:endParaRPr lang="en-US"/>
        </a:p>
      </dgm:t>
    </dgm:pt>
    <dgm:pt modelId="{748BC7F4-1352-4B80-A4B6-59FEE2EF7811}">
      <dgm:prSet/>
      <dgm:spPr/>
      <dgm:t>
        <a:bodyPr/>
        <a:lstStyle/>
        <a:p>
          <a:pPr>
            <a:defRPr cap="all"/>
          </a:pPr>
          <a:r>
            <a:rPr lang="en-US"/>
            <a:t>Learned better project planning and collaboration</a:t>
          </a:r>
        </a:p>
      </dgm:t>
    </dgm:pt>
    <dgm:pt modelId="{212D2507-B8BA-4C6B-A0EF-F48EA066B1AA}" type="parTrans" cxnId="{AEDDCF62-0132-4D32-8E4F-40AD50F7A4A3}">
      <dgm:prSet/>
      <dgm:spPr/>
      <dgm:t>
        <a:bodyPr/>
        <a:lstStyle/>
        <a:p>
          <a:endParaRPr lang="en-US"/>
        </a:p>
      </dgm:t>
    </dgm:pt>
    <dgm:pt modelId="{FE6D8895-F018-4D25-92E2-CB6374D43B0D}" type="sibTrans" cxnId="{AEDDCF62-0132-4D32-8E4F-40AD50F7A4A3}">
      <dgm:prSet/>
      <dgm:spPr/>
      <dgm:t>
        <a:bodyPr/>
        <a:lstStyle/>
        <a:p>
          <a:endParaRPr lang="en-US"/>
        </a:p>
      </dgm:t>
    </dgm:pt>
    <dgm:pt modelId="{3CF2CAB4-29AF-4505-928E-DF8A0150AEEA}">
      <dgm:prSet/>
      <dgm:spPr/>
      <dgm:t>
        <a:bodyPr/>
        <a:lstStyle/>
        <a:p>
          <a:pPr>
            <a:defRPr cap="all"/>
          </a:pPr>
          <a:r>
            <a:rPr lang="en-US"/>
            <a:t>Improved debugging skills and version control (Git)</a:t>
          </a:r>
        </a:p>
      </dgm:t>
    </dgm:pt>
    <dgm:pt modelId="{E57F6F99-ECDB-4382-8034-B182CA26E227}" type="parTrans" cxnId="{3F2A9DBE-2B8A-4ECB-996F-7609ACC1DB90}">
      <dgm:prSet/>
      <dgm:spPr/>
      <dgm:t>
        <a:bodyPr/>
        <a:lstStyle/>
        <a:p>
          <a:endParaRPr lang="en-US"/>
        </a:p>
      </dgm:t>
    </dgm:pt>
    <dgm:pt modelId="{F13FDD19-C953-444A-A788-C8C9307AC18A}" type="sibTrans" cxnId="{3F2A9DBE-2B8A-4ECB-996F-7609ACC1DB90}">
      <dgm:prSet/>
      <dgm:spPr/>
      <dgm:t>
        <a:bodyPr/>
        <a:lstStyle/>
        <a:p>
          <a:endParaRPr lang="en-US"/>
        </a:p>
      </dgm:t>
    </dgm:pt>
    <dgm:pt modelId="{9AC930EA-5E64-4A53-AEAF-26A28CBDAF1A}" type="pres">
      <dgm:prSet presAssocID="{F98F4326-A4AC-4FB5-AB9C-1483401E5842}" presName="root" presStyleCnt="0">
        <dgm:presLayoutVars>
          <dgm:dir/>
          <dgm:resizeHandles val="exact"/>
        </dgm:presLayoutVars>
      </dgm:prSet>
      <dgm:spPr/>
    </dgm:pt>
    <dgm:pt modelId="{8C75FFFC-E003-4B12-9A7E-FBAF6ACCB6AA}" type="pres">
      <dgm:prSet presAssocID="{39CFA10B-B95A-4336-B17D-C65B5B3A3538}" presName="compNode" presStyleCnt="0"/>
      <dgm:spPr/>
    </dgm:pt>
    <dgm:pt modelId="{0C662158-9B88-41DE-925D-D40862E0D044}" type="pres">
      <dgm:prSet presAssocID="{39CFA10B-B95A-4336-B17D-C65B5B3A353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4DEE8F-CA66-4024-BEE3-6DABC6E0A90F}" type="pres">
      <dgm:prSet presAssocID="{39CFA10B-B95A-4336-B17D-C65B5B3A3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3543CA-9EBA-44E5-BDDD-16BF3C4D20C7}" type="pres">
      <dgm:prSet presAssocID="{39CFA10B-B95A-4336-B17D-C65B5B3A3538}" presName="spaceRect" presStyleCnt="0"/>
      <dgm:spPr/>
    </dgm:pt>
    <dgm:pt modelId="{485EA0C1-3768-4774-8CF4-702A99EDC2AF}" type="pres">
      <dgm:prSet presAssocID="{39CFA10B-B95A-4336-B17D-C65B5B3A3538}" presName="textRect" presStyleLbl="revTx" presStyleIdx="0" presStyleCnt="3">
        <dgm:presLayoutVars>
          <dgm:chMax val="1"/>
          <dgm:chPref val="1"/>
        </dgm:presLayoutVars>
      </dgm:prSet>
      <dgm:spPr/>
    </dgm:pt>
    <dgm:pt modelId="{E835AB4E-B90C-45DB-A844-E246D75A6BBB}" type="pres">
      <dgm:prSet presAssocID="{CE282C00-8694-4A3F-A42B-1656FDE3FBD8}" presName="sibTrans" presStyleCnt="0"/>
      <dgm:spPr/>
    </dgm:pt>
    <dgm:pt modelId="{F2C3D8B7-1076-4890-B7D4-0B95055AF383}" type="pres">
      <dgm:prSet presAssocID="{748BC7F4-1352-4B80-A4B6-59FEE2EF7811}" presName="compNode" presStyleCnt="0"/>
      <dgm:spPr/>
    </dgm:pt>
    <dgm:pt modelId="{B74FD205-FC2C-45F6-840D-F813A6C637B0}" type="pres">
      <dgm:prSet presAssocID="{748BC7F4-1352-4B80-A4B6-59FEE2EF781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076C28-F359-42E7-8EAC-FAFDF6614805}" type="pres">
      <dgm:prSet presAssocID="{748BC7F4-1352-4B80-A4B6-59FEE2EF78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0944F1C-D65A-41F9-A9A4-3AC4E2B0B556}" type="pres">
      <dgm:prSet presAssocID="{748BC7F4-1352-4B80-A4B6-59FEE2EF7811}" presName="spaceRect" presStyleCnt="0"/>
      <dgm:spPr/>
    </dgm:pt>
    <dgm:pt modelId="{FA45632B-3F5E-4F9E-B2AF-EFB27C93D296}" type="pres">
      <dgm:prSet presAssocID="{748BC7F4-1352-4B80-A4B6-59FEE2EF7811}" presName="textRect" presStyleLbl="revTx" presStyleIdx="1" presStyleCnt="3">
        <dgm:presLayoutVars>
          <dgm:chMax val="1"/>
          <dgm:chPref val="1"/>
        </dgm:presLayoutVars>
      </dgm:prSet>
      <dgm:spPr/>
    </dgm:pt>
    <dgm:pt modelId="{9BD7CF6C-4BCA-46C4-B6A2-229BA6600CA3}" type="pres">
      <dgm:prSet presAssocID="{FE6D8895-F018-4D25-92E2-CB6374D43B0D}" presName="sibTrans" presStyleCnt="0"/>
      <dgm:spPr/>
    </dgm:pt>
    <dgm:pt modelId="{7C5EDBD5-4EFE-4142-B822-7F6E97117BBC}" type="pres">
      <dgm:prSet presAssocID="{3CF2CAB4-29AF-4505-928E-DF8A0150AEEA}" presName="compNode" presStyleCnt="0"/>
      <dgm:spPr/>
    </dgm:pt>
    <dgm:pt modelId="{BDFB0939-4A2A-4A19-B3D2-24F045E5049E}" type="pres">
      <dgm:prSet presAssocID="{3CF2CAB4-29AF-4505-928E-DF8A0150AEE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01A389-9BD1-4240-A5FA-ECAB6D633B9D}" type="pres">
      <dgm:prSet presAssocID="{3CF2CAB4-29AF-4505-928E-DF8A0150A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A1A7140-8101-4FC3-88B6-7AAD2F135CCB}" type="pres">
      <dgm:prSet presAssocID="{3CF2CAB4-29AF-4505-928E-DF8A0150AEEA}" presName="spaceRect" presStyleCnt="0"/>
      <dgm:spPr/>
    </dgm:pt>
    <dgm:pt modelId="{D7F96B54-E597-4F38-A192-200EB933284D}" type="pres">
      <dgm:prSet presAssocID="{3CF2CAB4-29AF-4505-928E-DF8A0150AE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DDCF62-0132-4D32-8E4F-40AD50F7A4A3}" srcId="{F98F4326-A4AC-4FB5-AB9C-1483401E5842}" destId="{748BC7F4-1352-4B80-A4B6-59FEE2EF7811}" srcOrd="1" destOrd="0" parTransId="{212D2507-B8BA-4C6B-A0EF-F48EA066B1AA}" sibTransId="{FE6D8895-F018-4D25-92E2-CB6374D43B0D}"/>
    <dgm:cxn modelId="{3E834C6D-D2FD-4E1A-A25F-A02A143F0BED}" type="presOf" srcId="{3CF2CAB4-29AF-4505-928E-DF8A0150AEEA}" destId="{D7F96B54-E597-4F38-A192-200EB933284D}" srcOrd="0" destOrd="0" presId="urn:microsoft.com/office/officeart/2018/5/layout/IconLeafLabelList"/>
    <dgm:cxn modelId="{3E56278C-42E9-4760-A53B-131C9042FB79}" type="presOf" srcId="{F98F4326-A4AC-4FB5-AB9C-1483401E5842}" destId="{9AC930EA-5E64-4A53-AEAF-26A28CBDAF1A}" srcOrd="0" destOrd="0" presId="urn:microsoft.com/office/officeart/2018/5/layout/IconLeafLabelList"/>
    <dgm:cxn modelId="{3F2A9DBE-2B8A-4ECB-996F-7609ACC1DB90}" srcId="{F98F4326-A4AC-4FB5-AB9C-1483401E5842}" destId="{3CF2CAB4-29AF-4505-928E-DF8A0150AEEA}" srcOrd="2" destOrd="0" parTransId="{E57F6F99-ECDB-4382-8034-B182CA26E227}" sibTransId="{F13FDD19-C953-444A-A788-C8C9307AC18A}"/>
    <dgm:cxn modelId="{250B81CE-10BE-4CF2-A6EE-A68ED113DD57}" type="presOf" srcId="{39CFA10B-B95A-4336-B17D-C65B5B3A3538}" destId="{485EA0C1-3768-4774-8CF4-702A99EDC2AF}" srcOrd="0" destOrd="0" presId="urn:microsoft.com/office/officeart/2018/5/layout/IconLeafLabelList"/>
    <dgm:cxn modelId="{A71776D0-B73C-4750-B296-4E2E26332B4A}" srcId="{F98F4326-A4AC-4FB5-AB9C-1483401E5842}" destId="{39CFA10B-B95A-4336-B17D-C65B5B3A3538}" srcOrd="0" destOrd="0" parTransId="{F20EBA5C-3369-463A-9FA0-1FDD87828CDA}" sibTransId="{CE282C00-8694-4A3F-A42B-1656FDE3FBD8}"/>
    <dgm:cxn modelId="{E3F1A7D3-1B53-4AA2-9518-E02E740BC261}" type="presOf" srcId="{748BC7F4-1352-4B80-A4B6-59FEE2EF7811}" destId="{FA45632B-3F5E-4F9E-B2AF-EFB27C93D296}" srcOrd="0" destOrd="0" presId="urn:microsoft.com/office/officeart/2018/5/layout/IconLeafLabelList"/>
    <dgm:cxn modelId="{97A6EBAA-BE34-425C-88FF-FAE27CA58814}" type="presParOf" srcId="{9AC930EA-5E64-4A53-AEAF-26A28CBDAF1A}" destId="{8C75FFFC-E003-4B12-9A7E-FBAF6ACCB6AA}" srcOrd="0" destOrd="0" presId="urn:microsoft.com/office/officeart/2018/5/layout/IconLeafLabelList"/>
    <dgm:cxn modelId="{D345E838-614E-496E-A099-CB005A74D72A}" type="presParOf" srcId="{8C75FFFC-E003-4B12-9A7E-FBAF6ACCB6AA}" destId="{0C662158-9B88-41DE-925D-D40862E0D044}" srcOrd="0" destOrd="0" presId="urn:microsoft.com/office/officeart/2018/5/layout/IconLeafLabelList"/>
    <dgm:cxn modelId="{C7024FE0-95E4-4C7B-881E-FEA47BE7056E}" type="presParOf" srcId="{8C75FFFC-E003-4B12-9A7E-FBAF6ACCB6AA}" destId="{AF4DEE8F-CA66-4024-BEE3-6DABC6E0A90F}" srcOrd="1" destOrd="0" presId="urn:microsoft.com/office/officeart/2018/5/layout/IconLeafLabelList"/>
    <dgm:cxn modelId="{0DB65682-BE65-4FAF-AD16-30676135433D}" type="presParOf" srcId="{8C75FFFC-E003-4B12-9A7E-FBAF6ACCB6AA}" destId="{453543CA-9EBA-44E5-BDDD-16BF3C4D20C7}" srcOrd="2" destOrd="0" presId="urn:microsoft.com/office/officeart/2018/5/layout/IconLeafLabelList"/>
    <dgm:cxn modelId="{7EF5093B-964B-45C0-BB16-DC6175219DB6}" type="presParOf" srcId="{8C75FFFC-E003-4B12-9A7E-FBAF6ACCB6AA}" destId="{485EA0C1-3768-4774-8CF4-702A99EDC2AF}" srcOrd="3" destOrd="0" presId="urn:microsoft.com/office/officeart/2018/5/layout/IconLeafLabelList"/>
    <dgm:cxn modelId="{BEAFFC9A-5CB8-4CD8-992D-9CC72E3164D1}" type="presParOf" srcId="{9AC930EA-5E64-4A53-AEAF-26A28CBDAF1A}" destId="{E835AB4E-B90C-45DB-A844-E246D75A6BBB}" srcOrd="1" destOrd="0" presId="urn:microsoft.com/office/officeart/2018/5/layout/IconLeafLabelList"/>
    <dgm:cxn modelId="{AFFC427B-B4E9-4C61-93DE-B234D802F053}" type="presParOf" srcId="{9AC930EA-5E64-4A53-AEAF-26A28CBDAF1A}" destId="{F2C3D8B7-1076-4890-B7D4-0B95055AF383}" srcOrd="2" destOrd="0" presId="urn:microsoft.com/office/officeart/2018/5/layout/IconLeafLabelList"/>
    <dgm:cxn modelId="{2DAF9B57-305B-406F-815F-BAE1F382691A}" type="presParOf" srcId="{F2C3D8B7-1076-4890-B7D4-0B95055AF383}" destId="{B74FD205-FC2C-45F6-840D-F813A6C637B0}" srcOrd="0" destOrd="0" presId="urn:microsoft.com/office/officeart/2018/5/layout/IconLeafLabelList"/>
    <dgm:cxn modelId="{0112CA78-0295-45FE-86D2-3793AD8900AD}" type="presParOf" srcId="{F2C3D8B7-1076-4890-B7D4-0B95055AF383}" destId="{3F076C28-F359-42E7-8EAC-FAFDF6614805}" srcOrd="1" destOrd="0" presId="urn:microsoft.com/office/officeart/2018/5/layout/IconLeafLabelList"/>
    <dgm:cxn modelId="{56EB369D-4179-4CF3-B083-C70B1DF282EA}" type="presParOf" srcId="{F2C3D8B7-1076-4890-B7D4-0B95055AF383}" destId="{50944F1C-D65A-41F9-A9A4-3AC4E2B0B556}" srcOrd="2" destOrd="0" presId="urn:microsoft.com/office/officeart/2018/5/layout/IconLeafLabelList"/>
    <dgm:cxn modelId="{78292427-0CBD-400A-A47F-DBABEF7820BE}" type="presParOf" srcId="{F2C3D8B7-1076-4890-B7D4-0B95055AF383}" destId="{FA45632B-3F5E-4F9E-B2AF-EFB27C93D296}" srcOrd="3" destOrd="0" presId="urn:microsoft.com/office/officeart/2018/5/layout/IconLeafLabelList"/>
    <dgm:cxn modelId="{264383EC-F8E1-4669-B67A-EC40C0FC7FC1}" type="presParOf" srcId="{9AC930EA-5E64-4A53-AEAF-26A28CBDAF1A}" destId="{9BD7CF6C-4BCA-46C4-B6A2-229BA6600CA3}" srcOrd="3" destOrd="0" presId="urn:microsoft.com/office/officeart/2018/5/layout/IconLeafLabelList"/>
    <dgm:cxn modelId="{32E30EBC-AE9D-45A5-B1F4-891B4CE644F3}" type="presParOf" srcId="{9AC930EA-5E64-4A53-AEAF-26A28CBDAF1A}" destId="{7C5EDBD5-4EFE-4142-B822-7F6E97117BBC}" srcOrd="4" destOrd="0" presId="urn:microsoft.com/office/officeart/2018/5/layout/IconLeafLabelList"/>
    <dgm:cxn modelId="{70D11D05-DBEC-4400-99FF-1D4FF2008845}" type="presParOf" srcId="{7C5EDBD5-4EFE-4142-B822-7F6E97117BBC}" destId="{BDFB0939-4A2A-4A19-B3D2-24F045E5049E}" srcOrd="0" destOrd="0" presId="urn:microsoft.com/office/officeart/2018/5/layout/IconLeafLabelList"/>
    <dgm:cxn modelId="{4D33C220-E9E8-48B3-8722-827724EA1EDE}" type="presParOf" srcId="{7C5EDBD5-4EFE-4142-B822-7F6E97117BBC}" destId="{2D01A389-9BD1-4240-A5FA-ECAB6D633B9D}" srcOrd="1" destOrd="0" presId="urn:microsoft.com/office/officeart/2018/5/layout/IconLeafLabelList"/>
    <dgm:cxn modelId="{2C10CDBA-2269-4B03-94BD-47AF186C9CA9}" type="presParOf" srcId="{7C5EDBD5-4EFE-4142-B822-7F6E97117BBC}" destId="{BA1A7140-8101-4FC3-88B6-7AAD2F135CCB}" srcOrd="2" destOrd="0" presId="urn:microsoft.com/office/officeart/2018/5/layout/IconLeafLabelList"/>
    <dgm:cxn modelId="{81AA9CF0-E1E7-4C17-8CBF-8FF39B90FF43}" type="presParOf" srcId="{7C5EDBD5-4EFE-4142-B822-7F6E97117BBC}" destId="{D7F96B54-E597-4F38-A192-200EB93328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62E1BB-BD8B-420B-9AA1-599E32FFE7B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94583-05C6-4E2C-BED9-0662125422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Launch a mobile app version</a:t>
          </a:r>
        </a:p>
      </dgm:t>
    </dgm:pt>
    <dgm:pt modelId="{3CC80FF9-F1EF-4AA4-8D4D-C2ACFC7E2BB1}" type="parTrans" cxnId="{6D8A03FB-0436-4CE0-B82C-DC1C0A76282A}">
      <dgm:prSet/>
      <dgm:spPr/>
      <dgm:t>
        <a:bodyPr/>
        <a:lstStyle/>
        <a:p>
          <a:endParaRPr lang="en-US"/>
        </a:p>
      </dgm:t>
    </dgm:pt>
    <dgm:pt modelId="{A6C0195C-FEAB-4EA1-8AF0-F37B0E4B49CB}" type="sibTrans" cxnId="{6D8A03FB-0436-4CE0-B82C-DC1C0A76282A}">
      <dgm:prSet/>
      <dgm:spPr/>
      <dgm:t>
        <a:bodyPr/>
        <a:lstStyle/>
        <a:p>
          <a:endParaRPr lang="en-US"/>
        </a:p>
      </dgm:t>
    </dgm:pt>
    <dgm:pt modelId="{3A1E2C23-2426-4C1C-84A6-C2133CEE4E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user ratings and reviews system</a:t>
          </a:r>
        </a:p>
      </dgm:t>
    </dgm:pt>
    <dgm:pt modelId="{19630293-7704-4E19-96C2-9DF3F41FDB4C}" type="parTrans" cxnId="{BB9E67F0-3DE1-4D31-AAC0-DC3924F5A509}">
      <dgm:prSet/>
      <dgm:spPr/>
      <dgm:t>
        <a:bodyPr/>
        <a:lstStyle/>
        <a:p>
          <a:endParaRPr lang="en-US"/>
        </a:p>
      </dgm:t>
    </dgm:pt>
    <dgm:pt modelId="{9AEC0CA0-73DB-4DB2-B2E0-59B7AC2603F2}" type="sibTrans" cxnId="{BB9E67F0-3DE1-4D31-AAC0-DC3924F5A509}">
      <dgm:prSet/>
      <dgm:spPr/>
      <dgm:t>
        <a:bodyPr/>
        <a:lstStyle/>
        <a:p>
          <a:endParaRPr lang="en-US"/>
        </a:p>
      </dgm:t>
    </dgm:pt>
    <dgm:pt modelId="{DB41B8C5-E063-40AC-9543-AF01EBD4B7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Partner with verified rental companies for more inventory</a:t>
          </a:r>
        </a:p>
      </dgm:t>
    </dgm:pt>
    <dgm:pt modelId="{B322A48D-4808-442C-A388-28624D56C475}" type="parTrans" cxnId="{5F4D98F1-0EE5-4F04-8DF7-D099B19F0FAE}">
      <dgm:prSet/>
      <dgm:spPr/>
      <dgm:t>
        <a:bodyPr/>
        <a:lstStyle/>
        <a:p>
          <a:endParaRPr lang="en-US"/>
        </a:p>
      </dgm:t>
    </dgm:pt>
    <dgm:pt modelId="{7C15612E-F5AF-4CB7-AA15-B44ADCA2D677}" type="sibTrans" cxnId="{5F4D98F1-0EE5-4F04-8DF7-D099B19F0FAE}">
      <dgm:prSet/>
      <dgm:spPr/>
      <dgm:t>
        <a:bodyPr/>
        <a:lstStyle/>
        <a:p>
          <a:endParaRPr lang="en-US"/>
        </a:p>
      </dgm:t>
    </dgm:pt>
    <dgm:pt modelId="{70C27E6A-E981-456F-A96C-A31640E48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Launch offers and loyalty rewards for frequent users</a:t>
          </a:r>
        </a:p>
      </dgm:t>
    </dgm:pt>
    <dgm:pt modelId="{0661BAF5-46EC-412D-813A-F44581193DA1}" type="parTrans" cxnId="{4115E386-E0B2-487F-91F3-96D34EA4D7E3}">
      <dgm:prSet/>
      <dgm:spPr/>
      <dgm:t>
        <a:bodyPr/>
        <a:lstStyle/>
        <a:p>
          <a:endParaRPr lang="en-US"/>
        </a:p>
      </dgm:t>
    </dgm:pt>
    <dgm:pt modelId="{C707642C-B462-4630-A252-E50AA62AAC68}" type="sibTrans" cxnId="{4115E386-E0B2-487F-91F3-96D34EA4D7E3}">
      <dgm:prSet/>
      <dgm:spPr/>
      <dgm:t>
        <a:bodyPr/>
        <a:lstStyle/>
        <a:p>
          <a:endParaRPr lang="en-US"/>
        </a:p>
      </dgm:t>
    </dgm:pt>
    <dgm:pt modelId="{49259943-3520-4D05-9C60-F1C362BB0EC7}" type="pres">
      <dgm:prSet presAssocID="{FF62E1BB-BD8B-420B-9AA1-599E32FFE7BF}" presName="root" presStyleCnt="0">
        <dgm:presLayoutVars>
          <dgm:dir/>
          <dgm:resizeHandles val="exact"/>
        </dgm:presLayoutVars>
      </dgm:prSet>
      <dgm:spPr/>
    </dgm:pt>
    <dgm:pt modelId="{5828B6D8-9729-4E02-AFD8-0B2616CCA956}" type="pres">
      <dgm:prSet presAssocID="{ECF94583-05C6-4E2C-BED9-066212542271}" presName="compNode" presStyleCnt="0"/>
      <dgm:spPr/>
    </dgm:pt>
    <dgm:pt modelId="{7A3CB547-D133-45FB-B09A-57DDD6F4E2A1}" type="pres">
      <dgm:prSet presAssocID="{ECF94583-05C6-4E2C-BED9-066212542271}" presName="iconBgRect" presStyleLbl="bgShp" presStyleIdx="0" presStyleCnt="4"/>
      <dgm:spPr/>
    </dgm:pt>
    <dgm:pt modelId="{C3FFB2C6-56CD-4327-8A2E-6753450AD5A6}" type="pres">
      <dgm:prSet presAssocID="{ECF94583-05C6-4E2C-BED9-0662125422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C358525-3492-460F-8561-AF884E02A08B}" type="pres">
      <dgm:prSet presAssocID="{ECF94583-05C6-4E2C-BED9-066212542271}" presName="spaceRect" presStyleCnt="0"/>
      <dgm:spPr/>
    </dgm:pt>
    <dgm:pt modelId="{96FEA104-43B2-4D24-8A2C-DD16DDDD2E5D}" type="pres">
      <dgm:prSet presAssocID="{ECF94583-05C6-4E2C-BED9-066212542271}" presName="textRect" presStyleLbl="revTx" presStyleIdx="0" presStyleCnt="4">
        <dgm:presLayoutVars>
          <dgm:chMax val="1"/>
          <dgm:chPref val="1"/>
        </dgm:presLayoutVars>
      </dgm:prSet>
      <dgm:spPr/>
    </dgm:pt>
    <dgm:pt modelId="{C31C61C9-C603-403B-9950-9C58CD448833}" type="pres">
      <dgm:prSet presAssocID="{A6C0195C-FEAB-4EA1-8AF0-F37B0E4B49CB}" presName="sibTrans" presStyleCnt="0"/>
      <dgm:spPr/>
    </dgm:pt>
    <dgm:pt modelId="{E3C4AA74-1133-4B56-BB77-1EE59C6C939A}" type="pres">
      <dgm:prSet presAssocID="{3A1E2C23-2426-4C1C-84A6-C2133CEE4ED9}" presName="compNode" presStyleCnt="0"/>
      <dgm:spPr/>
    </dgm:pt>
    <dgm:pt modelId="{5636D7F4-4534-415E-B664-0BECC2145792}" type="pres">
      <dgm:prSet presAssocID="{3A1E2C23-2426-4C1C-84A6-C2133CEE4ED9}" presName="iconBgRect" presStyleLbl="bgShp" presStyleIdx="1" presStyleCnt="4"/>
      <dgm:spPr/>
    </dgm:pt>
    <dgm:pt modelId="{07174773-259D-4664-A8A3-6CEC08AD73B4}" type="pres">
      <dgm:prSet presAssocID="{3A1E2C23-2426-4C1C-84A6-C2133CEE4E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C55F80D-3909-4021-A423-7F4D8C558C4E}" type="pres">
      <dgm:prSet presAssocID="{3A1E2C23-2426-4C1C-84A6-C2133CEE4ED9}" presName="spaceRect" presStyleCnt="0"/>
      <dgm:spPr/>
    </dgm:pt>
    <dgm:pt modelId="{FFE563E0-5186-4D4A-8E4B-0D203BF879C4}" type="pres">
      <dgm:prSet presAssocID="{3A1E2C23-2426-4C1C-84A6-C2133CEE4ED9}" presName="textRect" presStyleLbl="revTx" presStyleIdx="1" presStyleCnt="4">
        <dgm:presLayoutVars>
          <dgm:chMax val="1"/>
          <dgm:chPref val="1"/>
        </dgm:presLayoutVars>
      </dgm:prSet>
      <dgm:spPr/>
    </dgm:pt>
    <dgm:pt modelId="{6BAF5EF9-A714-4247-9E19-AFD8D76DD71A}" type="pres">
      <dgm:prSet presAssocID="{9AEC0CA0-73DB-4DB2-B2E0-59B7AC2603F2}" presName="sibTrans" presStyleCnt="0"/>
      <dgm:spPr/>
    </dgm:pt>
    <dgm:pt modelId="{6B1BF70E-1D9F-47D5-9364-5E62552F9E1E}" type="pres">
      <dgm:prSet presAssocID="{DB41B8C5-E063-40AC-9543-AF01EBD4B700}" presName="compNode" presStyleCnt="0"/>
      <dgm:spPr/>
    </dgm:pt>
    <dgm:pt modelId="{11AECED3-5A23-446F-8D03-C92000FB093F}" type="pres">
      <dgm:prSet presAssocID="{DB41B8C5-E063-40AC-9543-AF01EBD4B700}" presName="iconBgRect" presStyleLbl="bgShp" presStyleIdx="2" presStyleCnt="4"/>
      <dgm:spPr/>
    </dgm:pt>
    <dgm:pt modelId="{610DCF2D-01C8-409A-8155-CA65D2DDD14B}" type="pres">
      <dgm:prSet presAssocID="{DB41B8C5-E063-40AC-9543-AF01EBD4B7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56B2E5A-759C-439A-81B1-8EC13CFD6665}" type="pres">
      <dgm:prSet presAssocID="{DB41B8C5-E063-40AC-9543-AF01EBD4B700}" presName="spaceRect" presStyleCnt="0"/>
      <dgm:spPr/>
    </dgm:pt>
    <dgm:pt modelId="{8A6840EC-E4DB-4E03-B02F-B0E00180B633}" type="pres">
      <dgm:prSet presAssocID="{DB41B8C5-E063-40AC-9543-AF01EBD4B700}" presName="textRect" presStyleLbl="revTx" presStyleIdx="2" presStyleCnt="4">
        <dgm:presLayoutVars>
          <dgm:chMax val="1"/>
          <dgm:chPref val="1"/>
        </dgm:presLayoutVars>
      </dgm:prSet>
      <dgm:spPr/>
    </dgm:pt>
    <dgm:pt modelId="{7215CE6B-16C6-46FD-B5FD-C7BBC6FE0C92}" type="pres">
      <dgm:prSet presAssocID="{7C15612E-F5AF-4CB7-AA15-B44ADCA2D677}" presName="sibTrans" presStyleCnt="0"/>
      <dgm:spPr/>
    </dgm:pt>
    <dgm:pt modelId="{39AD7D5E-70B9-4116-99C3-2F76F75CA532}" type="pres">
      <dgm:prSet presAssocID="{70C27E6A-E981-456F-A96C-A31640E48A72}" presName="compNode" presStyleCnt="0"/>
      <dgm:spPr/>
    </dgm:pt>
    <dgm:pt modelId="{943FC9CB-897A-4348-A3DD-8EAA736AF982}" type="pres">
      <dgm:prSet presAssocID="{70C27E6A-E981-456F-A96C-A31640E48A72}" presName="iconBgRect" presStyleLbl="bgShp" presStyleIdx="3" presStyleCnt="4"/>
      <dgm:spPr/>
    </dgm:pt>
    <dgm:pt modelId="{1836CD4E-2011-4195-911D-D1DDD8F435EE}" type="pres">
      <dgm:prSet presAssocID="{70C27E6A-E981-456F-A96C-A31640E48A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FA0CCB-6E36-497C-9FFD-658F75A2F782}" type="pres">
      <dgm:prSet presAssocID="{70C27E6A-E981-456F-A96C-A31640E48A72}" presName="spaceRect" presStyleCnt="0"/>
      <dgm:spPr/>
    </dgm:pt>
    <dgm:pt modelId="{44CAA072-EA16-4F75-B235-CCB94382571C}" type="pres">
      <dgm:prSet presAssocID="{70C27E6A-E981-456F-A96C-A31640E48A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24E119-A8AC-498E-89B2-10BF43A49A4F}" type="presOf" srcId="{FF62E1BB-BD8B-420B-9AA1-599E32FFE7BF}" destId="{49259943-3520-4D05-9C60-F1C362BB0EC7}" srcOrd="0" destOrd="0" presId="urn:microsoft.com/office/officeart/2018/5/layout/IconCircleLabelList"/>
    <dgm:cxn modelId="{3B671625-BF93-4546-92B2-50CB3FF5AA92}" type="presOf" srcId="{ECF94583-05C6-4E2C-BED9-066212542271}" destId="{96FEA104-43B2-4D24-8A2C-DD16DDDD2E5D}" srcOrd="0" destOrd="0" presId="urn:microsoft.com/office/officeart/2018/5/layout/IconCircleLabelList"/>
    <dgm:cxn modelId="{EC18AC25-FA82-4A7B-85D5-4E9AE6AE6D44}" type="presOf" srcId="{DB41B8C5-E063-40AC-9543-AF01EBD4B700}" destId="{8A6840EC-E4DB-4E03-B02F-B0E00180B633}" srcOrd="0" destOrd="0" presId="urn:microsoft.com/office/officeart/2018/5/layout/IconCircleLabelList"/>
    <dgm:cxn modelId="{DBC63560-8789-4B36-A73B-4DA2681356B8}" type="presOf" srcId="{70C27E6A-E981-456F-A96C-A31640E48A72}" destId="{44CAA072-EA16-4F75-B235-CCB94382571C}" srcOrd="0" destOrd="0" presId="urn:microsoft.com/office/officeart/2018/5/layout/IconCircleLabelList"/>
    <dgm:cxn modelId="{4115E386-E0B2-487F-91F3-96D34EA4D7E3}" srcId="{FF62E1BB-BD8B-420B-9AA1-599E32FFE7BF}" destId="{70C27E6A-E981-456F-A96C-A31640E48A72}" srcOrd="3" destOrd="0" parTransId="{0661BAF5-46EC-412D-813A-F44581193DA1}" sibTransId="{C707642C-B462-4630-A252-E50AA62AAC68}"/>
    <dgm:cxn modelId="{E2834DC1-F0F3-402B-BEC7-BA0D7B87CDD5}" type="presOf" srcId="{3A1E2C23-2426-4C1C-84A6-C2133CEE4ED9}" destId="{FFE563E0-5186-4D4A-8E4B-0D203BF879C4}" srcOrd="0" destOrd="0" presId="urn:microsoft.com/office/officeart/2018/5/layout/IconCircleLabelList"/>
    <dgm:cxn modelId="{BB9E67F0-3DE1-4D31-AAC0-DC3924F5A509}" srcId="{FF62E1BB-BD8B-420B-9AA1-599E32FFE7BF}" destId="{3A1E2C23-2426-4C1C-84A6-C2133CEE4ED9}" srcOrd="1" destOrd="0" parTransId="{19630293-7704-4E19-96C2-9DF3F41FDB4C}" sibTransId="{9AEC0CA0-73DB-4DB2-B2E0-59B7AC2603F2}"/>
    <dgm:cxn modelId="{5F4D98F1-0EE5-4F04-8DF7-D099B19F0FAE}" srcId="{FF62E1BB-BD8B-420B-9AA1-599E32FFE7BF}" destId="{DB41B8C5-E063-40AC-9543-AF01EBD4B700}" srcOrd="2" destOrd="0" parTransId="{B322A48D-4808-442C-A388-28624D56C475}" sibTransId="{7C15612E-F5AF-4CB7-AA15-B44ADCA2D677}"/>
    <dgm:cxn modelId="{6D8A03FB-0436-4CE0-B82C-DC1C0A76282A}" srcId="{FF62E1BB-BD8B-420B-9AA1-599E32FFE7BF}" destId="{ECF94583-05C6-4E2C-BED9-066212542271}" srcOrd="0" destOrd="0" parTransId="{3CC80FF9-F1EF-4AA4-8D4D-C2ACFC7E2BB1}" sibTransId="{A6C0195C-FEAB-4EA1-8AF0-F37B0E4B49CB}"/>
    <dgm:cxn modelId="{0AFD0B6F-7AD4-4827-8D36-452AF0FF0196}" type="presParOf" srcId="{49259943-3520-4D05-9C60-F1C362BB0EC7}" destId="{5828B6D8-9729-4E02-AFD8-0B2616CCA956}" srcOrd="0" destOrd="0" presId="urn:microsoft.com/office/officeart/2018/5/layout/IconCircleLabelList"/>
    <dgm:cxn modelId="{6C915ABB-76F0-4D19-8A22-FF7BC898CAF3}" type="presParOf" srcId="{5828B6D8-9729-4E02-AFD8-0B2616CCA956}" destId="{7A3CB547-D133-45FB-B09A-57DDD6F4E2A1}" srcOrd="0" destOrd="0" presId="urn:microsoft.com/office/officeart/2018/5/layout/IconCircleLabelList"/>
    <dgm:cxn modelId="{59D65958-FA15-4C42-9764-4D3B6357602D}" type="presParOf" srcId="{5828B6D8-9729-4E02-AFD8-0B2616CCA956}" destId="{C3FFB2C6-56CD-4327-8A2E-6753450AD5A6}" srcOrd="1" destOrd="0" presId="urn:microsoft.com/office/officeart/2018/5/layout/IconCircleLabelList"/>
    <dgm:cxn modelId="{7B92EC22-3475-4210-ADC1-65451799859A}" type="presParOf" srcId="{5828B6D8-9729-4E02-AFD8-0B2616CCA956}" destId="{8C358525-3492-460F-8561-AF884E02A08B}" srcOrd="2" destOrd="0" presId="urn:microsoft.com/office/officeart/2018/5/layout/IconCircleLabelList"/>
    <dgm:cxn modelId="{73DD42B3-4E17-44C7-8D54-062F1E1BDE0D}" type="presParOf" srcId="{5828B6D8-9729-4E02-AFD8-0B2616CCA956}" destId="{96FEA104-43B2-4D24-8A2C-DD16DDDD2E5D}" srcOrd="3" destOrd="0" presId="urn:microsoft.com/office/officeart/2018/5/layout/IconCircleLabelList"/>
    <dgm:cxn modelId="{A914CC12-B326-4F05-9692-2F41F41BA5DC}" type="presParOf" srcId="{49259943-3520-4D05-9C60-F1C362BB0EC7}" destId="{C31C61C9-C603-403B-9950-9C58CD448833}" srcOrd="1" destOrd="0" presId="urn:microsoft.com/office/officeart/2018/5/layout/IconCircleLabelList"/>
    <dgm:cxn modelId="{AD2461BD-0A34-4AEB-9740-5518C638DEFC}" type="presParOf" srcId="{49259943-3520-4D05-9C60-F1C362BB0EC7}" destId="{E3C4AA74-1133-4B56-BB77-1EE59C6C939A}" srcOrd="2" destOrd="0" presId="urn:microsoft.com/office/officeart/2018/5/layout/IconCircleLabelList"/>
    <dgm:cxn modelId="{5BFAD122-9B31-4760-926C-1F9268AB38E6}" type="presParOf" srcId="{E3C4AA74-1133-4B56-BB77-1EE59C6C939A}" destId="{5636D7F4-4534-415E-B664-0BECC2145792}" srcOrd="0" destOrd="0" presId="urn:microsoft.com/office/officeart/2018/5/layout/IconCircleLabelList"/>
    <dgm:cxn modelId="{20FFD002-035E-4A63-A768-95BBB8B144CD}" type="presParOf" srcId="{E3C4AA74-1133-4B56-BB77-1EE59C6C939A}" destId="{07174773-259D-4664-A8A3-6CEC08AD73B4}" srcOrd="1" destOrd="0" presId="urn:microsoft.com/office/officeart/2018/5/layout/IconCircleLabelList"/>
    <dgm:cxn modelId="{1936E857-884B-4F01-BAD8-08B3922EC634}" type="presParOf" srcId="{E3C4AA74-1133-4B56-BB77-1EE59C6C939A}" destId="{AC55F80D-3909-4021-A423-7F4D8C558C4E}" srcOrd="2" destOrd="0" presId="urn:microsoft.com/office/officeart/2018/5/layout/IconCircleLabelList"/>
    <dgm:cxn modelId="{7F2CEC00-E862-46B6-9331-AB127A31DF09}" type="presParOf" srcId="{E3C4AA74-1133-4B56-BB77-1EE59C6C939A}" destId="{FFE563E0-5186-4D4A-8E4B-0D203BF879C4}" srcOrd="3" destOrd="0" presId="urn:microsoft.com/office/officeart/2018/5/layout/IconCircleLabelList"/>
    <dgm:cxn modelId="{9C45E191-B137-453F-9BAA-0371A07DC147}" type="presParOf" srcId="{49259943-3520-4D05-9C60-F1C362BB0EC7}" destId="{6BAF5EF9-A714-4247-9E19-AFD8D76DD71A}" srcOrd="3" destOrd="0" presId="urn:microsoft.com/office/officeart/2018/5/layout/IconCircleLabelList"/>
    <dgm:cxn modelId="{1C0C2340-2CE7-4A41-8E50-3DBE27758740}" type="presParOf" srcId="{49259943-3520-4D05-9C60-F1C362BB0EC7}" destId="{6B1BF70E-1D9F-47D5-9364-5E62552F9E1E}" srcOrd="4" destOrd="0" presId="urn:microsoft.com/office/officeart/2018/5/layout/IconCircleLabelList"/>
    <dgm:cxn modelId="{9766315C-C7C1-48B8-8019-3756AE0DD52B}" type="presParOf" srcId="{6B1BF70E-1D9F-47D5-9364-5E62552F9E1E}" destId="{11AECED3-5A23-446F-8D03-C92000FB093F}" srcOrd="0" destOrd="0" presId="urn:microsoft.com/office/officeart/2018/5/layout/IconCircleLabelList"/>
    <dgm:cxn modelId="{CDC07B68-5707-49C8-8295-D585A6FE6F77}" type="presParOf" srcId="{6B1BF70E-1D9F-47D5-9364-5E62552F9E1E}" destId="{610DCF2D-01C8-409A-8155-CA65D2DDD14B}" srcOrd="1" destOrd="0" presId="urn:microsoft.com/office/officeart/2018/5/layout/IconCircleLabelList"/>
    <dgm:cxn modelId="{807EBA5F-FBF9-45F1-B169-5AAE8693399A}" type="presParOf" srcId="{6B1BF70E-1D9F-47D5-9364-5E62552F9E1E}" destId="{456B2E5A-759C-439A-81B1-8EC13CFD6665}" srcOrd="2" destOrd="0" presId="urn:microsoft.com/office/officeart/2018/5/layout/IconCircleLabelList"/>
    <dgm:cxn modelId="{25C527F4-1AED-4B20-BB23-F130600FA86E}" type="presParOf" srcId="{6B1BF70E-1D9F-47D5-9364-5E62552F9E1E}" destId="{8A6840EC-E4DB-4E03-B02F-B0E00180B633}" srcOrd="3" destOrd="0" presId="urn:microsoft.com/office/officeart/2018/5/layout/IconCircleLabelList"/>
    <dgm:cxn modelId="{A99D1F68-0BB2-438E-9052-2F9F50A7E8BB}" type="presParOf" srcId="{49259943-3520-4D05-9C60-F1C362BB0EC7}" destId="{7215CE6B-16C6-46FD-B5FD-C7BBC6FE0C92}" srcOrd="5" destOrd="0" presId="urn:microsoft.com/office/officeart/2018/5/layout/IconCircleLabelList"/>
    <dgm:cxn modelId="{5FA83616-2555-4688-ACE0-B27B4FD84D90}" type="presParOf" srcId="{49259943-3520-4D05-9C60-F1C362BB0EC7}" destId="{39AD7D5E-70B9-4116-99C3-2F76F75CA532}" srcOrd="6" destOrd="0" presId="urn:microsoft.com/office/officeart/2018/5/layout/IconCircleLabelList"/>
    <dgm:cxn modelId="{AC8EE5A2-A5C6-46D1-9832-943FDFDACCAA}" type="presParOf" srcId="{39AD7D5E-70B9-4116-99C3-2F76F75CA532}" destId="{943FC9CB-897A-4348-A3DD-8EAA736AF982}" srcOrd="0" destOrd="0" presId="urn:microsoft.com/office/officeart/2018/5/layout/IconCircleLabelList"/>
    <dgm:cxn modelId="{64F8CF7A-BFC4-4250-8698-1F0F44E4E237}" type="presParOf" srcId="{39AD7D5E-70B9-4116-99C3-2F76F75CA532}" destId="{1836CD4E-2011-4195-911D-D1DDD8F435EE}" srcOrd="1" destOrd="0" presId="urn:microsoft.com/office/officeart/2018/5/layout/IconCircleLabelList"/>
    <dgm:cxn modelId="{8C1D33B9-D8F1-4916-B6E5-8C73F85AA7A8}" type="presParOf" srcId="{39AD7D5E-70B9-4116-99C3-2F76F75CA532}" destId="{64FA0CCB-6E36-497C-9FFD-658F75A2F782}" srcOrd="2" destOrd="0" presId="urn:microsoft.com/office/officeart/2018/5/layout/IconCircleLabelList"/>
    <dgm:cxn modelId="{24F32832-3B76-4655-B624-87FE35BFA746}" type="presParOf" srcId="{39AD7D5E-70B9-4116-99C3-2F76F75CA532}" destId="{44CAA072-EA16-4F75-B235-CCB9438257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364E2-F6F5-4DA0-8F8D-B22DB63AC23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A68C-C263-466D-9A76-AE704760B71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Vehicle Owners:</a:t>
          </a:r>
          <a:r>
            <a:rPr lang="en-US" sz="2300" kern="1200"/>
            <a:t> Can list and manage their vehicles.</a:t>
          </a:r>
        </a:p>
      </dsp:txBody>
      <dsp:txXfrm>
        <a:off x="559800" y="3022743"/>
        <a:ext cx="4320000" cy="720000"/>
      </dsp:txXfrm>
    </dsp:sp>
    <dsp:sp modelId="{425AFA91-9F32-4E9F-9D34-41C23180366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D2ACB-5A30-4DAE-BDA5-EF197105E3B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Renters/Users:</a:t>
          </a:r>
          <a:r>
            <a:rPr lang="en-US" sz="2300" kern="1200" dirty="0"/>
            <a:t> Can find, filter, and book vehicles.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9065-5E7A-4813-AF7F-915E44984ACB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15A0-4537-4D96-A127-009FC6FAB72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1D1BF-CC34-4E6F-A3E8-DDA404C1F61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College students without personal vehicles</a:t>
          </a:r>
        </a:p>
      </dsp:txBody>
      <dsp:txXfrm>
        <a:off x="75768" y="3053169"/>
        <a:ext cx="3093750" cy="720000"/>
      </dsp:txXfrm>
    </dsp:sp>
    <dsp:sp modelId="{89ECDD77-5CCC-4D05-969D-4CB0B004BD8A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0F59C-592B-4532-BCFD-4BB9847C651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88A5D-DE1A-4E7F-93E1-C647EEB193C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Travelers or tourists needing local transport</a:t>
          </a:r>
        </a:p>
      </dsp:txBody>
      <dsp:txXfrm>
        <a:off x="3710925" y="3053169"/>
        <a:ext cx="3093750" cy="720000"/>
      </dsp:txXfrm>
    </dsp:sp>
    <dsp:sp modelId="{52D64D94-15A4-407C-994E-55ED3629BAA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347A4-A552-492D-A63A-3839B28E87C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59F1-AE8A-4EBE-BC8F-A7025D93D69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Daily commuters looking for </a:t>
          </a:r>
          <a:r>
            <a:rPr lang="en-US" sz="1700" kern="1200"/>
            <a:t>affordable options</a:t>
          </a:r>
          <a:endParaRPr lang="en-US" sz="1700" kern="1200" dirty="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3D9D5-4690-40BF-938B-DFC1B0545185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F0F8E-758F-438B-B843-E540F7E4D75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8FD96-897A-4835-B301-A7001C2AC28B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Divyansh:</a:t>
          </a:r>
          <a:r>
            <a:rPr lang="en-IN" sz="2200" kern="1200" dirty="0"/>
            <a:t> UI/UX design on Figma and front-end layout development</a:t>
          </a:r>
          <a:endParaRPr lang="en-US" sz="2200" kern="1200" dirty="0"/>
        </a:p>
      </dsp:txBody>
      <dsp:txXfrm>
        <a:off x="1057183" y="1805"/>
        <a:ext cx="4336177" cy="915310"/>
      </dsp:txXfrm>
    </dsp:sp>
    <dsp:sp modelId="{7EDAC371-5BC2-4DE7-B25A-07493538B05F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4A673-D800-475E-A6CC-4DAC62C06B3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CFD3-7FCC-43CD-A783-BDC39CE960A2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Akshat Awasthi:</a:t>
          </a:r>
          <a:r>
            <a:rPr lang="en-IN" sz="2200" kern="1200"/>
            <a:t> Frontend integration and responsive styling</a:t>
          </a:r>
          <a:endParaRPr lang="en-US" sz="2200" kern="1200"/>
        </a:p>
      </dsp:txBody>
      <dsp:txXfrm>
        <a:off x="1057183" y="1145944"/>
        <a:ext cx="4336177" cy="915310"/>
      </dsp:txXfrm>
    </dsp:sp>
    <dsp:sp modelId="{3706A80A-E81C-48BF-9656-87230ABE6273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F59B2-EB36-464E-8CCE-FD334C34488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6A76-2539-4B5E-BDAC-EE7E05596B0C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Parth:</a:t>
          </a:r>
          <a:r>
            <a:rPr lang="en-IN" sz="2200" kern="1200"/>
            <a:t> Backend API development and MongoDB integration</a:t>
          </a:r>
          <a:endParaRPr lang="en-US" sz="2200" kern="1200"/>
        </a:p>
      </dsp:txBody>
      <dsp:txXfrm>
        <a:off x="1057183" y="2290082"/>
        <a:ext cx="4336177" cy="915310"/>
      </dsp:txXfrm>
    </dsp:sp>
    <dsp:sp modelId="{770C958B-696E-4732-AC50-EABE158A4369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1C7BC-2769-4475-AAA1-F600AC62C1D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EAA5-14F4-48F5-AB54-7AC1A7A097EB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Dhruv:</a:t>
          </a:r>
          <a:r>
            <a:rPr lang="en-IN" sz="2200" kern="1200" dirty="0"/>
            <a:t> Server configuration and backend route management</a:t>
          </a:r>
          <a:endParaRPr lang="en-US" sz="2200" kern="1200" dirty="0"/>
        </a:p>
      </dsp:txBody>
      <dsp:txXfrm>
        <a:off x="1057183" y="3434221"/>
        <a:ext cx="4336177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62158-9B88-41DE-925D-D40862E0D044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DEE8F-CA66-4024-BEE3-6DABC6E0A90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EA0C1-3768-4774-8CF4-702A99EDC2A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Faced issues with API rate limits and data syncing</a:t>
          </a:r>
        </a:p>
      </dsp:txBody>
      <dsp:txXfrm>
        <a:off x="75768" y="3053169"/>
        <a:ext cx="3093750" cy="720000"/>
      </dsp:txXfrm>
    </dsp:sp>
    <dsp:sp modelId="{B74FD205-FC2C-45F6-840D-F813A6C637B0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76C28-F359-42E7-8EAC-FAFDF661480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5632B-3F5E-4F9E-B2AF-EFB27C93D29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Learned better project planning and collaboration</a:t>
          </a:r>
        </a:p>
      </dsp:txBody>
      <dsp:txXfrm>
        <a:off x="3710925" y="3053169"/>
        <a:ext cx="3093750" cy="720000"/>
      </dsp:txXfrm>
    </dsp:sp>
    <dsp:sp modelId="{BDFB0939-4A2A-4A19-B3D2-24F045E5049E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1A389-9BD1-4240-A5FA-ECAB6D633B9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6B54-E597-4F38-A192-200EB933284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Improved debugging skills and version control (Git)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CB547-D133-45FB-B09A-57DDD6F4E2A1}">
      <dsp:nvSpPr>
        <dsp:cNvPr id="0" name=""/>
        <dsp:cNvSpPr/>
      </dsp:nvSpPr>
      <dsp:spPr>
        <a:xfrm>
          <a:off x="572479" y="1878"/>
          <a:ext cx="904992" cy="904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FB2C6-56CD-4327-8A2E-6753450AD5A6}">
      <dsp:nvSpPr>
        <dsp:cNvPr id="0" name=""/>
        <dsp:cNvSpPr/>
      </dsp:nvSpPr>
      <dsp:spPr>
        <a:xfrm>
          <a:off x="765346" y="194745"/>
          <a:ext cx="519257" cy="519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A104-43B2-4D24-8A2C-DD16DDDD2E5D}">
      <dsp:nvSpPr>
        <dsp:cNvPr id="0" name=""/>
        <dsp:cNvSpPr/>
      </dsp:nvSpPr>
      <dsp:spPr>
        <a:xfrm>
          <a:off x="283178" y="1188753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Launch a mobile app version</a:t>
          </a:r>
        </a:p>
      </dsp:txBody>
      <dsp:txXfrm>
        <a:off x="283178" y="1188753"/>
        <a:ext cx="1483593" cy="593437"/>
      </dsp:txXfrm>
    </dsp:sp>
    <dsp:sp modelId="{5636D7F4-4534-415E-B664-0BECC2145792}">
      <dsp:nvSpPr>
        <dsp:cNvPr id="0" name=""/>
        <dsp:cNvSpPr/>
      </dsp:nvSpPr>
      <dsp:spPr>
        <a:xfrm>
          <a:off x="2315702" y="1878"/>
          <a:ext cx="904992" cy="904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74773-259D-4664-A8A3-6CEC08AD73B4}">
      <dsp:nvSpPr>
        <dsp:cNvPr id="0" name=""/>
        <dsp:cNvSpPr/>
      </dsp:nvSpPr>
      <dsp:spPr>
        <a:xfrm>
          <a:off x="2508569" y="194745"/>
          <a:ext cx="519257" cy="519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563E0-5186-4D4A-8E4B-0D203BF879C4}">
      <dsp:nvSpPr>
        <dsp:cNvPr id="0" name=""/>
        <dsp:cNvSpPr/>
      </dsp:nvSpPr>
      <dsp:spPr>
        <a:xfrm>
          <a:off x="2026401" y="1188753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 user ratings and reviews system</a:t>
          </a:r>
        </a:p>
      </dsp:txBody>
      <dsp:txXfrm>
        <a:off x="2026401" y="1188753"/>
        <a:ext cx="1483593" cy="593437"/>
      </dsp:txXfrm>
    </dsp:sp>
    <dsp:sp modelId="{11AECED3-5A23-446F-8D03-C92000FB093F}">
      <dsp:nvSpPr>
        <dsp:cNvPr id="0" name=""/>
        <dsp:cNvSpPr/>
      </dsp:nvSpPr>
      <dsp:spPr>
        <a:xfrm>
          <a:off x="4058925" y="1878"/>
          <a:ext cx="904992" cy="904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DCF2D-01C8-409A-8155-CA65D2DDD14B}">
      <dsp:nvSpPr>
        <dsp:cNvPr id="0" name=""/>
        <dsp:cNvSpPr/>
      </dsp:nvSpPr>
      <dsp:spPr>
        <a:xfrm>
          <a:off x="4251792" y="194745"/>
          <a:ext cx="519257" cy="519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40EC-E4DB-4E03-B02F-B0E00180B633}">
      <dsp:nvSpPr>
        <dsp:cNvPr id="0" name=""/>
        <dsp:cNvSpPr/>
      </dsp:nvSpPr>
      <dsp:spPr>
        <a:xfrm>
          <a:off x="3769624" y="1188753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Partner with verified rental companies for more inventory</a:t>
          </a:r>
        </a:p>
      </dsp:txBody>
      <dsp:txXfrm>
        <a:off x="3769624" y="1188753"/>
        <a:ext cx="1483593" cy="593437"/>
      </dsp:txXfrm>
    </dsp:sp>
    <dsp:sp modelId="{943FC9CB-897A-4348-A3DD-8EAA736AF982}">
      <dsp:nvSpPr>
        <dsp:cNvPr id="0" name=""/>
        <dsp:cNvSpPr/>
      </dsp:nvSpPr>
      <dsp:spPr>
        <a:xfrm>
          <a:off x="2315702" y="2153089"/>
          <a:ext cx="904992" cy="904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6CD4E-2011-4195-911D-D1DDD8F435EE}">
      <dsp:nvSpPr>
        <dsp:cNvPr id="0" name=""/>
        <dsp:cNvSpPr/>
      </dsp:nvSpPr>
      <dsp:spPr>
        <a:xfrm>
          <a:off x="2508569" y="2345956"/>
          <a:ext cx="519257" cy="519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A072-EA16-4F75-B235-CCB94382571C}">
      <dsp:nvSpPr>
        <dsp:cNvPr id="0" name=""/>
        <dsp:cNvSpPr/>
      </dsp:nvSpPr>
      <dsp:spPr>
        <a:xfrm>
          <a:off x="2026401" y="3339964"/>
          <a:ext cx="1483593" cy="59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Launch offers and loyalty rewards for frequent users</a:t>
          </a:r>
        </a:p>
      </dsp:txBody>
      <dsp:txXfrm>
        <a:off x="2026401" y="3339964"/>
        <a:ext cx="1483593" cy="59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138C-3505-953F-0F25-72752376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AD69-63C1-482E-8967-FBE414AB9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EA96-B64F-525B-BFEF-34A1FAD3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A9C2-2698-DC48-CFB3-6CA875B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8FBC-A6D1-80F1-C766-6853752B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8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2D3B-B9D1-754C-A368-C3F411A7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A7981-F287-8F45-51EE-D41DECE5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A881-2084-638B-05CE-5D55E3C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2D3F-2B89-9CDC-CFA9-05C28EA8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EAF4-71E1-4ED6-71E6-7F05CD5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5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FEF59-8814-E761-A154-CEBA61DD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E1BA5-A0AD-8DDD-6254-AB8BCF1D8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115E-ADDF-5951-CFCD-2EAD8D75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300C-76B8-DBFB-401F-BC0B806F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1607-4D15-C248-581F-9FA38EB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8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1ED4-23DC-9552-212F-EB933666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360C-F45E-0EDF-E29F-D6CA0F83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EC83-309B-E996-50C2-2F0A2C9E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6355-8325-E1D8-EDC0-636B1BB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820F-9EC6-D6DD-9BBD-508FC72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16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1722-1319-5C51-092F-C7C329D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34F9-247E-511D-08F0-DD6765BB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4250-782A-8257-300B-D71D24B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61E1-3BEB-E787-D559-A00641D6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BFDF-226A-61D5-F6C1-BD48C28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71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0A9-C898-0F06-0AEA-B9443B1F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8F3-B79A-F4DA-C844-13B075398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7956-3DF4-228A-9C23-351E7262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3159-432F-8E0F-37D4-DA3F04E7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D81B-4E57-2914-D10D-85C7CAE6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3554-981D-A0B9-1789-77347572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8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C1AD-ECB7-93DB-F869-9EF634B0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1E293-7F75-A8F8-0290-491BCE558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787B0-D9FD-894F-3253-EE3B6E1A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7CCD8-7A58-D891-E149-FD4E272B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79C13-6608-F120-EACD-E0B323E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3BA9C-3538-C730-FB78-713D781D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E95A-A10B-E0E5-3C34-175FC8AB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E774-FB1D-E5EB-D810-81826539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04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6AD1-F1B0-5827-4D24-ACCDDA5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E563B-9D81-0777-834C-82F04CF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184AD-C387-0E1E-FD35-0AA66F48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8580-6879-378B-72E8-EEF1E508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45859-5313-C819-FE62-81EC82AD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33AE1-CD5E-43E5-B4C0-D423D6B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48D4D-1811-E5F9-91EC-3A23E576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4251-397F-D9EE-A7DC-D3C8EBD3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3697-591D-1F8B-2308-D903B136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03EC-85A7-1914-2F8A-5FD3744E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812E-28BB-6D7B-D182-BB731A37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2041-F110-3C8F-D8F2-D1B62BBE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C5E2-8B50-3C0D-3F24-0F5A083C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0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F18A-5C63-5AD0-F99D-621B8E1D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A362B-2A33-CEBB-F597-B624FABE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989C5-A619-1977-DE6F-EE069529B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D107A-510C-1635-5E8E-87A32A10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BE79-D563-2FEC-E2BB-4A2F8EDC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6E8C-C4F5-1461-CFAD-2D89E62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62431-ABE8-BCD6-8A75-777D9F60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F72B-3A32-A2B9-322F-0EDB7AEE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F27B-9B7A-2001-CD79-0974802C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4E19-65A7-4E65-8CCE-D662FE8B099A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EEFE-B72F-F1D3-15C5-C492FDDA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55C5-52A7-A069-8E62-4676D135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B3C99-6A87-47CE-B219-C0E0B79F3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1582F2-20BD-5FB4-2D38-CCE5B632B52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5" y="637010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686" r:id="rId9"/>
    <p:sldLayoutId id="2147483702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662" r:id="rId17"/>
    <p:sldLayoutId id="2147483663" r:id="rId18"/>
    <p:sldLayoutId id="2147483664" r:id="rId19"/>
    <p:sldLayoutId id="2147483665" r:id="rId20"/>
    <p:sldLayoutId id="2147483668" r:id="rId21"/>
    <p:sldLayoutId id="2147483669" r:id="rId22"/>
    <p:sldLayoutId id="2147483666" r:id="rId23"/>
    <p:sldLayoutId id="2147483667" r:id="rId24"/>
    <p:sldLayoutId id="2147483670" r:id="rId25"/>
    <p:sldLayoutId id="2147483687" r:id="rId26"/>
    <p:sldLayoutId id="2147483671" r:id="rId27"/>
    <p:sldLayoutId id="2147483679" r:id="rId28"/>
    <p:sldLayoutId id="2147483673" r:id="rId29"/>
    <p:sldLayoutId id="2147483674" r:id="rId30"/>
    <p:sldLayoutId id="2147483688" r:id="rId31"/>
    <p:sldLayoutId id="2147483689" r:id="rId32"/>
    <p:sldLayoutId id="2147483682" r:id="rId33"/>
    <p:sldLayoutId id="2147483683" r:id="rId34"/>
    <p:sldLayoutId id="2147483684" r:id="rId35"/>
    <p:sldLayoutId id="2147483685" r:id="rId36"/>
    <p:sldLayoutId id="2147483694" r:id="rId37"/>
    <p:sldLayoutId id="2147483695" r:id="rId38"/>
    <p:sldLayoutId id="2147483696" r:id="rId39"/>
    <p:sldLayoutId id="2147483697" r:id="rId40"/>
    <p:sldLayoutId id="2147483677" r:id="rId41"/>
    <p:sldLayoutId id="2147483678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ystalcarhire.com/car-rental-pick-up-and-drop-off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lawlab.com/2017/01/27/the-prototype-journey-from-post-it-to-wizard-of-oz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CF85E-3513-C714-0B56-8C1EEA88D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61" y="401846"/>
            <a:ext cx="5334930" cy="111537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Wheel-o-Rent</a:t>
            </a:r>
            <a:br>
              <a:rPr lang="en-US" dirty="0"/>
            </a:br>
            <a:r>
              <a:rPr lang="en-US" sz="1600" dirty="0"/>
              <a:t>Wheels on the Go, Rent with Flow!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7ADD9-10C8-E716-60AA-5D76AD28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1657350"/>
            <a:ext cx="5334931" cy="43680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en-US" sz="2000" dirty="0"/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Mentor Name: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Neeraj</a:t>
            </a:r>
          </a:p>
          <a:p>
            <a:pPr algn="l"/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Members and Enrollment Numbers: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Divyansh Jain  		E23CSEU1042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Akshat Awasthi		E23CSEU1036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Parth Azad 		E23CSEU1032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Dhruv 			E23CSEU1031</a:t>
            </a:r>
          </a:p>
          <a:p>
            <a:endParaRPr lang="en-US" sz="13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hand holding a key&#10;&#10;AI-generated content may be incorrect.">
            <a:extLst>
              <a:ext uri="{FF2B5EF4-FFF2-40B4-BE49-F238E27FC236}">
                <a16:creationId xmlns:a16="http://schemas.microsoft.com/office/drawing/2014/main" id="{5ABF75B9-C043-6B6C-BC70-E411CF8E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65" r="2783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22C01-F4B4-443B-B905-D18B57E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b="1" dirty="0"/>
              <a:t>Team Roles</a:t>
            </a: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8DD007-6D64-6BEE-4DA3-5DDCBFB1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89" r="61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502F326-C9B5-28F3-A8EE-43FEA6C36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8664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37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C67E-68DC-6F39-DE46-DE42FBF0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sz="3100" b="1">
                <a:solidFill>
                  <a:srgbClr val="FFFFFF"/>
                </a:solidFill>
              </a:rPr>
              <a:t>Challenges and Learnings</a:t>
            </a:r>
            <a:br>
              <a:rPr lang="en-IN" sz="3100">
                <a:solidFill>
                  <a:srgbClr val="FFFFFF"/>
                </a:solidFill>
              </a:rPr>
            </a:b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251780-BE42-2EB4-BE1F-3BC9CBB3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49402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93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484F22C-76C8-483A-911D-8B73A7764F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1360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11188-C015-8C49-A42C-F40C59B3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Future Scope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5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713E3-C774-7F45-9839-FB54A8A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01EF-1863-F0F7-B7CE-79C2D4A9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31AA-B046-6350-703B-0CDD3284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Wheel-o-Rent is a web-based platform created to simplify the process of renting two-wheelers and four-wheelers. Whether someone needs a bike for a day or a car for a weekend trip, the platform connects them with verified vehicle owners in just a few clicks. It provides an affordable, quick, and flexible transportation option.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otorcycle tire on a dusty dirt road">
            <a:extLst>
              <a:ext uri="{FF2B5EF4-FFF2-40B4-BE49-F238E27FC236}">
                <a16:creationId xmlns:a16="http://schemas.microsoft.com/office/drawing/2014/main" id="{5AD72656-FA69-2D88-3474-263927AA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4" r="28838" b="-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A3309CA1-BBDF-5866-3E31-D91E8D83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42" r="559" b="3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02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AFEE9-6B08-A54F-DF06-F189E85B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644D-7D3B-E6D2-B7B9-EA6D75C4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1" y="1769186"/>
            <a:ext cx="6374920" cy="5010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Students, travelers, and professionals often face challenges in finding affordable and flexible short-term vehicle rentals. Existing options are costly or inconvenient.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Wheel-o-Rent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offers a simple digital solution, connecting users with nearby two- and four-wheelers through real-time tracking, clear pricing, and easy booking.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898CA09D-6C1E-DC4E-9E8E-C3085507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41" r="27110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6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A2438-8A49-B046-BE7D-5915B4C7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IN" b="1"/>
              <a:t>Our Solution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BE65-03E5-4013-6F54-EC2CF3E8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8" y="1671373"/>
            <a:ext cx="5506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provide a user-friendly platform that allows users to quickly find, book, and rent nearby two or four wheelers at affordable rates. With real-time availability, secure payments, and location-based search,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Wheel-o-Rent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makes short-term vehicle rentals easy, transparent, and accessible.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B7CCA02-D874-C643-0B7C-D4A7E3C1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75" r="1" b="24738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1" name="Arc 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A0F44CAE-DA49-76F9-6EC1-ADB0018B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87" r="13817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8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8FC81-D58D-C25A-00B8-A2010366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br>
              <a:rPr lang="en-IN" sz="3100" dirty="0">
                <a:solidFill>
                  <a:srgbClr val="FFFFFF"/>
                </a:solidFill>
              </a:rPr>
            </a:br>
            <a:endParaRPr lang="en-IN" sz="3100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A53ED-B2C5-C861-1644-619045AC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051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2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EE40B-960A-3019-21A5-BE285138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sz="3100" b="1">
                <a:solidFill>
                  <a:srgbClr val="FFFFFF"/>
                </a:solidFill>
              </a:rPr>
              <a:t>Target Users</a:t>
            </a:r>
            <a:br>
              <a:rPr lang="en-IN" sz="3100">
                <a:solidFill>
                  <a:srgbClr val="FFFFFF"/>
                </a:solidFill>
              </a:rPr>
            </a:b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E5E21-BB60-2DD4-D7BD-C505F0914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2218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44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7A0F-0B22-E731-525E-8055D6EE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b="1" dirty="0"/>
              <a:t>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0C04-F1DD-983C-1FFE-8432B703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the location and filter by type, price, and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user login and booking confirmation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Vehicle owner dashboard for listing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history and upcoming bookings section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D4615BE8-B5F7-6A6B-2E1A-DEF61273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23" r="1942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5156-26AA-00AE-5236-2F075F13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IN" b="1"/>
              <a:t>Technology Stack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0D5A-72F3-B083-4B61-BF48AA87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HTML, CSS, JavaScript, React.js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Node.js, Express.js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 Tool: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Figma ,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13">
            <a:extLst>
              <a:ext uri="{FF2B5EF4-FFF2-40B4-BE49-F238E27FC236}">
                <a16:creationId xmlns:a16="http://schemas.microsoft.com/office/drawing/2014/main" id="{D344B4FA-8894-6962-F532-B00B0DF1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4" r="27641" b="-2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60AC7D68-DAA7-FC59-1E1D-518F5588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72" r="6932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729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B6B6-137D-12C0-EF6F-33D5033A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 b="1"/>
              <a:t>UI/UX Design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8554-4570-E330-9FB9-57D70421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used Figma to create a clean and modern interface. Design choices include simple navigation, consistent color palette, readable fonts, and clear icons. We followed the 6x6 rule to keep the interface clean and understandable.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5376951-5B4E-BD85-8167-6B2117D7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71" r="36529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32365-1DFA-1135-8682-3C2E1020477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openlawlab.com/2017/01/27/the-prototype-journey-from-post-it-to-wizard-of-o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1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0B1418-0730-488F-BBB6-78B9EB686B6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Arial Black</vt:lpstr>
      <vt:lpstr>Calibri</vt:lpstr>
      <vt:lpstr>Montserrat SemiBold</vt:lpstr>
      <vt:lpstr>Open Sans Bold</vt:lpstr>
      <vt:lpstr>Office Theme</vt:lpstr>
      <vt:lpstr>Flame</vt:lpstr>
      <vt:lpstr>Wheel-o-Rent Wheels on the Go, Rent with Flow!</vt:lpstr>
      <vt:lpstr>Introduction </vt:lpstr>
      <vt:lpstr>Problem Statement </vt:lpstr>
      <vt:lpstr>Our Solution </vt:lpstr>
      <vt:lpstr>Stakeholders </vt:lpstr>
      <vt:lpstr>Target Users </vt:lpstr>
      <vt:lpstr>Key Features </vt:lpstr>
      <vt:lpstr>Technology Stack </vt:lpstr>
      <vt:lpstr>UI/UX Design </vt:lpstr>
      <vt:lpstr>Team Roles </vt:lpstr>
      <vt:lpstr>Challenges and Learnings </vt:lpstr>
      <vt:lpstr>Future Scope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jain</dc:creator>
  <cp:lastModifiedBy>divyansh jain</cp:lastModifiedBy>
  <cp:revision>4</cp:revision>
  <dcterms:created xsi:type="dcterms:W3CDTF">2025-04-06T11:49:31Z</dcterms:created>
  <dcterms:modified xsi:type="dcterms:W3CDTF">2025-04-06T17:06:48Z</dcterms:modified>
</cp:coreProperties>
</file>