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D6FB849-A5C8-45D1-94B1-2466F74360D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british airway report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6BA78E6-F4BA-4CFF-90B3-064B35CF48E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2024-11-09 2:13:18 p.m. MST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A316D24-3C3E-4116-B974-E8A68B8CEB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2024-11-09T21:13:18Z</dcterms:created>
  <dcterms:modified xsi:type="dcterms:W3CDTF">2024-11-09T21:13:18Z</dcterms:modified>
</cp:coreProperties>
</file>