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C6B1499-C14A-417A-97A9-5531E0DC904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Customer_Analysis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B59DA3D-0C7D-44BD-ACF6-AC40D65B6CB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2024-11-17 8:34:41 p.m. MST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8D22223-2E8C-40B5-AAA3-908FF95509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0"/>
            <a:ext cx="11144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2024-11-18T03:34:41Z</dcterms:created>
  <dcterms:modified xsi:type="dcterms:W3CDTF">2024-11-18T03:34:41Z</dcterms:modified>
</cp:coreProperties>
</file>