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7D9BE57-607A-46CA-984B-F5839B62E04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Netlfix Dasborad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D684177-6B98-497A-948C-74EE5D7DCCF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2024-12-14 11:30:10 a.m. MST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05EC632C-E78D-42F9-B272-FA163E63D4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33"/>
            <a:ext cx="12192000" cy="67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2024-12-14T18:30:10Z</dcterms:created>
  <dcterms:modified xsi:type="dcterms:W3CDTF">2024-12-14T18:30:10Z</dcterms:modified>
</cp:coreProperties>
</file>