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ABE08F-1827-40CB-A031-F8A3938F71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Analysis_Top100_US_company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F46C0C5-B03E-4894-B786-8A09DE787F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2024-12-12 4:13:27 p.m. MST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CAEB7FE-1793-44AF-BDE4-BFE2EEBED2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0" y="0"/>
            <a:ext cx="11589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2024-12-12T23:13:27Z</dcterms:created>
  <dcterms:modified xsi:type="dcterms:W3CDTF">2024-12-12T23:13:27Z</dcterms:modified>
</cp:coreProperties>
</file>