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Movie Recommendation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DHRUV SHARMA 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088" y="3570732"/>
            <a:ext cx="4133088" cy="58489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" y="100584"/>
            <a:ext cx="8961120" cy="6592823"/>
          </a:xfrm>
        </p:spPr>
      </p:pic>
    </p:spTree>
    <p:extLst>
      <p:ext uri="{BB962C8B-B14F-4D97-AF65-F5344CB8AC3E}">
        <p14:creationId xmlns:p14="http://schemas.microsoft.com/office/powerpoint/2010/main" val="3677670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504" y="3109278"/>
            <a:ext cx="5093208" cy="4294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" y="82296"/>
            <a:ext cx="8961120" cy="6858000"/>
          </a:xfrm>
        </p:spPr>
      </p:pic>
    </p:spTree>
    <p:extLst>
      <p:ext uri="{BB962C8B-B14F-4D97-AF65-F5344CB8AC3E}">
        <p14:creationId xmlns:p14="http://schemas.microsoft.com/office/powerpoint/2010/main" val="2624920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5376" y="3611880"/>
            <a:ext cx="5413248" cy="50260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109728"/>
            <a:ext cx="8906256" cy="6611112"/>
          </a:xfrm>
        </p:spPr>
      </p:pic>
    </p:spTree>
    <p:extLst>
      <p:ext uri="{BB962C8B-B14F-4D97-AF65-F5344CB8AC3E}">
        <p14:creationId xmlns:p14="http://schemas.microsoft.com/office/powerpoint/2010/main" val="1263286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Handling </a:t>
            </a:r>
            <a:r>
              <a:rPr dirty="0"/>
              <a:t>large datasets</a:t>
            </a:r>
          </a:p>
          <a:p>
            <a:r>
              <a:rPr dirty="0" smtClean="0"/>
              <a:t> </a:t>
            </a:r>
            <a:r>
              <a:rPr dirty="0"/>
              <a:t>Cold start problem for new users</a:t>
            </a:r>
          </a:p>
          <a:p>
            <a:r>
              <a:rPr dirty="0" smtClean="0"/>
              <a:t>UI </a:t>
            </a:r>
            <a:r>
              <a:rPr dirty="0"/>
              <a:t>and backend integration</a:t>
            </a:r>
          </a:p>
          <a:p>
            <a:r>
              <a:rPr dirty="0" smtClean="0"/>
              <a:t>Solutions</a:t>
            </a:r>
            <a:r>
              <a:rPr dirty="0"/>
              <a:t>: Efficient libraries, fallback suggestions, Flask integration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User </a:t>
            </a:r>
            <a:r>
              <a:rPr dirty="0"/>
              <a:t>login and profile history</a:t>
            </a:r>
          </a:p>
          <a:p>
            <a:r>
              <a:rPr dirty="0" smtClean="0"/>
              <a:t>Include </a:t>
            </a:r>
            <a:r>
              <a:rPr dirty="0"/>
              <a:t>genre and actor preferences</a:t>
            </a:r>
          </a:p>
          <a:p>
            <a:r>
              <a:rPr dirty="0" smtClean="0"/>
              <a:t>Deploy </a:t>
            </a:r>
            <a:r>
              <a:rPr dirty="0"/>
              <a:t>as full web/mobile app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Developed </a:t>
            </a:r>
            <a:r>
              <a:rPr dirty="0"/>
              <a:t>a functional movie recommendation system.</a:t>
            </a:r>
          </a:p>
          <a:p>
            <a:r>
              <a:rPr dirty="0" smtClean="0"/>
              <a:t>Learned </a:t>
            </a:r>
            <a:r>
              <a:rPr dirty="0"/>
              <a:t>about ML algorithms and system integration.</a:t>
            </a:r>
          </a:p>
          <a:p>
            <a:r>
              <a:rPr dirty="0" smtClean="0"/>
              <a:t>Enhances </a:t>
            </a:r>
            <a:r>
              <a:rPr dirty="0"/>
              <a:t>user experience and discovery.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Project </a:t>
            </a:r>
            <a:r>
              <a:rPr dirty="0"/>
              <a:t>to develop a movie recommendation system based on user preferences</a:t>
            </a:r>
            <a:r>
              <a:rPr dirty="0" smtClean="0"/>
              <a:t>.</a:t>
            </a:r>
          </a:p>
          <a:p>
            <a:r>
              <a:rPr dirty="0" smtClean="0"/>
              <a:t>Helps </a:t>
            </a:r>
            <a:r>
              <a:rPr dirty="0"/>
              <a:t>users discover new and relevant movies.</a:t>
            </a:r>
          </a:p>
          <a:p>
            <a:r>
              <a:rPr dirty="0" smtClean="0"/>
              <a:t>Domain</a:t>
            </a:r>
            <a:r>
              <a:rPr dirty="0"/>
              <a:t>: Machine Learning, Web </a:t>
            </a:r>
            <a:r>
              <a:rPr dirty="0" smtClean="0"/>
              <a:t>Development</a:t>
            </a:r>
            <a:r>
              <a:rPr lang="en-US" dirty="0" smtClean="0"/>
              <a:t>.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Users </a:t>
            </a:r>
            <a:r>
              <a:rPr dirty="0"/>
              <a:t>find it difficult to select movies from a large database.</a:t>
            </a:r>
          </a:p>
          <a:p>
            <a:r>
              <a:rPr dirty="0" smtClean="0"/>
              <a:t>Important </a:t>
            </a:r>
            <a:r>
              <a:rPr dirty="0"/>
              <a:t>to enhance user experience with personalized suggestions.</a:t>
            </a:r>
          </a:p>
          <a:p>
            <a:r>
              <a:rPr dirty="0" smtClean="0"/>
              <a:t>Target </a:t>
            </a:r>
            <a:r>
              <a:rPr dirty="0"/>
              <a:t>Users: Movie watchers, streaming platform users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Build </a:t>
            </a:r>
            <a:r>
              <a:rPr dirty="0"/>
              <a:t>a personalized movie recommendation system.</a:t>
            </a:r>
          </a:p>
          <a:p>
            <a:r>
              <a:rPr dirty="0" smtClean="0"/>
              <a:t>Utilize </a:t>
            </a:r>
            <a:r>
              <a:rPr dirty="0"/>
              <a:t>collaborative and content-based filtering.</a:t>
            </a:r>
          </a:p>
          <a:p>
            <a:r>
              <a:rPr dirty="0" smtClean="0"/>
              <a:t>Improve </a:t>
            </a:r>
            <a:r>
              <a:rPr dirty="0"/>
              <a:t>user engagement and satisfaction.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Software</a:t>
            </a:r>
            <a:r>
              <a:rPr dirty="0"/>
              <a:t>: Windows/Linux, Python, </a:t>
            </a:r>
            <a:r>
              <a:rPr dirty="0" err="1"/>
              <a:t>Jupyter</a:t>
            </a:r>
            <a:r>
              <a:rPr dirty="0"/>
              <a:t>/VS Code, CSV/SQLite, </a:t>
            </a:r>
            <a:r>
              <a:rPr dirty="0" err="1"/>
              <a:t>Scikit</a:t>
            </a:r>
            <a:r>
              <a:rPr dirty="0"/>
              <a:t>-learn, Flask</a:t>
            </a:r>
          </a:p>
          <a:p>
            <a:r>
              <a:rPr dirty="0" smtClean="0"/>
              <a:t>Hardware</a:t>
            </a:r>
            <a:r>
              <a:rPr dirty="0"/>
              <a:t>: i3 or higher, 4GB+ RAM, </a:t>
            </a:r>
            <a:r>
              <a:rPr dirty="0" smtClean="0"/>
              <a:t>1</a:t>
            </a:r>
            <a:r>
              <a:rPr lang="en-US" dirty="0" smtClean="0"/>
              <a:t>GB</a:t>
            </a:r>
            <a:r>
              <a:rPr dirty="0" smtClean="0"/>
              <a:t>+ </a:t>
            </a:r>
            <a:r>
              <a:rPr dirty="0"/>
              <a:t>Storage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 /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Development </a:t>
            </a:r>
            <a:r>
              <a:rPr dirty="0"/>
              <a:t>Model: Agile</a:t>
            </a:r>
          </a:p>
          <a:p>
            <a:r>
              <a:rPr dirty="0" smtClean="0"/>
              <a:t>Tools</a:t>
            </a:r>
            <a:r>
              <a:rPr dirty="0"/>
              <a:t>: </a:t>
            </a:r>
            <a:r>
              <a:rPr dirty="0" err="1" smtClean="0"/>
              <a:t>Python</a:t>
            </a:r>
            <a:r>
              <a:rPr lang="en-US" dirty="0" err="1" smtClean="0"/>
              <a:t>,Panda,Numpy</a:t>
            </a:r>
            <a:r>
              <a:rPr dirty="0" smtClean="0"/>
              <a:t>, </a:t>
            </a:r>
            <a:r>
              <a:rPr dirty="0" err="1"/>
              <a:t>Jupyter</a:t>
            </a:r>
            <a:r>
              <a:rPr dirty="0"/>
              <a:t>, Flask, HTML/CSS</a:t>
            </a:r>
          </a:p>
          <a:p>
            <a:r>
              <a:rPr dirty="0" smtClean="0"/>
              <a:t>Database</a:t>
            </a:r>
            <a:r>
              <a:rPr dirty="0"/>
              <a:t>: </a:t>
            </a:r>
            <a:r>
              <a:rPr dirty="0" err="1"/>
              <a:t>MovieLens</a:t>
            </a:r>
            <a:r>
              <a:rPr dirty="0"/>
              <a:t> CSV, SQLite</a:t>
            </a:r>
          </a:p>
          <a:p>
            <a:r>
              <a:rPr dirty="0" smtClean="0"/>
              <a:t>Algorithms</a:t>
            </a:r>
            <a:r>
              <a:rPr dirty="0"/>
              <a:t>: Cosine Similarity, TF-IDF, KNN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System Architecture /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User </a:t>
            </a:r>
            <a:r>
              <a:rPr dirty="0"/>
              <a:t>Input (Ratings/Search) → Data Preprocessing → Recommendation Algorithm → Output</a:t>
            </a:r>
          </a:p>
          <a:p>
            <a:r>
              <a:rPr dirty="0" smtClean="0"/>
              <a:t>[</a:t>
            </a:r>
            <a:r>
              <a:rPr dirty="0"/>
              <a:t>Insert Architecture or Data Flow Diagram]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User Module: Collects preferences/ratings</a:t>
            </a:r>
          </a:p>
          <a:p>
            <a:r>
              <a:rPr dirty="0" smtClean="0"/>
              <a:t> </a:t>
            </a:r>
            <a:r>
              <a:rPr dirty="0"/>
              <a:t>Preprocessing Module: Cleans and processes data</a:t>
            </a:r>
          </a:p>
          <a:p>
            <a:r>
              <a:rPr dirty="0" smtClean="0"/>
              <a:t> </a:t>
            </a:r>
            <a:r>
              <a:rPr dirty="0"/>
              <a:t>Recommendation Module: Applies ML algorithms</a:t>
            </a:r>
          </a:p>
          <a:p>
            <a:r>
              <a:rPr dirty="0" smtClean="0"/>
              <a:t> </a:t>
            </a:r>
            <a:r>
              <a:rPr dirty="0"/>
              <a:t>Display Module: Shows recommended movies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Screenshots /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Homepage Interface</a:t>
            </a:r>
          </a:p>
          <a:p>
            <a:r>
              <a:rPr dirty="0" smtClean="0"/>
              <a:t>Movie </a:t>
            </a:r>
            <a:r>
              <a:rPr dirty="0"/>
              <a:t>Search Bar</a:t>
            </a:r>
          </a:p>
          <a:p>
            <a:r>
              <a:rPr dirty="0" smtClean="0"/>
              <a:t>Recommended </a:t>
            </a:r>
            <a:r>
              <a:rPr dirty="0"/>
              <a:t>Movies </a:t>
            </a:r>
            <a:r>
              <a:rPr dirty="0" smtClean="0"/>
              <a:t>List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281</Words>
  <Application>Microsoft Office PowerPoint</Application>
  <PresentationFormat>On-screen Show (4:3)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Movie Recommendation System</vt:lpstr>
      <vt:lpstr>Introduction</vt:lpstr>
      <vt:lpstr>Problem Statement</vt:lpstr>
      <vt:lpstr>Objectives</vt:lpstr>
      <vt:lpstr>System Requirements</vt:lpstr>
      <vt:lpstr>Methodology / Tools Used</vt:lpstr>
      <vt:lpstr>System Architecture / Flow Diagram</vt:lpstr>
      <vt:lpstr>Modules Description</vt:lpstr>
      <vt:lpstr>Screenshots / Demo</vt:lpstr>
      <vt:lpstr>PowerPoint Presentation</vt:lpstr>
      <vt:lpstr>PowerPoint Presentation</vt:lpstr>
      <vt:lpstr>PowerPoint Presentation</vt:lpstr>
      <vt:lpstr>Challenges Faced</vt:lpstr>
      <vt:lpstr>Future Enhancements</vt:lpstr>
      <vt:lpstr>Conclusion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</dc:title>
  <dc:subject/>
  <dc:creator>H3</dc:creator>
  <cp:keywords/>
  <dc:description>generated using python-pptx</dc:description>
  <cp:lastModifiedBy>Dhruv</cp:lastModifiedBy>
  <cp:revision>6</cp:revision>
  <dcterms:created xsi:type="dcterms:W3CDTF">2013-01-27T09:14:16Z</dcterms:created>
  <dcterms:modified xsi:type="dcterms:W3CDTF">2025-07-22T07:43:45Z</dcterms:modified>
  <cp:category/>
</cp:coreProperties>
</file>