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1" d="100"/>
          <a:sy n="91" d="100"/>
        </p:scale>
        <p:origin x="7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9B24-E367-27F0-1952-59E0EECF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EA10-3581-8229-C46F-C96B42BAB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1EED-8DC8-192C-ABBB-78ED686B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203B-F29E-E5C7-7EC0-6DB77FE5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316-9B51-7C8C-C749-167228B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CBC-57D0-20B2-6F1A-0B67A6EE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68B7-0EB0-48B7-85EF-7E62DBC7B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3506-8049-750B-0115-2FDE36F0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B3CD-9D14-95F4-B3C0-9592FDE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0181-5D2C-9589-9362-A72A68A6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5A0D-0F68-E994-E37A-E40497DD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F5EE-24C7-276E-1B37-57E2517F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3F8B-9023-DDE9-B637-CF71F412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C63D-4A45-7F51-286A-2001E872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C663-7686-EC96-C382-7367A5D0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F6B-C12B-C196-14AA-69592598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4EF5-9352-377E-5C25-4A33CC71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36AA-6B16-6F34-63B2-98F98F13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9353-A8F0-3503-F59C-7053DC5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5F55-1F78-4DD9-1F84-D59FBB3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9329-6CB2-35DA-AF41-589C778F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F29D-111F-84D8-B254-FE8B3EAF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D007-5479-DF31-A35F-9703D67D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21F1-BF17-982B-12FD-E1A87F26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B62D-6072-049B-9DDD-9AFAA2F3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11BD-1C5C-35B4-302C-776795F8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505-7365-8956-72D2-D5112D995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1C93-CFEF-52FA-0E23-A7149DBF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68A4-EA3B-E4DC-0A69-3D8411DC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B46C-CCF2-AD14-38F7-BE3DC334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1D4B2-BC70-B28C-8557-8B4EB994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C462-1D8B-F774-2B5A-D347522C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BBFD-3432-4768-7687-AB79AE6C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6B70-CC77-68A8-8FD5-F27D2175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66F2A-F4E7-602E-A987-62EDA6488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D296-9DD9-15C7-5DDB-77EB0FCCD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CEB96-5588-9056-C38E-AE9517BE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E821D-BC04-3944-D43F-BFA6F5D3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5EBDA-6640-297C-AE57-A2BD7D63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CB32-D470-57EE-D235-6905BD39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51D0F-449D-3137-8A40-58A8125F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24A2D-CDEA-5E8E-7E0F-664063A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7918-3CDB-B69D-F58B-D4B2D9D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1B4C3-DD2F-049C-F6DE-F342DDCE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EC006-7BAF-5EF4-6AD2-A5916330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E5B58-42EE-856C-F2A0-4F02B0E6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271F-563E-CDA7-4F3B-2DB7E06C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89C6-AC24-E471-AF6A-468B60B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00C99-B0BD-68E0-1A4F-985F83AC4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9030D-3AD3-3455-B870-1CEB953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150F-0511-211C-CC99-D1C08C8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1490-3FD8-2BF4-45EA-FDDD0389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BA4D-21D5-0B09-B8F5-53DC4BD7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9024A-4CE5-46F9-3D78-415D5DC44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9381-DA62-3AA4-C898-B2DE5DB1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12F7-A9AF-1D74-9630-102F2D54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9CBE-FD4F-ADC9-819C-E5038D41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F764-1B92-B928-D107-FDDA6E8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34720-71BC-6A3F-F3B2-AC0496FD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BDE22-5EA4-34B6-CC42-103F5625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E228-8381-019D-FDC8-7ACB3997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7560-94BB-1454-FF67-7FBF3546E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F7DE-FBE8-7664-4AA3-A82EE4B4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BF49-C099-5616-5594-2F830480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288C-F3D8-D4FD-D3C1-8C4DC30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Von irgendwelchen Leuten gemacht</a:t>
            </a:r>
          </a:p>
        </p:txBody>
      </p:sp>
    </p:spTree>
    <p:extLst>
      <p:ext uri="{BB962C8B-B14F-4D97-AF65-F5344CB8AC3E}">
        <p14:creationId xmlns:p14="http://schemas.microsoft.com/office/powerpoint/2010/main" val="276387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1E2D-8E4F-FF4D-4C1F-C54BBD3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Erste Folie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BE49-DA20-D5B5-1D29-E6543D68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Dies ist die erste Folie dieser Präsentation</a:t>
            </a:r>
          </a:p>
          <a:p>
            <a:r>
              <a:rPr lang="en-US" dirty="0"/>
              <a:t>Diese beiden Punkte sind Punktwerte</a:t>
            </a:r>
          </a:p>
        </p:txBody>
      </p:sp>
    </p:spTree>
    <p:extLst>
      <p:ext uri="{BB962C8B-B14F-4D97-AF65-F5344CB8AC3E}">
        <p14:creationId xmlns:p14="http://schemas.microsoft.com/office/powerpoint/2010/main" val="4254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1E2D-8E4F-FF4D-4C1F-C54BBD3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nächste Folie ist sehr ähnlich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BE49-DA20-D5B5-1D29-E6543D68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Dies ist nicht die erste Folie in dieser Präsentation</a:t>
            </a:r>
          </a:p>
          <a:p>
            <a:r>
              <a:rPr lang="en-US" dirty="0"/>
              <a:t>Diese beiden Punkte sind Punktwerte</a:t>
            </a:r>
          </a:p>
        </p:txBody>
      </p:sp>
    </p:spTree>
    <p:extLst>
      <p:ext uri="{BB962C8B-B14F-4D97-AF65-F5344CB8AC3E}">
        <p14:creationId xmlns:p14="http://schemas.microsoft.com/office/powerpoint/2010/main" val="6896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F-CFE8-C437-96FC-D6B43868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1984-AB5B-FFAB-6362-A453975C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Presentation </vt:lpstr>
      <vt:lpstr>First slide</vt:lpstr>
      <vt:lpstr>The next slide is very similar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 </dc:title>
  <dc:creator>Dhruv Agrawal</dc:creator>
  <cp:lastModifiedBy>Dhruv Agrawal</cp:lastModifiedBy>
  <cp:revision>1</cp:revision>
  <dcterms:created xsi:type="dcterms:W3CDTF">2024-03-01T11:37:17Z</dcterms:created>
  <dcterms:modified xsi:type="dcterms:W3CDTF">2024-03-01T11:39:25Z</dcterms:modified>
</cp:coreProperties>
</file>