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C78-3B98-6433-B6CD-72E89538F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E84E-A23B-77D8-0BB9-CA01CDC8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DAD9-76DD-DAA2-6728-4843905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0D30-E2EF-6F61-B44B-4CE18B98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5A0C-7FC8-3FE4-D52E-A357E302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33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16EC-0CBE-65A8-9E9F-FB6DD781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20F03-59EC-A273-7D6D-5A3AC8FD3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9C97-7B8F-8AF6-2B7D-367A02C4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988D-FA77-7EC7-B4E3-381299F1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8F5D-9517-9772-2B61-F27B6DF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02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BDDD8-267C-E520-EF7D-188C893A2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1110-874E-8785-8EC4-8BBD66702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2A49-5C58-CB7A-2ACA-3417C37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DEE1-835D-6791-894B-F1865ED5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DC60-B6AA-6BEC-728D-3BCA1863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2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9EC2-9B2A-4A41-9FD2-F898DEAD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DF39-DDEC-E34F-1E87-377A0F88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BE50-C463-898A-42FE-88E6CF0C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1D90-0451-EC01-6912-28BBA292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8CC6-EC7F-87EB-973C-D325E371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1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17F8-A9EB-231E-2823-278DDCE2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B15AD-CA8A-43BB-AD18-5455E08F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E7B2-CE37-1BF3-65F6-1E025EFF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9D04-6D4E-CE3B-E4FB-9D8BA0B2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6EF-FEF6-E822-84DC-DB466A75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9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FCC0-A20B-D63D-5686-012C8C01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B5A9-B40B-BCD6-93B6-E5F6D3250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0A5F1-4ADC-7775-B238-C1C3A2802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D9EF4-3C71-D6A6-239E-B187C67E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1346-DD9D-5C54-2A9A-E6E501C3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DDF1-1366-A18E-965D-CD5CA3BE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7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3A4-4EBE-54DB-FE5F-AFF48FB1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EFC3-C947-620D-C3BD-02C29FAA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FF7E-DDBB-12B5-28BE-891E659A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D611D-346F-49BD-8B41-E3F9605B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F48F9-9FC0-C6B6-36E0-C3145C36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4CD2-5DAE-E974-C657-32617783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AD50C-2113-3DAD-076B-0CCA6756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775B2-269E-218E-9BA9-F91EFBF7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04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F8D-6CF5-1C89-FCD5-1C0AFE12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F6A0F-4579-BE59-AF67-A52BF2B3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DEFDE-F239-B7C7-7627-FD62FA76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C23B0-74E7-0204-4EEA-E1BA14EF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5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114FA-34E9-FEE0-6D6A-D3ABF2AC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A9130-9E6E-9867-4173-64A5E401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C1CD3-7649-F04A-8D7A-0C38BCFE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5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D84D-77A8-39B0-A0EA-02C807F6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39A0-720E-B07A-56AF-E2F0E198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B955C-12AC-50D1-C1F3-4AB6CEDF9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5242-4B98-0DF5-3A5B-F8C1F4B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4C0B-3450-EE01-8570-D8D771EB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02CB5-08AB-75AE-0813-B153E06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9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3A33-C618-B1EF-9E60-BAD4D024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BCB26-B260-59E1-2EBF-8D9200599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70F9-CD37-1134-7B75-03E847AB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943-8C0A-7FF5-2955-51C67595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0352-9E36-CBDE-E98D-B553B780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6F6F-A0C3-AEB4-49DD-2D520B8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50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AA9CF-7B9D-655E-D482-334D68AE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1357-C7DF-BEEC-DEB2-0283ECCD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2BBB-462A-4E17-0540-D7B35F0D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BFC3A-E612-460B-B3AA-912CD747D94F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85EA-7EE5-6800-820A-FB4B1F6A7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EAC7-CFC8-1125-55B9-D93C2908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9A10C-4815-4245-AEBF-0922610885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6195-7FC1-69D0-B9E7-4BC9E31EB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Hello, world!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DDCEA-B0F1-9034-DA8D-3A7A50387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25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F05B-861E-0508-1970-82E00759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Joe mama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928A-1FF2-D569-3D26-4BA15ECF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a test.</a:t>
            </a:r>
          </a:p>
          <a:p>
            <a:r>
              <a:rPr lang="en-AU" dirty="0"/>
              <a:t>THIS IS A TEXT</a:t>
            </a:r>
          </a:p>
          <a:p>
            <a:endParaRPr lang="en-AU" dirty="0"/>
          </a:p>
          <a:p>
            <a:r>
              <a:rPr lang="en-AU" dirty="0"/>
              <a:t>HELLO </a:t>
            </a:r>
            <a:r>
              <a:rPr lang="en-AU" dirty="0" err="1"/>
              <a:t>wORlD</a:t>
            </a:r>
            <a:endParaRPr lang="en-AU" dirty="0"/>
          </a:p>
          <a:p>
            <a:r>
              <a:rPr lang="en-AU" dirty="0">
                <a:latin typeface="Abadi" panose="020B0604020104020204" pitchFamily="34" charset="0"/>
              </a:rPr>
              <a:t>This is a test.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12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A6436-7B1E-B94C-25EC-0D986A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9F82-FDA9-4F9A-E299-6E32611C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COMP3231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497B-3DA0-BACA-4EDA-B71D221B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Deadlock is bad!</a:t>
            </a:r>
          </a:p>
          <a:p>
            <a:pPr marL="0" indent="0">
              <a:buNone/>
            </a:pPr>
            <a:endParaRPr lang="en-AU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Abadi" panose="020B0604020104020204" pitchFamily="34" charset="0"/>
              </a:rPr>
              <a:t>- Threads are cool, they solve concurrency and synchronisation problems</a:t>
            </a:r>
          </a:p>
          <a:p>
            <a:pPr marL="0" indent="0">
              <a:buNone/>
            </a:pPr>
            <a:endParaRPr lang="en-AU" dirty="0">
              <a:latin typeface="Abadi" panose="020B0604020104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45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2B25-A2BE-FF8B-6970-D1146674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A331-9D85-C8E6-D455-F4ACB58A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a python backend</a:t>
            </a:r>
          </a:p>
          <a:p>
            <a:r>
              <a:rPr lang="en-AU" dirty="0"/>
              <a:t>Very cool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Lecturer: Richard Buckland</a:t>
            </a:r>
          </a:p>
        </p:txBody>
      </p:sp>
    </p:spTree>
    <p:extLst>
      <p:ext uri="{BB962C8B-B14F-4D97-AF65-F5344CB8AC3E}">
        <p14:creationId xmlns:p14="http://schemas.microsoft.com/office/powerpoint/2010/main" val="201353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Aptos</vt:lpstr>
      <vt:lpstr>Aptos Display</vt:lpstr>
      <vt:lpstr>Arial</vt:lpstr>
      <vt:lpstr>Office Theme</vt:lpstr>
      <vt:lpstr>Hello, world! </vt:lpstr>
      <vt:lpstr>Joe mama</vt:lpstr>
      <vt:lpstr>COMP3231 </vt:lpstr>
      <vt:lpstr>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 </dc:title>
  <dc:creator>Christian Lam</dc:creator>
  <cp:lastModifiedBy>Christian Lam</cp:lastModifiedBy>
  <cp:revision>4</cp:revision>
  <dcterms:created xsi:type="dcterms:W3CDTF">2024-03-01T08:09:09Z</dcterms:created>
  <dcterms:modified xsi:type="dcterms:W3CDTF">2024-03-01T11:32:36Z</dcterms:modified>
</cp:coreProperties>
</file>