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Bebas Neue" panose="020B0606020202050201" pitchFamily="34" charset="0"/>
      <p:regular r:id="rId3"/>
    </p:embeddedFont>
    <p:embeddedFont>
      <p:font typeface="Bebas Neue Bold" panose="020B060402020202020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nva Sans Bold" panose="020B0604020202020204" charset="0"/>
      <p:regular r:id="rId9"/>
    </p:embeddedFont>
    <p:embeddedFont>
      <p:font typeface="Inter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0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9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6285488" cy="10287000"/>
          </a:xfrm>
          <a:custGeom>
            <a:avLst/>
            <a:gdLst/>
            <a:ahLst/>
            <a:cxnLst/>
            <a:rect l="l" t="t" r="r" b="b"/>
            <a:pathLst>
              <a:path w="16285488" h="10287000">
                <a:moveTo>
                  <a:pt x="0" y="0"/>
                </a:moveTo>
                <a:lnTo>
                  <a:pt x="16285488" y="0"/>
                </a:lnTo>
                <a:lnTo>
                  <a:pt x="1628548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" b="-32"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4395172" y="915613"/>
            <a:ext cx="3406756" cy="3406756"/>
          </a:xfrm>
          <a:custGeom>
            <a:avLst/>
            <a:gdLst/>
            <a:ahLst/>
            <a:cxnLst/>
            <a:rect l="l" t="t" r="r" b="b"/>
            <a:pathLst>
              <a:path w="3406756" h="3406756">
                <a:moveTo>
                  <a:pt x="0" y="0"/>
                </a:moveTo>
                <a:lnTo>
                  <a:pt x="3406755" y="0"/>
                </a:lnTo>
                <a:lnTo>
                  <a:pt x="3406755" y="3406756"/>
                </a:lnTo>
                <a:lnTo>
                  <a:pt x="0" y="34067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5859938" y="2377812"/>
            <a:ext cx="5087852" cy="4114800"/>
          </a:xfrm>
          <a:custGeom>
            <a:avLst/>
            <a:gdLst/>
            <a:ahLst/>
            <a:cxnLst/>
            <a:rect l="l" t="t" r="r" b="b"/>
            <a:pathLst>
              <a:path w="5087852" h="4114800">
                <a:moveTo>
                  <a:pt x="0" y="0"/>
                </a:moveTo>
                <a:lnTo>
                  <a:pt x="5087851" y="0"/>
                </a:lnTo>
                <a:lnTo>
                  <a:pt x="50878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 dirty="0"/>
          </a:p>
        </p:txBody>
      </p:sp>
      <p:grpSp>
        <p:nvGrpSpPr>
          <p:cNvPr id="5" name="Group 5"/>
          <p:cNvGrpSpPr/>
          <p:nvPr/>
        </p:nvGrpSpPr>
        <p:grpSpPr>
          <a:xfrm>
            <a:off x="6575848" y="4628265"/>
            <a:ext cx="259229" cy="25922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90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251321" y="5087413"/>
            <a:ext cx="259229" cy="25922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090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-58419" y="8359957"/>
            <a:ext cx="5184000" cy="4114800"/>
          </a:xfrm>
          <a:custGeom>
            <a:avLst/>
            <a:gdLst/>
            <a:ahLst/>
            <a:cxnLst/>
            <a:rect l="l" t="t" r="r" b="b"/>
            <a:pathLst>
              <a:path w="5184000" h="4114800">
                <a:moveTo>
                  <a:pt x="0" y="0"/>
                </a:moveTo>
                <a:lnTo>
                  <a:pt x="5184000" y="0"/>
                </a:lnTo>
                <a:lnTo>
                  <a:pt x="5184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2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2" name="Freeform 12"/>
          <p:cNvSpPr/>
          <p:nvPr/>
        </p:nvSpPr>
        <p:spPr>
          <a:xfrm>
            <a:off x="-1" y="-1"/>
            <a:ext cx="4521977" cy="2830095"/>
          </a:xfrm>
          <a:custGeom>
            <a:avLst/>
            <a:gdLst/>
            <a:ahLst/>
            <a:cxnLst/>
            <a:rect l="l" t="t" r="r" b="b"/>
            <a:pathLst>
              <a:path w="5184000" h="4114800">
                <a:moveTo>
                  <a:pt x="0" y="0"/>
                </a:moveTo>
                <a:lnTo>
                  <a:pt x="5184000" y="0"/>
                </a:lnTo>
                <a:lnTo>
                  <a:pt x="5184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2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4640" t="-45394"/>
            </a:stretch>
          </a:blipFill>
        </p:spPr>
        <p:txBody>
          <a:bodyPr/>
          <a:lstStyle/>
          <a:p>
            <a:endParaRPr lang="en-AU" dirty="0"/>
          </a:p>
        </p:txBody>
      </p:sp>
      <p:sp>
        <p:nvSpPr>
          <p:cNvPr id="13" name="Freeform 13"/>
          <p:cNvSpPr/>
          <p:nvPr/>
        </p:nvSpPr>
        <p:spPr>
          <a:xfrm>
            <a:off x="13693488" y="7639242"/>
            <a:ext cx="4594512" cy="2634795"/>
          </a:xfrm>
          <a:custGeom>
            <a:avLst/>
            <a:gdLst/>
            <a:ahLst/>
            <a:cxnLst/>
            <a:rect l="l" t="t" r="r" b="b"/>
            <a:pathLst>
              <a:path w="5184000" h="4114800">
                <a:moveTo>
                  <a:pt x="0" y="0"/>
                </a:moveTo>
                <a:lnTo>
                  <a:pt x="5184000" y="0"/>
                </a:lnTo>
                <a:lnTo>
                  <a:pt x="5184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2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2830" b="-56172"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4" name="Freeform 14"/>
          <p:cNvSpPr/>
          <p:nvPr/>
        </p:nvSpPr>
        <p:spPr>
          <a:xfrm>
            <a:off x="13804443" y="-1"/>
            <a:ext cx="4461941" cy="3765287"/>
          </a:xfrm>
          <a:custGeom>
            <a:avLst/>
            <a:gdLst/>
            <a:ahLst/>
            <a:cxnLst/>
            <a:rect l="l" t="t" r="r" b="b"/>
            <a:pathLst>
              <a:path w="5184000" h="4114800">
                <a:moveTo>
                  <a:pt x="0" y="0"/>
                </a:moveTo>
                <a:lnTo>
                  <a:pt x="5184000" y="0"/>
                </a:lnTo>
                <a:lnTo>
                  <a:pt x="5184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2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9283" r="-16183" b="-1"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5" name="Freeform 15"/>
          <p:cNvSpPr/>
          <p:nvPr/>
        </p:nvSpPr>
        <p:spPr>
          <a:xfrm rot="4887457">
            <a:off x="6607269" y="4941522"/>
            <a:ext cx="633966" cy="609400"/>
          </a:xfrm>
          <a:custGeom>
            <a:avLst/>
            <a:gdLst/>
            <a:ahLst/>
            <a:cxnLst/>
            <a:rect l="l" t="t" r="r" b="b"/>
            <a:pathLst>
              <a:path w="633966" h="609400">
                <a:moveTo>
                  <a:pt x="0" y="0"/>
                </a:moveTo>
                <a:lnTo>
                  <a:pt x="633966" y="0"/>
                </a:lnTo>
                <a:lnTo>
                  <a:pt x="633966" y="609399"/>
                </a:lnTo>
                <a:lnTo>
                  <a:pt x="0" y="6093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6" name="Group 16"/>
          <p:cNvGrpSpPr/>
          <p:nvPr/>
        </p:nvGrpSpPr>
        <p:grpSpPr>
          <a:xfrm>
            <a:off x="14173200" y="2000860"/>
            <a:ext cx="3729336" cy="1454454"/>
            <a:chOff x="0" y="0"/>
            <a:chExt cx="982212" cy="3830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82212" cy="383066"/>
            </a:xfrm>
            <a:custGeom>
              <a:avLst/>
              <a:gdLst/>
              <a:ahLst/>
              <a:cxnLst/>
              <a:rect l="l" t="t" r="r" b="b"/>
              <a:pathLst>
                <a:path w="982212" h="383066">
                  <a:moveTo>
                    <a:pt x="0" y="0"/>
                  </a:moveTo>
                  <a:lnTo>
                    <a:pt x="982212" y="0"/>
                  </a:lnTo>
                  <a:lnTo>
                    <a:pt x="982212" y="383066"/>
                  </a:lnTo>
                  <a:lnTo>
                    <a:pt x="0" y="383066"/>
                  </a:lnTo>
                  <a:close/>
                </a:path>
              </a:pathLst>
            </a:custGeom>
            <a:solidFill>
              <a:srgbClr val="06090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701499" y="9048488"/>
            <a:ext cx="1018866" cy="1225549"/>
            <a:chOff x="0" y="0"/>
            <a:chExt cx="268343" cy="32277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68343" cy="322778"/>
            </a:xfrm>
            <a:custGeom>
              <a:avLst/>
              <a:gdLst/>
              <a:ahLst/>
              <a:cxnLst/>
              <a:rect l="l" t="t" r="r" b="b"/>
              <a:pathLst>
                <a:path w="268343" h="322778">
                  <a:moveTo>
                    <a:pt x="0" y="0"/>
                  </a:moveTo>
                  <a:lnTo>
                    <a:pt x="268343" y="0"/>
                  </a:lnTo>
                  <a:lnTo>
                    <a:pt x="268343" y="322778"/>
                  </a:lnTo>
                  <a:lnTo>
                    <a:pt x="0" y="322778"/>
                  </a:lnTo>
                  <a:close/>
                </a:path>
              </a:pathLst>
            </a:custGeom>
            <a:solidFill>
              <a:srgbClr val="06090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236948" y="0"/>
            <a:ext cx="1906505" cy="582486"/>
            <a:chOff x="0" y="0"/>
            <a:chExt cx="502125" cy="33297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02125" cy="332970"/>
            </a:xfrm>
            <a:custGeom>
              <a:avLst/>
              <a:gdLst/>
              <a:ahLst/>
              <a:cxnLst/>
              <a:rect l="l" t="t" r="r" b="b"/>
              <a:pathLst>
                <a:path w="502125" h="332970">
                  <a:moveTo>
                    <a:pt x="0" y="0"/>
                  </a:moveTo>
                  <a:lnTo>
                    <a:pt x="502125" y="0"/>
                  </a:lnTo>
                  <a:lnTo>
                    <a:pt x="502125" y="332970"/>
                  </a:lnTo>
                  <a:lnTo>
                    <a:pt x="0" y="332970"/>
                  </a:lnTo>
                  <a:close/>
                </a:path>
              </a:pathLst>
            </a:custGeom>
            <a:solidFill>
              <a:srgbClr val="232529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0" y="1075764"/>
            <a:ext cx="3591664" cy="1264245"/>
            <a:chOff x="0" y="0"/>
            <a:chExt cx="961339" cy="33297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61339" cy="332970"/>
            </a:xfrm>
            <a:custGeom>
              <a:avLst/>
              <a:gdLst/>
              <a:ahLst/>
              <a:cxnLst/>
              <a:rect l="l" t="t" r="r" b="b"/>
              <a:pathLst>
                <a:path w="961339" h="332970">
                  <a:moveTo>
                    <a:pt x="0" y="0"/>
                  </a:moveTo>
                  <a:lnTo>
                    <a:pt x="961339" y="0"/>
                  </a:lnTo>
                  <a:lnTo>
                    <a:pt x="961339" y="332970"/>
                  </a:lnTo>
                  <a:lnTo>
                    <a:pt x="0" y="332970"/>
                  </a:lnTo>
                  <a:close/>
                </a:path>
              </a:pathLst>
            </a:custGeom>
            <a:solidFill>
              <a:srgbClr val="1C1E2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3299116" y="7272074"/>
            <a:ext cx="2857548" cy="1454454"/>
            <a:chOff x="0" y="0"/>
            <a:chExt cx="752605" cy="38306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752605" cy="383066"/>
            </a:xfrm>
            <a:custGeom>
              <a:avLst/>
              <a:gdLst/>
              <a:ahLst/>
              <a:cxnLst/>
              <a:rect l="l" t="t" r="r" b="b"/>
              <a:pathLst>
                <a:path w="752605" h="383066">
                  <a:moveTo>
                    <a:pt x="0" y="0"/>
                  </a:moveTo>
                  <a:lnTo>
                    <a:pt x="752605" y="0"/>
                  </a:lnTo>
                  <a:lnTo>
                    <a:pt x="752605" y="383066"/>
                  </a:lnTo>
                  <a:lnTo>
                    <a:pt x="0" y="383066"/>
                  </a:lnTo>
                  <a:close/>
                </a:path>
              </a:pathLst>
            </a:custGeom>
            <a:solidFill>
              <a:srgbClr val="06090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15185031" y="1886314"/>
            <a:ext cx="1684832" cy="1569000"/>
          </a:xfrm>
          <a:custGeom>
            <a:avLst/>
            <a:gdLst/>
            <a:ahLst/>
            <a:cxnLst/>
            <a:rect l="l" t="t" r="r" b="b"/>
            <a:pathLst>
              <a:path w="1684832" h="1569000">
                <a:moveTo>
                  <a:pt x="0" y="0"/>
                </a:moveTo>
                <a:lnTo>
                  <a:pt x="1684832" y="0"/>
                </a:lnTo>
                <a:lnTo>
                  <a:pt x="1684832" y="1568999"/>
                </a:lnTo>
                <a:lnTo>
                  <a:pt x="0" y="15689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2" name="TextBox 32"/>
          <p:cNvSpPr txBox="1"/>
          <p:nvPr/>
        </p:nvSpPr>
        <p:spPr>
          <a:xfrm rot="-5400000">
            <a:off x="-1906160" y="4992873"/>
            <a:ext cx="590411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spc="982">
                <a:solidFill>
                  <a:srgbClr val="5E5E5E"/>
                </a:solidFill>
                <a:latin typeface="Bebas Neue"/>
              </a:rPr>
              <a:t>POSTER NIGHT</a:t>
            </a:r>
          </a:p>
        </p:txBody>
      </p:sp>
      <p:sp>
        <p:nvSpPr>
          <p:cNvPr id="33" name="TextBox 33"/>
          <p:cNvSpPr txBox="1"/>
          <p:nvPr/>
        </p:nvSpPr>
        <p:spPr>
          <a:xfrm rot="-5400000">
            <a:off x="14220311" y="4992873"/>
            <a:ext cx="590411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spc="982">
                <a:solidFill>
                  <a:srgbClr val="5E5E5E"/>
                </a:solidFill>
                <a:latin typeface="Bebas Neue"/>
              </a:rPr>
              <a:t>2023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293344" y="6492612"/>
            <a:ext cx="4084540" cy="138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spc="1216">
                <a:solidFill>
                  <a:srgbClr val="FFFFFF"/>
                </a:solidFill>
                <a:latin typeface="Inter Bold"/>
              </a:rPr>
              <a:t>TOFU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16734907" y="394184"/>
            <a:ext cx="1553093" cy="1105738"/>
            <a:chOff x="0" y="0"/>
            <a:chExt cx="409045" cy="291223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09045" cy="291223"/>
            </a:xfrm>
            <a:custGeom>
              <a:avLst/>
              <a:gdLst/>
              <a:ahLst/>
              <a:cxnLst/>
              <a:rect l="l" t="t" r="r" b="b"/>
              <a:pathLst>
                <a:path w="409045" h="291223">
                  <a:moveTo>
                    <a:pt x="0" y="0"/>
                  </a:moveTo>
                  <a:lnTo>
                    <a:pt x="409045" y="0"/>
                  </a:lnTo>
                  <a:lnTo>
                    <a:pt x="409045" y="291223"/>
                  </a:lnTo>
                  <a:lnTo>
                    <a:pt x="0" y="291223"/>
                  </a:lnTo>
                  <a:close/>
                </a:path>
              </a:pathLst>
            </a:custGeom>
            <a:solidFill>
              <a:srgbClr val="06090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6619979" y="8475340"/>
            <a:ext cx="1668021" cy="994783"/>
            <a:chOff x="0" y="0"/>
            <a:chExt cx="439314" cy="2620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439314" cy="262000"/>
            </a:xfrm>
            <a:custGeom>
              <a:avLst/>
              <a:gdLst/>
              <a:ahLst/>
              <a:cxnLst/>
              <a:rect l="l" t="t" r="r" b="b"/>
              <a:pathLst>
                <a:path w="439314" h="262000">
                  <a:moveTo>
                    <a:pt x="0" y="0"/>
                  </a:moveTo>
                  <a:lnTo>
                    <a:pt x="439314" y="0"/>
                  </a:lnTo>
                  <a:lnTo>
                    <a:pt x="439314" y="262000"/>
                  </a:lnTo>
                  <a:lnTo>
                    <a:pt x="0" y="262000"/>
                  </a:lnTo>
                  <a:close/>
                </a:path>
              </a:pathLst>
            </a:custGeom>
            <a:solidFill>
              <a:srgbClr val="06090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6756523" y="8188507"/>
            <a:ext cx="1509861" cy="139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spc="3024">
                <a:solidFill>
                  <a:srgbClr val="67686B"/>
                </a:solidFill>
                <a:latin typeface="Bebas Neue Bold"/>
              </a:rPr>
              <a:t>TS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701499" y="9020358"/>
            <a:ext cx="1133921" cy="139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spc="1296">
                <a:solidFill>
                  <a:srgbClr val="67686B"/>
                </a:solidFill>
                <a:latin typeface="Bebas Neue Bold"/>
              </a:rPr>
              <a:t>++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3008443" y="7358104"/>
            <a:ext cx="3053507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spc="720">
                <a:solidFill>
                  <a:srgbClr val="67686B"/>
                </a:solidFill>
                <a:latin typeface="Canva Sans Bold"/>
              </a:rPr>
              <a:t>JAVA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-914286" y="1192451"/>
            <a:ext cx="540362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spc="540" dirty="0">
                <a:solidFill>
                  <a:srgbClr val="67686B"/>
                </a:solidFill>
                <a:latin typeface="Canva Sans Bold"/>
              </a:rPr>
              <a:t>PYTHON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6619979" y="244475"/>
            <a:ext cx="2026855" cy="139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spc="3024">
                <a:solidFill>
                  <a:srgbClr val="67686B"/>
                </a:solidFill>
                <a:latin typeface="Bebas Neue Bold"/>
              </a:rPr>
              <a:t>JS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0" y="8088475"/>
            <a:ext cx="2419842" cy="1264245"/>
            <a:chOff x="0" y="0"/>
            <a:chExt cx="961339" cy="33297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961339" cy="332970"/>
            </a:xfrm>
            <a:custGeom>
              <a:avLst/>
              <a:gdLst/>
              <a:ahLst/>
              <a:cxnLst/>
              <a:rect l="l" t="t" r="r" b="b"/>
              <a:pathLst>
                <a:path w="961339" h="332970">
                  <a:moveTo>
                    <a:pt x="0" y="0"/>
                  </a:moveTo>
                  <a:lnTo>
                    <a:pt x="961339" y="0"/>
                  </a:lnTo>
                  <a:lnTo>
                    <a:pt x="961339" y="332970"/>
                  </a:lnTo>
                  <a:lnTo>
                    <a:pt x="0" y="332970"/>
                  </a:lnTo>
                  <a:close/>
                </a:path>
              </a:pathLst>
            </a:custGeom>
            <a:solidFill>
              <a:srgbClr val="0C0E12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-1431760" y="7997637"/>
            <a:ext cx="5403629" cy="139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spc="720">
                <a:solidFill>
                  <a:srgbClr val="67686B"/>
                </a:solidFill>
                <a:latin typeface="Bebas Neue Bold"/>
              </a:rPr>
              <a:t>NODE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045918" y="9471206"/>
            <a:ext cx="540362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spc="540" dirty="0">
                <a:solidFill>
                  <a:srgbClr val="67686B"/>
                </a:solidFill>
                <a:latin typeface="Canva Sans Bold"/>
              </a:rPr>
              <a:t>FLASK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5DCAD6D-800C-68DC-D167-3EB1A3A553F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43438" b="1"/>
          <a:stretch/>
        </p:blipFill>
        <p:spPr>
          <a:xfrm>
            <a:off x="1856498" y="12963"/>
            <a:ext cx="2536156" cy="151036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8A1EA0E-FD40-46DB-E422-A4DEBA6F307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37437"/>
          <a:stretch/>
        </p:blipFill>
        <p:spPr>
          <a:xfrm>
            <a:off x="5905657" y="0"/>
            <a:ext cx="5407621" cy="10031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Bebas Neue</vt:lpstr>
      <vt:lpstr>Canva Sans Bold</vt:lpstr>
      <vt:lpstr>Inter Bold</vt:lpstr>
      <vt:lpstr>Bebas Neue 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Gray Gradient Professional Presentation</dc:title>
  <dc:creator>Jin</dc:creator>
  <cp:lastModifiedBy>Christian Lam</cp:lastModifiedBy>
  <cp:revision>2</cp:revision>
  <dcterms:created xsi:type="dcterms:W3CDTF">2006-08-16T00:00:00Z</dcterms:created>
  <dcterms:modified xsi:type="dcterms:W3CDTF">2023-10-03T01:02:33Z</dcterms:modified>
  <dc:identifier>DAFwKFqIJdo</dc:identifier>
</cp:coreProperties>
</file>