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235" y="2059590"/>
            <a:ext cx="6995371" cy="228598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Python For Data Science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315030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443235" y="4754879"/>
            <a:ext cx="343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Faculty Name:</a:t>
            </a:r>
          </a:p>
          <a:p>
            <a:r>
              <a:rPr lang="en-US" dirty="0" err="1" smtClean="0"/>
              <a:t>Darshan</a:t>
            </a:r>
            <a:r>
              <a:rPr lang="en-US" dirty="0" smtClean="0"/>
              <a:t> </a:t>
            </a:r>
            <a:r>
              <a:rPr lang="en-US" dirty="0" err="1" smtClean="0"/>
              <a:t>Parmar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1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1077229"/>
          </a:xfrm>
        </p:spPr>
        <p:txBody>
          <a:bodyPr/>
          <a:lstStyle/>
          <a:p>
            <a:pPr algn="ctr"/>
            <a:r>
              <a:rPr lang="en-US" sz="4000" dirty="0" smtClean="0"/>
              <a:t>About Project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998855"/>
          </a:xfrm>
        </p:spPr>
        <p:txBody>
          <a:bodyPr/>
          <a:lstStyle/>
          <a:p>
            <a:r>
              <a:rPr lang="en-US" dirty="0" smtClean="0"/>
              <a:t>Project title: Stock Prediction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Name: Harsh Gandhi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Enrollment No. : 200050131011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Name: Darji Dhruv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Enrollment No. :200050131009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1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092" y="808056"/>
            <a:ext cx="8750047" cy="1077229"/>
          </a:xfrm>
        </p:spPr>
        <p:txBody>
          <a:bodyPr/>
          <a:lstStyle/>
          <a:p>
            <a:pPr algn="ctr"/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092" y="1506583"/>
            <a:ext cx="8865326" cy="454336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Stock </a:t>
            </a:r>
            <a:r>
              <a:rPr lang="en-US" dirty="0" smtClean="0"/>
              <a:t>prediction </a:t>
            </a:r>
            <a:r>
              <a:rPr lang="en-US" dirty="0"/>
              <a:t>is the act of trying to determine the future value of a company stock or other financial instrument traded on an exchange.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As we all know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successful prediction of a stock's future price could yield significant profit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This is python </a:t>
            </a:r>
            <a:r>
              <a:rPr lang="en-US" dirty="0" smtClean="0"/>
              <a:t>with data science </a:t>
            </a:r>
            <a:r>
              <a:rPr lang="en-US" dirty="0"/>
              <a:t>project to predict stock value which will give predict stock go up or own after 15 days from today.</a:t>
            </a:r>
          </a:p>
        </p:txBody>
      </p:sp>
    </p:spTree>
    <p:extLst>
      <p:ext uri="{BB962C8B-B14F-4D97-AF65-F5344CB8AC3E}">
        <p14:creationId xmlns:p14="http://schemas.microsoft.com/office/powerpoint/2010/main" val="408579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1077229"/>
          </a:xfrm>
        </p:spPr>
        <p:txBody>
          <a:bodyPr/>
          <a:lstStyle/>
          <a:p>
            <a:pPr algn="ctr"/>
            <a:r>
              <a:rPr lang="en-US" dirty="0" smtClean="0"/>
              <a:t>Libraries and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 in our project we import </a:t>
            </a:r>
            <a:r>
              <a:rPr lang="en-US" dirty="0" err="1"/>
              <a:t>yfinanace</a:t>
            </a:r>
            <a:r>
              <a:rPr lang="en-US" dirty="0"/>
              <a:t> module to get dataset of particular stock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yfinanace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 err="1"/>
              <a:t>yfinance</a:t>
            </a:r>
            <a:r>
              <a:rPr lang="en-US" dirty="0"/>
              <a:t> is one of the famous modules in Python, which is used to collect online data, and with it, we can collect the financial data of Yahoo.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the help of the </a:t>
            </a:r>
            <a:r>
              <a:rPr lang="en-US" dirty="0" err="1"/>
              <a:t>yfinance</a:t>
            </a:r>
            <a:r>
              <a:rPr lang="en-US" dirty="0"/>
              <a:t> module, we retrieve and collect the company's financial information (such as financial ratios,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7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Libraries: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Numpy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Matplotlib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pandas_datareader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keras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9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531" y="808056"/>
            <a:ext cx="7896608" cy="1077229"/>
          </a:xfrm>
        </p:spPr>
        <p:txBody>
          <a:bodyPr/>
          <a:lstStyle/>
          <a:p>
            <a:r>
              <a:rPr lang="en-US" dirty="0" smtClean="0"/>
              <a:t>Cleaning and scrubbing method on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531" y="1776549"/>
            <a:ext cx="7896608" cy="4990011"/>
          </a:xfrm>
        </p:spPr>
        <p:txBody>
          <a:bodyPr/>
          <a:lstStyle/>
          <a:p>
            <a:pPr algn="just"/>
            <a:r>
              <a:rPr lang="en-US" dirty="0" smtClean="0"/>
              <a:t>Data cleaning</a:t>
            </a:r>
            <a:r>
              <a:rPr lang="en-US" dirty="0"/>
              <a:t>: Data cleaning is the process of fixing or removing incorrect, corrupted, incorrectly formatted, duplicate, or incomplete data within a dataset. When combining multiple data sources, there are many opportunities for data to be duplicated or mislabeled.</a:t>
            </a:r>
            <a:endParaRPr lang="en-US" dirty="0" smtClean="0"/>
          </a:p>
          <a:p>
            <a:pPr algn="just"/>
            <a:r>
              <a:rPr lang="en-US" dirty="0"/>
              <a:t>Data Scrubbing: Data scrubbing refers to the procedure of modifying or removing incomplete, incorrect, inaccurately formatted, or repeated data in a database. The key objective of data scrubbing is to make the data more accurate and consistent. Data scrubbing is a vital strategy for ensuring that databases remain accurate.</a:t>
            </a:r>
          </a:p>
        </p:txBody>
      </p:sp>
    </p:spTree>
    <p:extLst>
      <p:ext uri="{BB962C8B-B14F-4D97-AF65-F5344CB8AC3E}">
        <p14:creationId xmlns:p14="http://schemas.microsoft.com/office/powerpoint/2010/main" val="275300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Use to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LSTM Model: An </a:t>
            </a:r>
            <a:r>
              <a:rPr lang="en-US" dirty="0"/>
              <a:t>LSTM module has a cell state and three gates which provides them with the power to selectively learn, unlearn or retain information from each of the units.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cell state in LSTM helps the information to flow through the units without being altered by allowing only a few linear interactions.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Desired Out-Put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14" y="1713957"/>
            <a:ext cx="8792718" cy="47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834" y="2722053"/>
            <a:ext cx="3862332" cy="1413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19607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103</TotalTime>
  <Words>363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Python For Data Science  315030</vt:lpstr>
      <vt:lpstr>About Project </vt:lpstr>
      <vt:lpstr>Description </vt:lpstr>
      <vt:lpstr>Libraries and dataset</vt:lpstr>
      <vt:lpstr>Libraries:</vt:lpstr>
      <vt:lpstr>Cleaning and scrubbing method on data </vt:lpstr>
      <vt:lpstr>Model Use to prediction</vt:lpstr>
      <vt:lpstr>Desired Out-Put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  315030</dc:title>
  <dc:creator>Gaurav</dc:creator>
  <cp:lastModifiedBy>Gaurav</cp:lastModifiedBy>
  <cp:revision>20</cp:revision>
  <dcterms:created xsi:type="dcterms:W3CDTF">2022-11-27T10:41:15Z</dcterms:created>
  <dcterms:modified xsi:type="dcterms:W3CDTF">2022-11-27T13:54:28Z</dcterms:modified>
</cp:coreProperties>
</file>