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06311-4140-4D86-B950-BD639C27221C}" v="296" dt="2022-02-03T16:10:38.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KUMAR" userId="S::dhruv.kumar@iitg.ac.in::30e0c713-f84f-4150-b4ca-da6b4952ebe6" providerId="AD" clId="Web-{85F06311-4140-4D86-B950-BD639C27221C}"/>
    <pc:docChg chg="addSld modSld sldOrd addMainMaster delMainMaster">
      <pc:chgData name="DHRUV KUMAR" userId="S::dhruv.kumar@iitg.ac.in::30e0c713-f84f-4150-b4ca-da6b4952ebe6" providerId="AD" clId="Web-{85F06311-4140-4D86-B950-BD639C27221C}" dt="2022-02-03T16:10:38.084" v="282" actId="20577"/>
      <pc:docMkLst>
        <pc:docMk/>
      </pc:docMkLst>
      <pc:sldChg chg="addSp delSp modSp mod setBg modClrScheme chgLayout">
        <pc:chgData name="DHRUV KUMAR" userId="S::dhruv.kumar@iitg.ac.in::30e0c713-f84f-4150-b4ca-da6b4952ebe6" providerId="AD" clId="Web-{85F06311-4140-4D86-B950-BD639C27221C}" dt="2022-02-03T16:09:09.660" v="259" actId="20577"/>
        <pc:sldMkLst>
          <pc:docMk/>
          <pc:sldMk cId="109857222" sldId="256"/>
        </pc:sldMkLst>
        <pc:spChg chg="mod">
          <ac:chgData name="DHRUV KUMAR" userId="S::dhruv.kumar@iitg.ac.in::30e0c713-f84f-4150-b4ca-da6b4952ebe6" providerId="AD" clId="Web-{85F06311-4140-4D86-B950-BD639C27221C}" dt="2022-02-03T15:49:29.827" v="125"/>
          <ac:spMkLst>
            <pc:docMk/>
            <pc:sldMk cId="109857222" sldId="256"/>
            <ac:spMk id="2" creationId="{00000000-0000-0000-0000-000000000000}"/>
          </ac:spMkLst>
        </pc:spChg>
        <pc:spChg chg="mod">
          <ac:chgData name="DHRUV KUMAR" userId="S::dhruv.kumar@iitg.ac.in::30e0c713-f84f-4150-b4ca-da6b4952ebe6" providerId="AD" clId="Web-{85F06311-4140-4D86-B950-BD639C27221C}" dt="2022-02-03T16:09:09.660" v="259" actId="20577"/>
          <ac:spMkLst>
            <pc:docMk/>
            <pc:sldMk cId="109857222" sldId="256"/>
            <ac:spMk id="3" creationId="{00000000-0000-0000-0000-000000000000}"/>
          </ac:spMkLst>
        </pc:spChg>
        <pc:spChg chg="add del">
          <ac:chgData name="DHRUV KUMAR" userId="S::dhruv.kumar@iitg.ac.in::30e0c713-f84f-4150-b4ca-da6b4952ebe6" providerId="AD" clId="Web-{85F06311-4140-4D86-B950-BD639C27221C}" dt="2022-02-03T15:48:26.871" v="90"/>
          <ac:spMkLst>
            <pc:docMk/>
            <pc:sldMk cId="109857222" sldId="256"/>
            <ac:spMk id="12" creationId="{92B0CFF1-78D7-4A83-A95E-71F9E3831622}"/>
          </ac:spMkLst>
        </pc:spChg>
        <pc:spChg chg="add del">
          <ac:chgData name="DHRUV KUMAR" userId="S::dhruv.kumar@iitg.ac.in::30e0c713-f84f-4150-b4ca-da6b4952ebe6" providerId="AD" clId="Web-{85F06311-4140-4D86-B950-BD639C27221C}" dt="2022-02-03T15:48:26.871" v="90"/>
          <ac:spMkLst>
            <pc:docMk/>
            <pc:sldMk cId="109857222" sldId="256"/>
            <ac:spMk id="16" creationId="{DF75548F-397E-496F-97AB-4ECA829F145E}"/>
          </ac:spMkLst>
        </pc:spChg>
        <pc:spChg chg="add del">
          <ac:chgData name="DHRUV KUMAR" userId="S::dhruv.kumar@iitg.ac.in::30e0c713-f84f-4150-b4ca-da6b4952ebe6" providerId="AD" clId="Web-{85F06311-4140-4D86-B950-BD639C27221C}" dt="2022-02-03T15:49:29.827" v="125"/>
          <ac:spMkLst>
            <pc:docMk/>
            <pc:sldMk cId="109857222" sldId="256"/>
            <ac:spMk id="29" creationId="{92B0CFF1-78D7-4A83-A95E-71F9E3831622}"/>
          </ac:spMkLst>
        </pc:spChg>
        <pc:spChg chg="add del">
          <ac:chgData name="DHRUV KUMAR" userId="S::dhruv.kumar@iitg.ac.in::30e0c713-f84f-4150-b4ca-da6b4952ebe6" providerId="AD" clId="Web-{85F06311-4140-4D86-B950-BD639C27221C}" dt="2022-02-03T15:49:29.827" v="125"/>
          <ac:spMkLst>
            <pc:docMk/>
            <pc:sldMk cId="109857222" sldId="256"/>
            <ac:spMk id="33" creationId="{21F6D7D2-4B63-4EE9-AFDF-C1EB129BD194}"/>
          </ac:spMkLst>
        </pc:spChg>
        <pc:spChg chg="add">
          <ac:chgData name="DHRUV KUMAR" userId="S::dhruv.kumar@iitg.ac.in::30e0c713-f84f-4150-b4ca-da6b4952ebe6" providerId="AD" clId="Web-{85F06311-4140-4D86-B950-BD639C27221C}" dt="2022-02-03T15:49:29.827" v="125"/>
          <ac:spMkLst>
            <pc:docMk/>
            <pc:sldMk cId="109857222" sldId="256"/>
            <ac:spMk id="46" creationId="{92B0CFF1-78D7-4A83-A95E-71F9E3831622}"/>
          </ac:spMkLst>
        </pc:spChg>
        <pc:spChg chg="add">
          <ac:chgData name="DHRUV KUMAR" userId="S::dhruv.kumar@iitg.ac.in::30e0c713-f84f-4150-b4ca-da6b4952ebe6" providerId="AD" clId="Web-{85F06311-4140-4D86-B950-BD639C27221C}" dt="2022-02-03T15:49:29.827" v="125"/>
          <ac:spMkLst>
            <pc:docMk/>
            <pc:sldMk cId="109857222" sldId="256"/>
            <ac:spMk id="48" creationId="{EC84EE41-863A-4DE9-9A51-4F014D681F70}"/>
          </ac:spMkLst>
        </pc:spChg>
        <pc:cxnChg chg="add del">
          <ac:chgData name="DHRUV KUMAR" userId="S::dhruv.kumar@iitg.ac.in::30e0c713-f84f-4150-b4ca-da6b4952ebe6" providerId="AD" clId="Web-{85F06311-4140-4D86-B950-BD639C27221C}" dt="2022-02-03T15:48:26.871" v="90"/>
          <ac:cxnSpMkLst>
            <pc:docMk/>
            <pc:sldMk cId="109857222" sldId="256"/>
            <ac:cxnSpMk id="8" creationId="{108D74AC-B125-4E11-BA53-E9E383966DF8}"/>
          </ac:cxnSpMkLst>
        </pc:cxnChg>
        <pc:cxnChg chg="add del">
          <ac:chgData name="DHRUV KUMAR" userId="S::dhruv.kumar@iitg.ac.in::30e0c713-f84f-4150-b4ca-da6b4952ebe6" providerId="AD" clId="Web-{85F06311-4140-4D86-B950-BD639C27221C}" dt="2022-02-03T15:48:26.871" v="90"/>
          <ac:cxnSpMkLst>
            <pc:docMk/>
            <pc:sldMk cId="109857222" sldId="256"/>
            <ac:cxnSpMk id="10" creationId="{9DC76EBE-FB9D-4054-B5D8-19E3EAFE40B2}"/>
          </ac:cxnSpMkLst>
        </pc:cxnChg>
        <pc:cxnChg chg="add del">
          <ac:chgData name="DHRUV KUMAR" userId="S::dhruv.kumar@iitg.ac.in::30e0c713-f84f-4150-b4ca-da6b4952ebe6" providerId="AD" clId="Web-{85F06311-4140-4D86-B950-BD639C27221C}" dt="2022-02-03T15:48:26.871" v="90"/>
          <ac:cxnSpMkLst>
            <pc:docMk/>
            <pc:sldMk cId="109857222" sldId="256"/>
            <ac:cxnSpMk id="14" creationId="{F513D8E7-66F2-4223-9E40-AF669EDC91E6}"/>
          </ac:cxnSpMkLst>
        </pc:cxnChg>
        <pc:cxnChg chg="add del">
          <ac:chgData name="DHRUV KUMAR" userId="S::dhruv.kumar@iitg.ac.in::30e0c713-f84f-4150-b4ca-da6b4952ebe6" providerId="AD" clId="Web-{85F06311-4140-4D86-B950-BD639C27221C}" dt="2022-02-03T15:48:26.871" v="90"/>
          <ac:cxnSpMkLst>
            <pc:docMk/>
            <pc:sldMk cId="109857222" sldId="256"/>
            <ac:cxnSpMk id="18" creationId="{BDA5BDD7-6CE4-46DC-A378-A53AF67104D1}"/>
          </ac:cxnSpMkLst>
        </pc:cxnChg>
        <pc:cxnChg chg="add del">
          <ac:chgData name="DHRUV KUMAR" userId="S::dhruv.kumar@iitg.ac.in::30e0c713-f84f-4150-b4ca-da6b4952ebe6" providerId="AD" clId="Web-{85F06311-4140-4D86-B950-BD639C27221C}" dt="2022-02-03T15:48:26.871" v="90"/>
          <ac:cxnSpMkLst>
            <pc:docMk/>
            <pc:sldMk cId="109857222" sldId="256"/>
            <ac:cxnSpMk id="20" creationId="{F4700345-4F2B-47B2-A68D-6A081B0517BE}"/>
          </ac:cxnSpMkLst>
        </pc:cxnChg>
        <pc:cxnChg chg="add del">
          <ac:chgData name="DHRUV KUMAR" userId="S::dhruv.kumar@iitg.ac.in::30e0c713-f84f-4150-b4ca-da6b4952ebe6" providerId="AD" clId="Web-{85F06311-4140-4D86-B950-BD639C27221C}" dt="2022-02-03T15:49:29.827" v="125"/>
          <ac:cxnSpMkLst>
            <pc:docMk/>
            <pc:sldMk cId="109857222" sldId="256"/>
            <ac:cxnSpMk id="25" creationId="{108D74AC-B125-4E11-BA53-E9E383966DF8}"/>
          </ac:cxnSpMkLst>
        </pc:cxnChg>
        <pc:cxnChg chg="add del">
          <ac:chgData name="DHRUV KUMAR" userId="S::dhruv.kumar@iitg.ac.in::30e0c713-f84f-4150-b4ca-da6b4952ebe6" providerId="AD" clId="Web-{85F06311-4140-4D86-B950-BD639C27221C}" dt="2022-02-03T15:49:29.827" v="125"/>
          <ac:cxnSpMkLst>
            <pc:docMk/>
            <pc:sldMk cId="109857222" sldId="256"/>
            <ac:cxnSpMk id="27" creationId="{9DC76EBE-FB9D-4054-B5D8-19E3EAFE40B2}"/>
          </ac:cxnSpMkLst>
        </pc:cxnChg>
        <pc:cxnChg chg="add del">
          <ac:chgData name="DHRUV KUMAR" userId="S::dhruv.kumar@iitg.ac.in::30e0c713-f84f-4150-b4ca-da6b4952ebe6" providerId="AD" clId="Web-{85F06311-4140-4D86-B950-BD639C27221C}" dt="2022-02-03T15:49:29.827" v="125"/>
          <ac:cxnSpMkLst>
            <pc:docMk/>
            <pc:sldMk cId="109857222" sldId="256"/>
            <ac:cxnSpMk id="31" creationId="{C66E0447-6953-43C4-BE27-D078414DB21F}"/>
          </ac:cxnSpMkLst>
        </pc:cxnChg>
        <pc:cxnChg chg="add del">
          <ac:chgData name="DHRUV KUMAR" userId="S::dhruv.kumar@iitg.ac.in::30e0c713-f84f-4150-b4ca-da6b4952ebe6" providerId="AD" clId="Web-{85F06311-4140-4D86-B950-BD639C27221C}" dt="2022-02-03T15:49:29.827" v="125"/>
          <ac:cxnSpMkLst>
            <pc:docMk/>
            <pc:sldMk cId="109857222" sldId="256"/>
            <ac:cxnSpMk id="35" creationId="{3FE85C3A-38DE-4651-AFEE-6938577E5B5A}"/>
          </ac:cxnSpMkLst>
        </pc:cxnChg>
        <pc:cxnChg chg="add del">
          <ac:chgData name="DHRUV KUMAR" userId="S::dhruv.kumar@iitg.ac.in::30e0c713-f84f-4150-b4ca-da6b4952ebe6" providerId="AD" clId="Web-{85F06311-4140-4D86-B950-BD639C27221C}" dt="2022-02-03T15:49:29.827" v="125"/>
          <ac:cxnSpMkLst>
            <pc:docMk/>
            <pc:sldMk cId="109857222" sldId="256"/>
            <ac:cxnSpMk id="37" creationId="{7F335A77-4B4F-4AEA-A10E-39EB79D7790E}"/>
          </ac:cxnSpMkLst>
        </pc:cxnChg>
        <pc:cxnChg chg="add">
          <ac:chgData name="DHRUV KUMAR" userId="S::dhruv.kumar@iitg.ac.in::30e0c713-f84f-4150-b4ca-da6b4952ebe6" providerId="AD" clId="Web-{85F06311-4140-4D86-B950-BD639C27221C}" dt="2022-02-03T15:49:29.827" v="125"/>
          <ac:cxnSpMkLst>
            <pc:docMk/>
            <pc:sldMk cId="109857222" sldId="256"/>
            <ac:cxnSpMk id="42" creationId="{108D74AC-B125-4E11-BA53-E9E383966DF8}"/>
          </ac:cxnSpMkLst>
        </pc:cxnChg>
        <pc:cxnChg chg="add">
          <ac:chgData name="DHRUV KUMAR" userId="S::dhruv.kumar@iitg.ac.in::30e0c713-f84f-4150-b4ca-da6b4952ebe6" providerId="AD" clId="Web-{85F06311-4140-4D86-B950-BD639C27221C}" dt="2022-02-03T15:49:29.827" v="125"/>
          <ac:cxnSpMkLst>
            <pc:docMk/>
            <pc:sldMk cId="109857222" sldId="256"/>
            <ac:cxnSpMk id="44" creationId="{9DC76EBE-FB9D-4054-B5D8-19E3EAFE40B2}"/>
          </ac:cxnSpMkLst>
        </pc:cxnChg>
        <pc:cxnChg chg="add">
          <ac:chgData name="DHRUV KUMAR" userId="S::dhruv.kumar@iitg.ac.in::30e0c713-f84f-4150-b4ca-da6b4952ebe6" providerId="AD" clId="Web-{85F06311-4140-4D86-B950-BD639C27221C}" dt="2022-02-03T15:49:29.827" v="125"/>
          <ac:cxnSpMkLst>
            <pc:docMk/>
            <pc:sldMk cId="109857222" sldId="256"/>
            <ac:cxnSpMk id="50" creationId="{23135360-3A7F-436F-B1EA-3628A78B57BD}"/>
          </ac:cxnSpMkLst>
        </pc:cxnChg>
        <pc:cxnChg chg="add">
          <ac:chgData name="DHRUV KUMAR" userId="S::dhruv.kumar@iitg.ac.in::30e0c713-f84f-4150-b4ca-da6b4952ebe6" providerId="AD" clId="Web-{85F06311-4140-4D86-B950-BD639C27221C}" dt="2022-02-03T15:49:29.827" v="125"/>
          <ac:cxnSpMkLst>
            <pc:docMk/>
            <pc:sldMk cId="109857222" sldId="256"/>
            <ac:cxnSpMk id="52" creationId="{08990BBA-8A0B-4EF5-A122-0815DEC19410}"/>
          </ac:cxnSpMkLst>
        </pc:cxnChg>
        <pc:cxnChg chg="add">
          <ac:chgData name="DHRUV KUMAR" userId="S::dhruv.kumar@iitg.ac.in::30e0c713-f84f-4150-b4ca-da6b4952ebe6" providerId="AD" clId="Web-{85F06311-4140-4D86-B950-BD639C27221C}" dt="2022-02-03T15:49:29.827" v="125"/>
          <ac:cxnSpMkLst>
            <pc:docMk/>
            <pc:sldMk cId="109857222" sldId="256"/>
            <ac:cxnSpMk id="54" creationId="{38045D80-B59B-4760-8DF9-AECD53044DA6}"/>
          </ac:cxnSpMkLst>
        </pc:cxnChg>
      </pc:sldChg>
      <pc:sldChg chg="addSp delSp modSp new mod ord setBg">
        <pc:chgData name="DHRUV KUMAR" userId="S::dhruv.kumar@iitg.ac.in::30e0c713-f84f-4150-b4ca-da6b4952ebe6" providerId="AD" clId="Web-{85F06311-4140-4D86-B950-BD639C27221C}" dt="2022-02-03T15:47:02.713" v="43"/>
        <pc:sldMkLst>
          <pc:docMk/>
          <pc:sldMk cId="399967966" sldId="257"/>
        </pc:sldMkLst>
        <pc:spChg chg="mod">
          <ac:chgData name="DHRUV KUMAR" userId="S::dhruv.kumar@iitg.ac.in::30e0c713-f84f-4150-b4ca-da6b4952ebe6" providerId="AD" clId="Web-{85F06311-4140-4D86-B950-BD639C27221C}" dt="2022-02-03T15:47:02.713" v="43"/>
          <ac:spMkLst>
            <pc:docMk/>
            <pc:sldMk cId="399967966" sldId="257"/>
            <ac:spMk id="2" creationId="{485D7D3D-C5BF-4AF3-BA14-EE7C452D234E}"/>
          </ac:spMkLst>
        </pc:spChg>
        <pc:spChg chg="del">
          <ac:chgData name="DHRUV KUMAR" userId="S::dhruv.kumar@iitg.ac.in::30e0c713-f84f-4150-b4ca-da6b4952ebe6" providerId="AD" clId="Web-{85F06311-4140-4D86-B950-BD639C27221C}" dt="2022-02-03T15:46:33.290" v="18"/>
          <ac:spMkLst>
            <pc:docMk/>
            <pc:sldMk cId="399967966" sldId="257"/>
            <ac:spMk id="3" creationId="{96562A40-0ED7-4D58-A284-7F99754B4C7A}"/>
          </ac:spMkLst>
        </pc:spChg>
        <pc:spChg chg="add mod">
          <ac:chgData name="DHRUV KUMAR" userId="S::dhruv.kumar@iitg.ac.in::30e0c713-f84f-4150-b4ca-da6b4952ebe6" providerId="AD" clId="Web-{85F06311-4140-4D86-B950-BD639C27221C}" dt="2022-02-03T15:47:02.713" v="43"/>
          <ac:spMkLst>
            <pc:docMk/>
            <pc:sldMk cId="399967966" sldId="257"/>
            <ac:spMk id="4" creationId="{DB0FFD50-B796-4D96-9025-1EA0DBC3A835}"/>
          </ac:spMkLst>
        </pc:spChg>
        <pc:spChg chg="add del">
          <ac:chgData name="DHRUV KUMAR" userId="S::dhruv.kumar@iitg.ac.in::30e0c713-f84f-4150-b4ca-da6b4952ebe6" providerId="AD" clId="Web-{85F06311-4140-4D86-B950-BD639C27221C}" dt="2022-02-03T15:47:02.713" v="43"/>
          <ac:spMkLst>
            <pc:docMk/>
            <pc:sldMk cId="399967966" sldId="257"/>
            <ac:spMk id="17" creationId="{B6D694DB-A3FC-4F14-A225-17BEBA4416DA}"/>
          </ac:spMkLst>
        </pc:spChg>
        <pc:spChg chg="add del">
          <ac:chgData name="DHRUV KUMAR" userId="S::dhruv.kumar@iitg.ac.in::30e0c713-f84f-4150-b4ca-da6b4952ebe6" providerId="AD" clId="Web-{85F06311-4140-4D86-B950-BD639C27221C}" dt="2022-02-03T15:47:02.713" v="43"/>
          <ac:spMkLst>
            <pc:docMk/>
            <pc:sldMk cId="399967966" sldId="257"/>
            <ac:spMk id="19" creationId="{6233B4D5-2565-4CC0-A9B1-C9EA9E9DE306}"/>
          </ac:spMkLst>
        </pc:spChg>
        <pc:spChg chg="add">
          <ac:chgData name="DHRUV KUMAR" userId="S::dhruv.kumar@iitg.ac.in::30e0c713-f84f-4150-b4ca-da6b4952ebe6" providerId="AD" clId="Web-{85F06311-4140-4D86-B950-BD639C27221C}" dt="2022-02-03T15:47:02.713" v="43"/>
          <ac:spMkLst>
            <pc:docMk/>
            <pc:sldMk cId="399967966" sldId="257"/>
            <ac:spMk id="28" creationId="{92B0CFF1-78D7-4A83-A95E-71F9E3831622}"/>
          </ac:spMkLst>
        </pc:spChg>
        <pc:picChg chg="add mod ord">
          <ac:chgData name="DHRUV KUMAR" userId="S::dhruv.kumar@iitg.ac.in::30e0c713-f84f-4150-b4ca-da6b4952ebe6" providerId="AD" clId="Web-{85F06311-4140-4D86-B950-BD639C27221C}" dt="2022-02-03T15:47:02.713" v="43"/>
          <ac:picMkLst>
            <pc:docMk/>
            <pc:sldMk cId="399967966" sldId="257"/>
            <ac:picMk id="5" creationId="{A49DA4CF-7C0C-431D-AE45-FC59C434B7ED}"/>
          </ac:picMkLst>
        </pc:picChg>
        <pc:cxnChg chg="add del">
          <ac:chgData name="DHRUV KUMAR" userId="S::dhruv.kumar@iitg.ac.in::30e0c713-f84f-4150-b4ca-da6b4952ebe6" providerId="AD" clId="Web-{85F06311-4140-4D86-B950-BD639C27221C}" dt="2022-02-03T15:47:02.713" v="43"/>
          <ac:cxnSpMkLst>
            <pc:docMk/>
            <pc:sldMk cId="399967966" sldId="257"/>
            <ac:cxnSpMk id="9" creationId="{108D74AC-B125-4E11-BA53-E9E383966DF8}"/>
          </ac:cxnSpMkLst>
        </pc:cxnChg>
        <pc:cxnChg chg="add del">
          <ac:chgData name="DHRUV KUMAR" userId="S::dhruv.kumar@iitg.ac.in::30e0c713-f84f-4150-b4ca-da6b4952ebe6" providerId="AD" clId="Web-{85F06311-4140-4D86-B950-BD639C27221C}" dt="2022-02-03T15:47:02.713" v="43"/>
          <ac:cxnSpMkLst>
            <pc:docMk/>
            <pc:sldMk cId="399967966" sldId="257"/>
            <ac:cxnSpMk id="11" creationId="{9DC76EBE-FB9D-4054-B5D8-19E3EAFE40B2}"/>
          </ac:cxnSpMkLst>
        </pc:cxnChg>
        <pc:cxnChg chg="add del">
          <ac:chgData name="DHRUV KUMAR" userId="S::dhruv.kumar@iitg.ac.in::30e0c713-f84f-4150-b4ca-da6b4952ebe6" providerId="AD" clId="Web-{85F06311-4140-4D86-B950-BD639C27221C}" dt="2022-02-03T15:47:02.713" v="43"/>
          <ac:cxnSpMkLst>
            <pc:docMk/>
            <pc:sldMk cId="399967966" sldId="257"/>
            <ac:cxnSpMk id="13" creationId="{E48FA233-30DB-4D0A-BF51-78D03F79F247}"/>
          </ac:cxnSpMkLst>
        </pc:cxnChg>
        <pc:cxnChg chg="add del">
          <ac:chgData name="DHRUV KUMAR" userId="S::dhruv.kumar@iitg.ac.in::30e0c713-f84f-4150-b4ca-da6b4952ebe6" providerId="AD" clId="Web-{85F06311-4140-4D86-B950-BD639C27221C}" dt="2022-02-03T15:47:02.713" v="43"/>
          <ac:cxnSpMkLst>
            <pc:docMk/>
            <pc:sldMk cId="399967966" sldId="257"/>
            <ac:cxnSpMk id="15" creationId="{A2EFA84C-D756-4DC7-AA46-68D776F37FA4}"/>
          </ac:cxnSpMkLst>
        </pc:cxnChg>
        <pc:cxnChg chg="add del">
          <ac:chgData name="DHRUV KUMAR" userId="S::dhruv.kumar@iitg.ac.in::30e0c713-f84f-4150-b4ca-da6b4952ebe6" providerId="AD" clId="Web-{85F06311-4140-4D86-B950-BD639C27221C}" dt="2022-02-03T15:47:02.713" v="43"/>
          <ac:cxnSpMkLst>
            <pc:docMk/>
            <pc:sldMk cId="399967966" sldId="257"/>
            <ac:cxnSpMk id="21" creationId="{6D02D326-F829-4915-A540-3A4D5ADFC3D5}"/>
          </ac:cxnSpMkLst>
        </pc:cxnChg>
        <pc:cxnChg chg="add del">
          <ac:chgData name="DHRUV KUMAR" userId="S::dhruv.kumar@iitg.ac.in::30e0c713-f84f-4150-b4ca-da6b4952ebe6" providerId="AD" clId="Web-{85F06311-4140-4D86-B950-BD639C27221C}" dt="2022-02-03T15:47:02.713" v="43"/>
          <ac:cxnSpMkLst>
            <pc:docMk/>
            <pc:sldMk cId="399967966" sldId="257"/>
            <ac:cxnSpMk id="23" creationId="{D528E080-CC35-4F6C-9D3C-949904DC4D5F}"/>
          </ac:cxnSpMkLst>
        </pc:cxnChg>
        <pc:cxnChg chg="add">
          <ac:chgData name="DHRUV KUMAR" userId="S::dhruv.kumar@iitg.ac.in::30e0c713-f84f-4150-b4ca-da6b4952ebe6" providerId="AD" clId="Web-{85F06311-4140-4D86-B950-BD639C27221C}" dt="2022-02-03T15:47:02.713" v="43"/>
          <ac:cxnSpMkLst>
            <pc:docMk/>
            <pc:sldMk cId="399967966" sldId="257"/>
            <ac:cxnSpMk id="30" creationId="{0BE13636-D998-4A75-8C1B-EDBD9E57DC65}"/>
          </ac:cxnSpMkLst>
        </pc:cxnChg>
        <pc:cxnChg chg="add">
          <ac:chgData name="DHRUV KUMAR" userId="S::dhruv.kumar@iitg.ac.in::30e0c713-f84f-4150-b4ca-da6b4952ebe6" providerId="AD" clId="Web-{85F06311-4140-4D86-B950-BD639C27221C}" dt="2022-02-03T15:47:02.713" v="43"/>
          <ac:cxnSpMkLst>
            <pc:docMk/>
            <pc:sldMk cId="399967966" sldId="257"/>
            <ac:cxnSpMk id="32" creationId="{6672E4D5-7CCB-4D76-86FF-83359027DB64}"/>
          </ac:cxnSpMkLst>
        </pc:cxnChg>
      </pc:sldChg>
      <pc:sldChg chg="addSp modSp new mod setBg">
        <pc:chgData name="DHRUV KUMAR" userId="S::dhruv.kumar@iitg.ac.in::30e0c713-f84f-4150-b4ca-da6b4952ebe6" providerId="AD" clId="Web-{85F06311-4140-4D86-B950-BD639C27221C}" dt="2022-02-03T15:48:00.371" v="81" actId="20577"/>
        <pc:sldMkLst>
          <pc:docMk/>
          <pc:sldMk cId="1229773" sldId="258"/>
        </pc:sldMkLst>
        <pc:spChg chg="mod">
          <ac:chgData name="DHRUV KUMAR" userId="S::dhruv.kumar@iitg.ac.in::30e0c713-f84f-4150-b4ca-da6b4952ebe6" providerId="AD" clId="Web-{85F06311-4140-4D86-B950-BD639C27221C}" dt="2022-02-03T15:48:00.371" v="81" actId="20577"/>
          <ac:spMkLst>
            <pc:docMk/>
            <pc:sldMk cId="1229773" sldId="258"/>
            <ac:spMk id="2" creationId="{3E99882C-CE1F-4004-B1CA-345E3CD2428F}"/>
          </ac:spMkLst>
        </pc:spChg>
        <pc:spChg chg="mod">
          <ac:chgData name="DHRUV KUMAR" userId="S::dhruv.kumar@iitg.ac.in::30e0c713-f84f-4150-b4ca-da6b4952ebe6" providerId="AD" clId="Web-{85F06311-4140-4D86-B950-BD639C27221C}" dt="2022-02-03T15:47:55.308" v="79" actId="20577"/>
          <ac:spMkLst>
            <pc:docMk/>
            <pc:sldMk cId="1229773" sldId="258"/>
            <ac:spMk id="3" creationId="{2A082910-147F-4336-A31E-605CFE5347BF}"/>
          </ac:spMkLst>
        </pc:spChg>
        <pc:spChg chg="add">
          <ac:chgData name="DHRUV KUMAR" userId="S::dhruv.kumar@iitg.ac.in::30e0c713-f84f-4150-b4ca-da6b4952ebe6" providerId="AD" clId="Web-{85F06311-4140-4D86-B950-BD639C27221C}" dt="2022-02-03T15:47:41.776" v="68"/>
          <ac:spMkLst>
            <pc:docMk/>
            <pc:sldMk cId="1229773" sldId="258"/>
            <ac:spMk id="8" creationId="{92B0CFF1-78D7-4A83-A95E-71F9E3831622}"/>
          </ac:spMkLst>
        </pc:spChg>
        <pc:spChg chg="add">
          <ac:chgData name="DHRUV KUMAR" userId="S::dhruv.kumar@iitg.ac.in::30e0c713-f84f-4150-b4ca-da6b4952ebe6" providerId="AD" clId="Web-{85F06311-4140-4D86-B950-BD639C27221C}" dt="2022-02-03T15:47:41.776" v="68"/>
          <ac:spMkLst>
            <pc:docMk/>
            <pc:sldMk cId="1229773" sldId="258"/>
            <ac:spMk id="10" creationId="{EC84EE41-863A-4DE9-9A51-4F014D681F70}"/>
          </ac:spMkLst>
        </pc:spChg>
        <pc:cxnChg chg="add">
          <ac:chgData name="DHRUV KUMAR" userId="S::dhruv.kumar@iitg.ac.in::30e0c713-f84f-4150-b4ca-da6b4952ebe6" providerId="AD" clId="Web-{85F06311-4140-4D86-B950-BD639C27221C}" dt="2022-02-03T15:47:41.776" v="68"/>
          <ac:cxnSpMkLst>
            <pc:docMk/>
            <pc:sldMk cId="1229773" sldId="258"/>
            <ac:cxnSpMk id="12" creationId="{23135360-3A7F-436F-B1EA-3628A78B57BD}"/>
          </ac:cxnSpMkLst>
        </pc:cxnChg>
        <pc:cxnChg chg="add">
          <ac:chgData name="DHRUV KUMAR" userId="S::dhruv.kumar@iitg.ac.in::30e0c713-f84f-4150-b4ca-da6b4952ebe6" providerId="AD" clId="Web-{85F06311-4140-4D86-B950-BD639C27221C}" dt="2022-02-03T15:47:41.776" v="68"/>
          <ac:cxnSpMkLst>
            <pc:docMk/>
            <pc:sldMk cId="1229773" sldId="258"/>
            <ac:cxnSpMk id="14" creationId="{08990BBA-8A0B-4EF5-A122-0815DEC19410}"/>
          </ac:cxnSpMkLst>
        </pc:cxnChg>
        <pc:cxnChg chg="add">
          <ac:chgData name="DHRUV KUMAR" userId="S::dhruv.kumar@iitg.ac.in::30e0c713-f84f-4150-b4ca-da6b4952ebe6" providerId="AD" clId="Web-{85F06311-4140-4D86-B950-BD639C27221C}" dt="2022-02-03T15:47:41.776" v="68"/>
          <ac:cxnSpMkLst>
            <pc:docMk/>
            <pc:sldMk cId="1229773" sldId="258"/>
            <ac:cxnSpMk id="16" creationId="{38045D80-B59B-4760-8DF9-AECD53044DA6}"/>
          </ac:cxnSpMkLst>
        </pc:cxnChg>
      </pc:sldChg>
      <pc:sldChg chg="addSp delSp modSp new">
        <pc:chgData name="DHRUV KUMAR" userId="S::dhruv.kumar@iitg.ac.in::30e0c713-f84f-4150-b4ca-da6b4952ebe6" providerId="AD" clId="Web-{85F06311-4140-4D86-B950-BD639C27221C}" dt="2022-02-03T16:03:45.853" v="243" actId="20577"/>
        <pc:sldMkLst>
          <pc:docMk/>
          <pc:sldMk cId="688537809" sldId="259"/>
        </pc:sldMkLst>
        <pc:spChg chg="mod">
          <ac:chgData name="DHRUV KUMAR" userId="S::dhruv.kumar@iitg.ac.in::30e0c713-f84f-4150-b4ca-da6b4952ebe6" providerId="AD" clId="Web-{85F06311-4140-4D86-B950-BD639C27221C}" dt="2022-02-03T16:03:45.853" v="243" actId="20577"/>
          <ac:spMkLst>
            <pc:docMk/>
            <pc:sldMk cId="688537809" sldId="259"/>
            <ac:spMk id="2" creationId="{B110EBF0-DC93-4BBA-90A9-DC02020E713F}"/>
          </ac:spMkLst>
        </pc:spChg>
        <pc:spChg chg="del mod">
          <ac:chgData name="DHRUV KUMAR" userId="S::dhruv.kumar@iitg.ac.in::30e0c713-f84f-4150-b4ca-da6b4952ebe6" providerId="AD" clId="Web-{85F06311-4140-4D86-B950-BD639C27221C}" dt="2022-02-03T15:52:58.849" v="163"/>
          <ac:spMkLst>
            <pc:docMk/>
            <pc:sldMk cId="688537809" sldId="259"/>
            <ac:spMk id="3" creationId="{4CED94C0-2C57-49BD-91DD-31C72C5DCD17}"/>
          </ac:spMkLst>
        </pc:spChg>
        <pc:spChg chg="add mod">
          <ac:chgData name="DHRUV KUMAR" userId="S::dhruv.kumar@iitg.ac.in::30e0c713-f84f-4150-b4ca-da6b4952ebe6" providerId="AD" clId="Web-{85F06311-4140-4D86-B950-BD639C27221C}" dt="2022-02-03T15:52:58.849" v="163"/>
          <ac:spMkLst>
            <pc:docMk/>
            <pc:sldMk cId="688537809" sldId="259"/>
            <ac:spMk id="5" creationId="{11EF6460-2D41-45A8-A940-3FA45B306CE9}"/>
          </ac:spMkLst>
        </pc:spChg>
      </pc:sldChg>
      <pc:sldChg chg="addSp delSp modSp new mod setBg">
        <pc:chgData name="DHRUV KUMAR" userId="S::dhruv.kumar@iitg.ac.in::30e0c713-f84f-4150-b4ca-da6b4952ebe6" providerId="AD" clId="Web-{85F06311-4140-4D86-B950-BD639C27221C}" dt="2022-02-03T15:53:51.803" v="183" actId="20577"/>
        <pc:sldMkLst>
          <pc:docMk/>
          <pc:sldMk cId="3161472332" sldId="260"/>
        </pc:sldMkLst>
        <pc:spChg chg="del mod">
          <ac:chgData name="DHRUV KUMAR" userId="S::dhruv.kumar@iitg.ac.in::30e0c713-f84f-4150-b4ca-da6b4952ebe6" providerId="AD" clId="Web-{85F06311-4140-4D86-B950-BD639C27221C}" dt="2022-02-03T15:53:11.646" v="165"/>
          <ac:spMkLst>
            <pc:docMk/>
            <pc:sldMk cId="3161472332" sldId="260"/>
            <ac:spMk id="2" creationId="{35CDEE9A-F917-41AD-88C9-7B4AC1C570BF}"/>
          </ac:spMkLst>
        </pc:spChg>
        <pc:spChg chg="del">
          <ac:chgData name="DHRUV KUMAR" userId="S::dhruv.kumar@iitg.ac.in::30e0c713-f84f-4150-b4ca-da6b4952ebe6" providerId="AD" clId="Web-{85F06311-4140-4D86-B950-BD639C27221C}" dt="2022-02-03T15:52:14.691" v="152"/>
          <ac:spMkLst>
            <pc:docMk/>
            <pc:sldMk cId="3161472332" sldId="260"/>
            <ac:spMk id="3" creationId="{F120707F-0067-43F7-8C4E-F9B2E3FEF56C}"/>
          </ac:spMkLst>
        </pc:spChg>
        <pc:spChg chg="add mod">
          <ac:chgData name="DHRUV KUMAR" userId="S::dhruv.kumar@iitg.ac.in::30e0c713-f84f-4150-b4ca-da6b4952ebe6" providerId="AD" clId="Web-{85F06311-4140-4D86-B950-BD639C27221C}" dt="2022-02-03T15:53:51.803" v="183" actId="20577"/>
          <ac:spMkLst>
            <pc:docMk/>
            <pc:sldMk cId="3161472332" sldId="260"/>
            <ac:spMk id="18" creationId="{F3A4B60C-AF05-4AA3-8FB7-BE094255015B}"/>
          </ac:spMkLst>
        </pc:spChg>
        <pc:spChg chg="add del">
          <ac:chgData name="DHRUV KUMAR" userId="S::dhruv.kumar@iitg.ac.in::30e0c713-f84f-4150-b4ca-da6b4952ebe6" providerId="AD" clId="Web-{85F06311-4140-4D86-B950-BD639C27221C}" dt="2022-02-03T15:53:16.802" v="166"/>
          <ac:spMkLst>
            <pc:docMk/>
            <pc:sldMk cId="3161472332" sldId="260"/>
            <ac:spMk id="21" creationId="{C7FE5201-BB98-480C-BADB-207C8F893897}"/>
          </ac:spMkLst>
        </pc:spChg>
        <pc:spChg chg="add">
          <ac:chgData name="DHRUV KUMAR" userId="S::dhruv.kumar@iitg.ac.in::30e0c713-f84f-4150-b4ca-da6b4952ebe6" providerId="AD" clId="Web-{85F06311-4140-4D86-B950-BD639C27221C}" dt="2022-02-03T15:53:16.802" v="166"/>
          <ac:spMkLst>
            <pc:docMk/>
            <pc:sldMk cId="3161472332" sldId="260"/>
            <ac:spMk id="32" creationId="{92B0CFF1-78D7-4A83-A95E-71F9E3831622}"/>
          </ac:spMkLst>
        </pc:spChg>
        <pc:picChg chg="add mod ord">
          <ac:chgData name="DHRUV KUMAR" userId="S::dhruv.kumar@iitg.ac.in::30e0c713-f84f-4150-b4ca-da6b4952ebe6" providerId="AD" clId="Web-{85F06311-4140-4D86-B950-BD639C27221C}" dt="2022-02-03T15:53:16.802" v="166"/>
          <ac:picMkLst>
            <pc:docMk/>
            <pc:sldMk cId="3161472332" sldId="260"/>
            <ac:picMk id="4" creationId="{42B02BDD-5011-4FAB-85D1-6B165DD22EF4}"/>
          </ac:picMkLst>
        </pc:picChg>
        <pc:picChg chg="add del">
          <ac:chgData name="DHRUV KUMAR" userId="S::dhruv.kumar@iitg.ac.in::30e0c713-f84f-4150-b4ca-da6b4952ebe6" providerId="AD" clId="Web-{85F06311-4140-4D86-B950-BD639C27221C}" dt="2022-02-03T15:52:22.176" v="154"/>
          <ac:picMkLst>
            <pc:docMk/>
            <pc:sldMk cId="3161472332" sldId="260"/>
            <ac:picMk id="6" creationId="{B0516663-082F-4B58-AB2B-9C0E67B35EFC}"/>
          </ac:picMkLst>
        </pc:picChg>
        <pc:picChg chg="add del">
          <ac:chgData name="DHRUV KUMAR" userId="S::dhruv.kumar@iitg.ac.in::30e0c713-f84f-4150-b4ca-da6b4952ebe6" providerId="AD" clId="Web-{85F06311-4140-4D86-B950-BD639C27221C}" dt="2022-02-03T15:52:30.535" v="156"/>
          <ac:picMkLst>
            <pc:docMk/>
            <pc:sldMk cId="3161472332" sldId="260"/>
            <ac:picMk id="8" creationId="{2E584E50-2E6A-44C5-B80E-EA5E5F124DFD}"/>
          </ac:picMkLst>
        </pc:picChg>
        <pc:picChg chg="add mod ord">
          <ac:chgData name="DHRUV KUMAR" userId="S::dhruv.kumar@iitg.ac.in::30e0c713-f84f-4150-b4ca-da6b4952ebe6" providerId="AD" clId="Web-{85F06311-4140-4D86-B950-BD639C27221C}" dt="2022-02-03T15:53:16.802" v="166"/>
          <ac:picMkLst>
            <pc:docMk/>
            <pc:sldMk cId="3161472332" sldId="260"/>
            <ac:picMk id="9" creationId="{94C1308A-3B1A-4150-A39E-D59543BD0F4C}"/>
          </ac:picMkLst>
        </pc:picChg>
        <pc:picChg chg="add mod ord">
          <ac:chgData name="DHRUV KUMAR" userId="S::dhruv.kumar@iitg.ac.in::30e0c713-f84f-4150-b4ca-da6b4952ebe6" providerId="AD" clId="Web-{85F06311-4140-4D86-B950-BD639C27221C}" dt="2022-02-03T15:53:16.802" v="166"/>
          <ac:picMkLst>
            <pc:docMk/>
            <pc:sldMk cId="3161472332" sldId="260"/>
            <ac:picMk id="10" creationId="{7DA6C13A-DFBB-49E3-864F-9A0F4ED6AF96}"/>
          </ac:picMkLst>
        </pc:picChg>
        <pc:cxnChg chg="add del">
          <ac:chgData name="DHRUV KUMAR" userId="S::dhruv.kumar@iitg.ac.in::30e0c713-f84f-4150-b4ca-da6b4952ebe6" providerId="AD" clId="Web-{85F06311-4140-4D86-B950-BD639C27221C}" dt="2022-02-03T15:53:16.802" v="166"/>
          <ac:cxnSpMkLst>
            <pc:docMk/>
            <pc:sldMk cId="3161472332" sldId="260"/>
            <ac:cxnSpMk id="15" creationId="{108D74AC-B125-4E11-BA53-E9E383966DF8}"/>
          </ac:cxnSpMkLst>
        </pc:cxnChg>
        <pc:cxnChg chg="add del">
          <ac:chgData name="DHRUV KUMAR" userId="S::dhruv.kumar@iitg.ac.in::30e0c713-f84f-4150-b4ca-da6b4952ebe6" providerId="AD" clId="Web-{85F06311-4140-4D86-B950-BD639C27221C}" dt="2022-02-03T15:53:16.802" v="166"/>
          <ac:cxnSpMkLst>
            <pc:docMk/>
            <pc:sldMk cId="3161472332" sldId="260"/>
            <ac:cxnSpMk id="17" creationId="{9DC76EBE-FB9D-4054-B5D8-19E3EAFE40B2}"/>
          </ac:cxnSpMkLst>
        </pc:cxnChg>
        <pc:cxnChg chg="add del">
          <ac:chgData name="DHRUV KUMAR" userId="S::dhruv.kumar@iitg.ac.in::30e0c713-f84f-4150-b4ca-da6b4952ebe6" providerId="AD" clId="Web-{85F06311-4140-4D86-B950-BD639C27221C}" dt="2022-02-03T15:53:16.802" v="166"/>
          <ac:cxnSpMkLst>
            <pc:docMk/>
            <pc:sldMk cId="3161472332" sldId="260"/>
            <ac:cxnSpMk id="19" creationId="{A2EFA84C-D756-4DC7-AA46-68D776F37FA4}"/>
          </ac:cxnSpMkLst>
        </pc:cxnChg>
        <pc:cxnChg chg="add del">
          <ac:chgData name="DHRUV KUMAR" userId="S::dhruv.kumar@iitg.ac.in::30e0c713-f84f-4150-b4ca-da6b4952ebe6" providerId="AD" clId="Web-{85F06311-4140-4D86-B950-BD639C27221C}" dt="2022-02-03T15:53:16.802" v="166"/>
          <ac:cxnSpMkLst>
            <pc:docMk/>
            <pc:sldMk cId="3161472332" sldId="260"/>
            <ac:cxnSpMk id="23" creationId="{A7A030CB-D662-4E87-B668-9DE9163E9007}"/>
          </ac:cxnSpMkLst>
        </pc:cxnChg>
        <pc:cxnChg chg="add del">
          <ac:chgData name="DHRUV KUMAR" userId="S::dhruv.kumar@iitg.ac.in::30e0c713-f84f-4150-b4ca-da6b4952ebe6" providerId="AD" clId="Web-{85F06311-4140-4D86-B950-BD639C27221C}" dt="2022-02-03T15:53:16.802" v="166"/>
          <ac:cxnSpMkLst>
            <pc:docMk/>
            <pc:sldMk cId="3161472332" sldId="260"/>
            <ac:cxnSpMk id="25" creationId="{F89C6C02-EDA3-4D0B-9C4E-AAE0F2C7D51D}"/>
          </ac:cxnSpMkLst>
        </pc:cxnChg>
        <pc:cxnChg chg="add del">
          <ac:chgData name="DHRUV KUMAR" userId="S::dhruv.kumar@iitg.ac.in::30e0c713-f84f-4150-b4ca-da6b4952ebe6" providerId="AD" clId="Web-{85F06311-4140-4D86-B950-BD639C27221C}" dt="2022-02-03T15:53:16.802" v="166"/>
          <ac:cxnSpMkLst>
            <pc:docMk/>
            <pc:sldMk cId="3161472332" sldId="260"/>
            <ac:cxnSpMk id="27" creationId="{06660E41-71CE-4FFE-9511-E9964B3884C4}"/>
          </ac:cxnSpMkLst>
        </pc:cxnChg>
        <pc:cxnChg chg="add">
          <ac:chgData name="DHRUV KUMAR" userId="S::dhruv.kumar@iitg.ac.in::30e0c713-f84f-4150-b4ca-da6b4952ebe6" providerId="AD" clId="Web-{85F06311-4140-4D86-B950-BD639C27221C}" dt="2022-02-03T15:53:16.802" v="166"/>
          <ac:cxnSpMkLst>
            <pc:docMk/>
            <pc:sldMk cId="3161472332" sldId="260"/>
            <ac:cxnSpMk id="34" creationId="{DB2019E5-6C31-4640-A135-6BBA7FFCF694}"/>
          </ac:cxnSpMkLst>
        </pc:cxnChg>
        <pc:cxnChg chg="add">
          <ac:chgData name="DHRUV KUMAR" userId="S::dhruv.kumar@iitg.ac.in::30e0c713-f84f-4150-b4ca-da6b4952ebe6" providerId="AD" clId="Web-{85F06311-4140-4D86-B950-BD639C27221C}" dt="2022-02-03T15:53:16.802" v="166"/>
          <ac:cxnSpMkLst>
            <pc:docMk/>
            <pc:sldMk cId="3161472332" sldId="260"/>
            <ac:cxnSpMk id="36" creationId="{4105C5B1-BB24-4A5C-87B3-3B75CD259422}"/>
          </ac:cxnSpMkLst>
        </pc:cxnChg>
        <pc:cxnChg chg="add">
          <ac:chgData name="DHRUV KUMAR" userId="S::dhruv.kumar@iitg.ac.in::30e0c713-f84f-4150-b4ca-da6b4952ebe6" providerId="AD" clId="Web-{85F06311-4140-4D86-B950-BD639C27221C}" dt="2022-02-03T15:53:16.802" v="166"/>
          <ac:cxnSpMkLst>
            <pc:docMk/>
            <pc:sldMk cId="3161472332" sldId="260"/>
            <ac:cxnSpMk id="38" creationId="{6108BD3D-CFD0-4A15-ACF6-EBC254CD7CF1}"/>
          </ac:cxnSpMkLst>
        </pc:cxnChg>
      </pc:sldChg>
      <pc:sldChg chg="modSp new">
        <pc:chgData name="DHRUV KUMAR" userId="S::dhruv.kumar@iitg.ac.in::30e0c713-f84f-4150-b4ca-da6b4952ebe6" providerId="AD" clId="Web-{85F06311-4140-4D86-B950-BD639C27221C}" dt="2022-02-03T16:03:42.353" v="242" actId="20577"/>
        <pc:sldMkLst>
          <pc:docMk/>
          <pc:sldMk cId="4277453937" sldId="261"/>
        </pc:sldMkLst>
        <pc:spChg chg="mod">
          <ac:chgData name="DHRUV KUMAR" userId="S::dhruv.kumar@iitg.ac.in::30e0c713-f84f-4150-b4ca-da6b4952ebe6" providerId="AD" clId="Web-{85F06311-4140-4D86-B950-BD639C27221C}" dt="2022-02-03T16:03:42.353" v="242" actId="20577"/>
          <ac:spMkLst>
            <pc:docMk/>
            <pc:sldMk cId="4277453937" sldId="261"/>
            <ac:spMk id="2" creationId="{47432BFE-3DAC-4A74-A45D-D6E1B9773199}"/>
          </ac:spMkLst>
        </pc:spChg>
      </pc:sldChg>
      <pc:sldChg chg="addSp delSp modSp new mod setBg">
        <pc:chgData name="DHRUV KUMAR" userId="S::dhruv.kumar@iitg.ac.in::30e0c713-f84f-4150-b4ca-da6b4952ebe6" providerId="AD" clId="Web-{85F06311-4140-4D86-B950-BD639C27221C}" dt="2022-02-03T15:57:59.936" v="208" actId="20577"/>
        <pc:sldMkLst>
          <pc:docMk/>
          <pc:sldMk cId="236020905" sldId="262"/>
        </pc:sldMkLst>
        <pc:spChg chg="del mod">
          <ac:chgData name="DHRUV KUMAR" userId="S::dhruv.kumar@iitg.ac.in::30e0c713-f84f-4150-b4ca-da6b4952ebe6" providerId="AD" clId="Web-{85F06311-4140-4D86-B950-BD639C27221C}" dt="2022-02-03T15:54:26.211" v="196"/>
          <ac:spMkLst>
            <pc:docMk/>
            <pc:sldMk cId="236020905" sldId="262"/>
            <ac:spMk id="2" creationId="{9E71875A-80C4-4ACB-A1E7-E111E95A3504}"/>
          </ac:spMkLst>
        </pc:spChg>
        <pc:spChg chg="del">
          <ac:chgData name="DHRUV KUMAR" userId="S::dhruv.kumar@iitg.ac.in::30e0c713-f84f-4150-b4ca-da6b4952ebe6" providerId="AD" clId="Web-{85F06311-4140-4D86-B950-BD639C27221C}" dt="2022-02-03T15:54:08.335" v="188"/>
          <ac:spMkLst>
            <pc:docMk/>
            <pc:sldMk cId="236020905" sldId="262"/>
            <ac:spMk id="3" creationId="{AD871F57-6202-4FCE-8142-D32DDBC85534}"/>
          </ac:spMkLst>
        </pc:spChg>
        <pc:spChg chg="add del mod">
          <ac:chgData name="DHRUV KUMAR" userId="S::dhruv.kumar@iitg.ac.in::30e0c713-f84f-4150-b4ca-da6b4952ebe6" providerId="AD" clId="Web-{85F06311-4140-4D86-B950-BD639C27221C}" dt="2022-02-03T15:54:18.992" v="194"/>
          <ac:spMkLst>
            <pc:docMk/>
            <pc:sldMk cId="236020905" sldId="262"/>
            <ac:spMk id="5" creationId="{00321229-E3B7-45F7-BBAB-FD2BAD17C1D8}"/>
          </ac:spMkLst>
        </pc:spChg>
        <pc:spChg chg="add mod">
          <ac:chgData name="DHRUV KUMAR" userId="S::dhruv.kumar@iitg.ac.in::30e0c713-f84f-4150-b4ca-da6b4952ebe6" providerId="AD" clId="Web-{85F06311-4140-4D86-B950-BD639C27221C}" dt="2022-02-03T15:57:59.936" v="208" actId="20577"/>
          <ac:spMkLst>
            <pc:docMk/>
            <pc:sldMk cId="236020905" sldId="262"/>
            <ac:spMk id="6" creationId="{7968AF64-60C5-402A-B26B-5D50BC449723}"/>
          </ac:spMkLst>
        </pc:spChg>
        <pc:spChg chg="add">
          <ac:chgData name="DHRUV KUMAR" userId="S::dhruv.kumar@iitg.ac.in::30e0c713-f84f-4150-b4ca-da6b4952ebe6" providerId="AD" clId="Web-{85F06311-4140-4D86-B950-BD639C27221C}" dt="2022-02-03T15:54:23.179" v="195"/>
          <ac:spMkLst>
            <pc:docMk/>
            <pc:sldMk cId="236020905" sldId="262"/>
            <ac:spMk id="11" creationId="{92B0CFF1-78D7-4A83-A95E-71F9E3831622}"/>
          </ac:spMkLst>
        </pc:spChg>
        <pc:picChg chg="add mod ord">
          <ac:chgData name="DHRUV KUMAR" userId="S::dhruv.kumar@iitg.ac.in::30e0c713-f84f-4150-b4ca-da6b4952ebe6" providerId="AD" clId="Web-{85F06311-4140-4D86-B950-BD639C27221C}" dt="2022-02-03T15:54:23.179" v="195"/>
          <ac:picMkLst>
            <pc:docMk/>
            <pc:sldMk cId="236020905" sldId="262"/>
            <ac:picMk id="4" creationId="{D03A5BDC-7E57-4155-AE7A-63990AC749E1}"/>
          </ac:picMkLst>
        </pc:picChg>
        <pc:cxnChg chg="add">
          <ac:chgData name="DHRUV KUMAR" userId="S::dhruv.kumar@iitg.ac.in::30e0c713-f84f-4150-b4ca-da6b4952ebe6" providerId="AD" clId="Web-{85F06311-4140-4D86-B950-BD639C27221C}" dt="2022-02-03T15:54:23.179" v="195"/>
          <ac:cxnSpMkLst>
            <pc:docMk/>
            <pc:sldMk cId="236020905" sldId="262"/>
            <ac:cxnSpMk id="13" creationId="{6F9D4A57-BD34-46D7-A145-EA1AE7046146}"/>
          </ac:cxnSpMkLst>
        </pc:cxnChg>
        <pc:cxnChg chg="add">
          <ac:chgData name="DHRUV KUMAR" userId="S::dhruv.kumar@iitg.ac.in::30e0c713-f84f-4150-b4ca-da6b4952ebe6" providerId="AD" clId="Web-{85F06311-4140-4D86-B950-BD639C27221C}" dt="2022-02-03T15:54:23.179" v="195"/>
          <ac:cxnSpMkLst>
            <pc:docMk/>
            <pc:sldMk cId="236020905" sldId="262"/>
            <ac:cxnSpMk id="15" creationId="{8ADA513F-B70D-4972-B24A-65F26C0AECC2}"/>
          </ac:cxnSpMkLst>
        </pc:cxnChg>
      </pc:sldChg>
      <pc:sldChg chg="modSp new">
        <pc:chgData name="DHRUV KUMAR" userId="S::dhruv.kumar@iitg.ac.in::30e0c713-f84f-4150-b4ca-da6b4952ebe6" providerId="AD" clId="Web-{85F06311-4140-4D86-B950-BD639C27221C}" dt="2022-02-03T15:58:01.936" v="210" actId="20577"/>
        <pc:sldMkLst>
          <pc:docMk/>
          <pc:sldMk cId="3052415381" sldId="263"/>
        </pc:sldMkLst>
        <pc:spChg chg="mod">
          <ac:chgData name="DHRUV KUMAR" userId="S::dhruv.kumar@iitg.ac.in::30e0c713-f84f-4150-b4ca-da6b4952ebe6" providerId="AD" clId="Web-{85F06311-4140-4D86-B950-BD639C27221C}" dt="2022-02-03T15:58:01.936" v="210" actId="20577"/>
          <ac:spMkLst>
            <pc:docMk/>
            <pc:sldMk cId="3052415381" sldId="263"/>
            <ac:spMk id="2" creationId="{E71AF4EC-648C-4D88-9F41-F3CB9D4108AD}"/>
          </ac:spMkLst>
        </pc:spChg>
      </pc:sldChg>
      <pc:sldChg chg="addSp delSp modSp new mod setBg">
        <pc:chgData name="DHRUV KUMAR" userId="S::dhruv.kumar@iitg.ac.in::30e0c713-f84f-4150-b4ca-da6b4952ebe6" providerId="AD" clId="Web-{85F06311-4140-4D86-B950-BD639C27221C}" dt="2022-02-03T15:58:29.093" v="216" actId="1076"/>
        <pc:sldMkLst>
          <pc:docMk/>
          <pc:sldMk cId="4180679513" sldId="264"/>
        </pc:sldMkLst>
        <pc:spChg chg="del mod">
          <ac:chgData name="DHRUV KUMAR" userId="S::dhruv.kumar@iitg.ac.in::30e0c713-f84f-4150-b4ca-da6b4952ebe6" providerId="AD" clId="Web-{85F06311-4140-4D86-B950-BD639C27221C}" dt="2022-02-03T15:58:20.437" v="215"/>
          <ac:spMkLst>
            <pc:docMk/>
            <pc:sldMk cId="4180679513" sldId="264"/>
            <ac:spMk id="2" creationId="{A6C3A89F-E22E-4166-B4C7-1077EB53AFA6}"/>
          </ac:spMkLst>
        </pc:spChg>
        <pc:spChg chg="del">
          <ac:chgData name="DHRUV KUMAR" userId="S::dhruv.kumar@iitg.ac.in::30e0c713-f84f-4150-b4ca-da6b4952ebe6" providerId="AD" clId="Web-{85F06311-4140-4D86-B950-BD639C27221C}" dt="2022-02-03T15:58:09.280" v="211"/>
          <ac:spMkLst>
            <pc:docMk/>
            <pc:sldMk cId="4180679513" sldId="264"/>
            <ac:spMk id="3" creationId="{612E7391-1C8E-473C-8EC5-5C55177CB76D}"/>
          </ac:spMkLst>
        </pc:spChg>
        <pc:spChg chg="add mod">
          <ac:chgData name="DHRUV KUMAR" userId="S::dhruv.kumar@iitg.ac.in::30e0c713-f84f-4150-b4ca-da6b4952ebe6" providerId="AD" clId="Web-{85F06311-4140-4D86-B950-BD639C27221C}" dt="2022-02-03T15:58:29.093" v="216" actId="1076"/>
          <ac:spMkLst>
            <pc:docMk/>
            <pc:sldMk cId="4180679513" sldId="264"/>
            <ac:spMk id="5" creationId="{B71C2370-8BCA-43E8-B7D7-E374042B5213}"/>
          </ac:spMkLst>
        </pc:spChg>
        <pc:spChg chg="add">
          <ac:chgData name="DHRUV KUMAR" userId="S::dhruv.kumar@iitg.ac.in::30e0c713-f84f-4150-b4ca-da6b4952ebe6" providerId="AD" clId="Web-{85F06311-4140-4D86-B950-BD639C27221C}" dt="2022-02-03T15:58:17.312" v="214"/>
          <ac:spMkLst>
            <pc:docMk/>
            <pc:sldMk cId="4180679513" sldId="264"/>
            <ac:spMk id="10" creationId="{92B0CFF1-78D7-4A83-A95E-71F9E3831622}"/>
          </ac:spMkLst>
        </pc:spChg>
        <pc:picChg chg="add mod ord">
          <ac:chgData name="DHRUV KUMAR" userId="S::dhruv.kumar@iitg.ac.in::30e0c713-f84f-4150-b4ca-da6b4952ebe6" providerId="AD" clId="Web-{85F06311-4140-4D86-B950-BD639C27221C}" dt="2022-02-03T15:58:17.312" v="214"/>
          <ac:picMkLst>
            <pc:docMk/>
            <pc:sldMk cId="4180679513" sldId="264"/>
            <ac:picMk id="4" creationId="{558999E6-41A0-4DAC-B1ED-44A4D17D2C8A}"/>
          </ac:picMkLst>
        </pc:picChg>
        <pc:cxnChg chg="add">
          <ac:chgData name="DHRUV KUMAR" userId="S::dhruv.kumar@iitg.ac.in::30e0c713-f84f-4150-b4ca-da6b4952ebe6" providerId="AD" clId="Web-{85F06311-4140-4D86-B950-BD639C27221C}" dt="2022-02-03T15:58:17.312" v="214"/>
          <ac:cxnSpMkLst>
            <pc:docMk/>
            <pc:sldMk cId="4180679513" sldId="264"/>
            <ac:cxnSpMk id="12" creationId="{6F9D4A57-BD34-46D7-A145-EA1AE7046146}"/>
          </ac:cxnSpMkLst>
        </pc:cxnChg>
        <pc:cxnChg chg="add">
          <ac:chgData name="DHRUV KUMAR" userId="S::dhruv.kumar@iitg.ac.in::30e0c713-f84f-4150-b4ca-da6b4952ebe6" providerId="AD" clId="Web-{85F06311-4140-4D86-B950-BD639C27221C}" dt="2022-02-03T15:58:17.312" v="214"/>
          <ac:cxnSpMkLst>
            <pc:docMk/>
            <pc:sldMk cId="4180679513" sldId="264"/>
            <ac:cxnSpMk id="14" creationId="{8ADA513F-B70D-4972-B24A-65F26C0AECC2}"/>
          </ac:cxnSpMkLst>
        </pc:cxnChg>
      </pc:sldChg>
      <pc:sldChg chg="modSp new">
        <pc:chgData name="DHRUV KUMAR" userId="S::dhruv.kumar@iitg.ac.in::30e0c713-f84f-4150-b4ca-da6b4952ebe6" providerId="AD" clId="Web-{85F06311-4140-4D86-B950-BD639C27221C}" dt="2022-02-03T16:03:39.915" v="241" actId="20577"/>
        <pc:sldMkLst>
          <pc:docMk/>
          <pc:sldMk cId="2295153033" sldId="265"/>
        </pc:sldMkLst>
        <pc:spChg chg="mod">
          <ac:chgData name="DHRUV KUMAR" userId="S::dhruv.kumar@iitg.ac.in::30e0c713-f84f-4150-b4ca-da6b4952ebe6" providerId="AD" clId="Web-{85F06311-4140-4D86-B950-BD639C27221C}" dt="2022-02-03T16:03:39.915" v="241" actId="20577"/>
          <ac:spMkLst>
            <pc:docMk/>
            <pc:sldMk cId="2295153033" sldId="265"/>
            <ac:spMk id="2" creationId="{EBE55505-8BE8-4131-8BE5-E173C54ACC85}"/>
          </ac:spMkLst>
        </pc:spChg>
      </pc:sldChg>
      <pc:sldChg chg="addSp delSp modSp new mod setBg">
        <pc:chgData name="DHRUV KUMAR" userId="S::dhruv.kumar@iitg.ac.in::30e0c713-f84f-4150-b4ca-da6b4952ebe6" providerId="AD" clId="Web-{85F06311-4140-4D86-B950-BD639C27221C}" dt="2022-02-03T16:02:00.834" v="222" actId="1076"/>
        <pc:sldMkLst>
          <pc:docMk/>
          <pc:sldMk cId="4281119065" sldId="266"/>
        </pc:sldMkLst>
        <pc:spChg chg="mod">
          <ac:chgData name="DHRUV KUMAR" userId="S::dhruv.kumar@iitg.ac.in::30e0c713-f84f-4150-b4ca-da6b4952ebe6" providerId="AD" clId="Web-{85F06311-4140-4D86-B950-BD639C27221C}" dt="2022-02-03T16:01:55.709" v="221"/>
          <ac:spMkLst>
            <pc:docMk/>
            <pc:sldMk cId="4281119065" sldId="266"/>
            <ac:spMk id="2" creationId="{B16C1C4F-390D-4A93-9D8C-0916D2ADD626}"/>
          </ac:spMkLst>
        </pc:spChg>
        <pc:spChg chg="del">
          <ac:chgData name="DHRUV KUMAR" userId="S::dhruv.kumar@iitg.ac.in::30e0c713-f84f-4150-b4ca-da6b4952ebe6" providerId="AD" clId="Web-{85F06311-4140-4D86-B950-BD639C27221C}" dt="2022-02-03T16:01:40.083" v="218"/>
          <ac:spMkLst>
            <pc:docMk/>
            <pc:sldMk cId="4281119065" sldId="266"/>
            <ac:spMk id="3" creationId="{8BD41152-D140-480D-A5BE-AB76C4ABDDAA}"/>
          </ac:spMkLst>
        </pc:spChg>
        <pc:spChg chg="add mod">
          <ac:chgData name="DHRUV KUMAR" userId="S::dhruv.kumar@iitg.ac.in::30e0c713-f84f-4150-b4ca-da6b4952ebe6" providerId="AD" clId="Web-{85F06311-4140-4D86-B950-BD639C27221C}" dt="2022-02-03T16:02:00.834" v="222" actId="1076"/>
          <ac:spMkLst>
            <pc:docMk/>
            <pc:sldMk cId="4281119065" sldId="266"/>
            <ac:spMk id="5" creationId="{A23D6295-365F-43B0-9574-220C4D345C27}"/>
          </ac:spMkLst>
        </pc:spChg>
        <pc:spChg chg="add">
          <ac:chgData name="DHRUV KUMAR" userId="S::dhruv.kumar@iitg.ac.in::30e0c713-f84f-4150-b4ca-da6b4952ebe6" providerId="AD" clId="Web-{85F06311-4140-4D86-B950-BD639C27221C}" dt="2022-02-03T16:01:55.709" v="221"/>
          <ac:spMkLst>
            <pc:docMk/>
            <pc:sldMk cId="4281119065" sldId="266"/>
            <ac:spMk id="10" creationId="{92B0CFF1-78D7-4A83-A95E-71F9E3831622}"/>
          </ac:spMkLst>
        </pc:spChg>
        <pc:picChg chg="add mod ord">
          <ac:chgData name="DHRUV KUMAR" userId="S::dhruv.kumar@iitg.ac.in::30e0c713-f84f-4150-b4ca-da6b4952ebe6" providerId="AD" clId="Web-{85F06311-4140-4D86-B950-BD639C27221C}" dt="2022-02-03T16:01:55.709" v="221"/>
          <ac:picMkLst>
            <pc:docMk/>
            <pc:sldMk cId="4281119065" sldId="266"/>
            <ac:picMk id="4" creationId="{0F89C51F-9593-4DB0-A3A1-6272051E6FD3}"/>
          </ac:picMkLst>
        </pc:picChg>
        <pc:cxnChg chg="add">
          <ac:chgData name="DHRUV KUMAR" userId="S::dhruv.kumar@iitg.ac.in::30e0c713-f84f-4150-b4ca-da6b4952ebe6" providerId="AD" clId="Web-{85F06311-4140-4D86-B950-BD639C27221C}" dt="2022-02-03T16:01:55.709" v="221"/>
          <ac:cxnSpMkLst>
            <pc:docMk/>
            <pc:sldMk cId="4281119065" sldId="266"/>
            <ac:cxnSpMk id="12" creationId="{0BE13636-D998-4A75-8C1B-EDBD9E57DC65}"/>
          </ac:cxnSpMkLst>
        </pc:cxnChg>
        <pc:cxnChg chg="add">
          <ac:chgData name="DHRUV KUMAR" userId="S::dhruv.kumar@iitg.ac.in::30e0c713-f84f-4150-b4ca-da6b4952ebe6" providerId="AD" clId="Web-{85F06311-4140-4D86-B950-BD639C27221C}" dt="2022-02-03T16:01:55.709" v="221"/>
          <ac:cxnSpMkLst>
            <pc:docMk/>
            <pc:sldMk cId="4281119065" sldId="266"/>
            <ac:cxnSpMk id="14" creationId="{6672E4D5-7CCB-4D76-86FF-83359027DB64}"/>
          </ac:cxnSpMkLst>
        </pc:cxnChg>
      </pc:sldChg>
      <pc:sldChg chg="modSp new">
        <pc:chgData name="DHRUV KUMAR" userId="S::dhruv.kumar@iitg.ac.in::30e0c713-f84f-4150-b4ca-da6b4952ebe6" providerId="AD" clId="Web-{85F06311-4140-4D86-B950-BD639C27221C}" dt="2022-02-03T16:03:35.978" v="240" actId="20577"/>
        <pc:sldMkLst>
          <pc:docMk/>
          <pc:sldMk cId="3557456473" sldId="267"/>
        </pc:sldMkLst>
        <pc:spChg chg="mod">
          <ac:chgData name="DHRUV KUMAR" userId="S::dhruv.kumar@iitg.ac.in::30e0c713-f84f-4150-b4ca-da6b4952ebe6" providerId="AD" clId="Web-{85F06311-4140-4D86-B950-BD639C27221C}" dt="2022-02-03T16:03:35.978" v="240" actId="20577"/>
          <ac:spMkLst>
            <pc:docMk/>
            <pc:sldMk cId="3557456473" sldId="267"/>
            <ac:spMk id="2" creationId="{E5CA242D-B907-434D-8DC6-B3764A7F3ECD}"/>
          </ac:spMkLst>
        </pc:spChg>
      </pc:sldChg>
      <pc:sldChg chg="addSp delSp modSp new mod setBg">
        <pc:chgData name="DHRUV KUMAR" userId="S::dhruv.kumar@iitg.ac.in::30e0c713-f84f-4150-b4ca-da6b4952ebe6" providerId="AD" clId="Web-{85F06311-4140-4D86-B950-BD639C27221C}" dt="2022-02-03T16:02:37.320" v="237" actId="1076"/>
        <pc:sldMkLst>
          <pc:docMk/>
          <pc:sldMk cId="2849087897" sldId="268"/>
        </pc:sldMkLst>
        <pc:spChg chg="mod">
          <ac:chgData name="DHRUV KUMAR" userId="S::dhruv.kumar@iitg.ac.in::30e0c713-f84f-4150-b4ca-da6b4952ebe6" providerId="AD" clId="Web-{85F06311-4140-4D86-B950-BD639C27221C}" dt="2022-02-03T16:02:32.585" v="236"/>
          <ac:spMkLst>
            <pc:docMk/>
            <pc:sldMk cId="2849087897" sldId="268"/>
            <ac:spMk id="2" creationId="{B64D10F5-7DB1-4984-8D00-3A1087D54BF9}"/>
          </ac:spMkLst>
        </pc:spChg>
        <pc:spChg chg="del">
          <ac:chgData name="DHRUV KUMAR" userId="S::dhruv.kumar@iitg.ac.in::30e0c713-f84f-4150-b4ca-da6b4952ebe6" providerId="AD" clId="Web-{85F06311-4140-4D86-B950-BD639C27221C}" dt="2022-02-03T16:02:22.178" v="233"/>
          <ac:spMkLst>
            <pc:docMk/>
            <pc:sldMk cId="2849087897" sldId="268"/>
            <ac:spMk id="3" creationId="{4C10ADE0-B1F9-4066-B4D6-18F3557B3062}"/>
          </ac:spMkLst>
        </pc:spChg>
        <pc:spChg chg="add mod">
          <ac:chgData name="DHRUV KUMAR" userId="S::dhruv.kumar@iitg.ac.in::30e0c713-f84f-4150-b4ca-da6b4952ebe6" providerId="AD" clId="Web-{85F06311-4140-4D86-B950-BD639C27221C}" dt="2022-02-03T16:02:37.320" v="237" actId="1076"/>
          <ac:spMkLst>
            <pc:docMk/>
            <pc:sldMk cId="2849087897" sldId="268"/>
            <ac:spMk id="5" creationId="{063712BB-5E0A-4647-8BBF-F74994104745}"/>
          </ac:spMkLst>
        </pc:spChg>
        <pc:spChg chg="add">
          <ac:chgData name="DHRUV KUMAR" userId="S::dhruv.kumar@iitg.ac.in::30e0c713-f84f-4150-b4ca-da6b4952ebe6" providerId="AD" clId="Web-{85F06311-4140-4D86-B950-BD639C27221C}" dt="2022-02-03T16:02:32.585" v="236"/>
          <ac:spMkLst>
            <pc:docMk/>
            <pc:sldMk cId="2849087897" sldId="268"/>
            <ac:spMk id="10" creationId="{92B0CFF1-78D7-4A83-A95E-71F9E3831622}"/>
          </ac:spMkLst>
        </pc:spChg>
        <pc:picChg chg="add mod ord">
          <ac:chgData name="DHRUV KUMAR" userId="S::dhruv.kumar@iitg.ac.in::30e0c713-f84f-4150-b4ca-da6b4952ebe6" providerId="AD" clId="Web-{85F06311-4140-4D86-B950-BD639C27221C}" dt="2022-02-03T16:02:32.585" v="236"/>
          <ac:picMkLst>
            <pc:docMk/>
            <pc:sldMk cId="2849087897" sldId="268"/>
            <ac:picMk id="4" creationId="{904F9F6F-C196-4986-80AC-B711736BCF4A}"/>
          </ac:picMkLst>
        </pc:picChg>
        <pc:cxnChg chg="add">
          <ac:chgData name="DHRUV KUMAR" userId="S::dhruv.kumar@iitg.ac.in::30e0c713-f84f-4150-b4ca-da6b4952ebe6" providerId="AD" clId="Web-{85F06311-4140-4D86-B950-BD639C27221C}" dt="2022-02-03T16:02:32.585" v="236"/>
          <ac:cxnSpMkLst>
            <pc:docMk/>
            <pc:sldMk cId="2849087897" sldId="268"/>
            <ac:cxnSpMk id="12" creationId="{6F9D4A57-BD34-46D7-A145-EA1AE7046146}"/>
          </ac:cxnSpMkLst>
        </pc:cxnChg>
        <pc:cxnChg chg="add">
          <ac:chgData name="DHRUV KUMAR" userId="S::dhruv.kumar@iitg.ac.in::30e0c713-f84f-4150-b4ca-da6b4952ebe6" providerId="AD" clId="Web-{85F06311-4140-4D86-B950-BD639C27221C}" dt="2022-02-03T16:02:32.585" v="236"/>
          <ac:cxnSpMkLst>
            <pc:docMk/>
            <pc:sldMk cId="2849087897" sldId="268"/>
            <ac:cxnSpMk id="14" creationId="{8ADA513F-B70D-4972-B24A-65F26C0AECC2}"/>
          </ac:cxnSpMkLst>
        </pc:cxnChg>
      </pc:sldChg>
      <pc:sldChg chg="modSp new">
        <pc:chgData name="DHRUV KUMAR" userId="S::dhruv.kumar@iitg.ac.in::30e0c713-f84f-4150-b4ca-da6b4952ebe6" providerId="AD" clId="Web-{85F06311-4140-4D86-B950-BD639C27221C}" dt="2022-02-03T16:03:33.634" v="239" actId="20577"/>
        <pc:sldMkLst>
          <pc:docMk/>
          <pc:sldMk cId="31878951" sldId="269"/>
        </pc:sldMkLst>
        <pc:spChg chg="mod">
          <ac:chgData name="DHRUV KUMAR" userId="S::dhruv.kumar@iitg.ac.in::30e0c713-f84f-4150-b4ca-da6b4952ebe6" providerId="AD" clId="Web-{85F06311-4140-4D86-B950-BD639C27221C}" dt="2022-02-03T16:03:33.634" v="239" actId="20577"/>
          <ac:spMkLst>
            <pc:docMk/>
            <pc:sldMk cId="31878951" sldId="269"/>
            <ac:spMk id="2" creationId="{530AAD6C-42A5-4F24-BE68-353C3680FE21}"/>
          </ac:spMkLst>
        </pc:spChg>
      </pc:sldChg>
      <pc:sldChg chg="addSp delSp modSp new mod setBg">
        <pc:chgData name="DHRUV KUMAR" userId="S::dhruv.kumar@iitg.ac.in::30e0c713-f84f-4150-b4ca-da6b4952ebe6" providerId="AD" clId="Web-{85F06311-4140-4D86-B950-BD639C27221C}" dt="2022-02-03T16:08:21.986" v="256" actId="20577"/>
        <pc:sldMkLst>
          <pc:docMk/>
          <pc:sldMk cId="2729174922" sldId="270"/>
        </pc:sldMkLst>
        <pc:spChg chg="mod">
          <ac:chgData name="DHRUV KUMAR" userId="S::dhruv.kumar@iitg.ac.in::30e0c713-f84f-4150-b4ca-da6b4952ebe6" providerId="AD" clId="Web-{85F06311-4140-4D86-B950-BD639C27221C}" dt="2022-02-03T16:07:56.595" v="247"/>
          <ac:spMkLst>
            <pc:docMk/>
            <pc:sldMk cId="2729174922" sldId="270"/>
            <ac:spMk id="2" creationId="{3BDD1E0E-9A47-4A0A-AF02-7B2B7E5ADFF1}"/>
          </ac:spMkLst>
        </pc:spChg>
        <pc:spChg chg="del">
          <ac:chgData name="DHRUV KUMAR" userId="S::dhruv.kumar@iitg.ac.in::30e0c713-f84f-4150-b4ca-da6b4952ebe6" providerId="AD" clId="Web-{85F06311-4140-4D86-B950-BD639C27221C}" dt="2022-02-03T16:07:36.391" v="244"/>
          <ac:spMkLst>
            <pc:docMk/>
            <pc:sldMk cId="2729174922" sldId="270"/>
            <ac:spMk id="3" creationId="{50B6F095-F98C-4DCB-8774-E55121B06A83}"/>
          </ac:spMkLst>
        </pc:spChg>
        <pc:spChg chg="add mod">
          <ac:chgData name="DHRUV KUMAR" userId="S::dhruv.kumar@iitg.ac.in::30e0c713-f84f-4150-b4ca-da6b4952ebe6" providerId="AD" clId="Web-{85F06311-4140-4D86-B950-BD639C27221C}" dt="2022-02-03T16:08:21.986" v="256" actId="20577"/>
          <ac:spMkLst>
            <pc:docMk/>
            <pc:sldMk cId="2729174922" sldId="270"/>
            <ac:spMk id="5" creationId="{6DB5D128-1E2E-4901-AEFA-B661A94CE07E}"/>
          </ac:spMkLst>
        </pc:spChg>
        <pc:spChg chg="add">
          <ac:chgData name="DHRUV KUMAR" userId="S::dhruv.kumar@iitg.ac.in::30e0c713-f84f-4150-b4ca-da6b4952ebe6" providerId="AD" clId="Web-{85F06311-4140-4D86-B950-BD639C27221C}" dt="2022-02-03T16:07:56.595" v="247"/>
          <ac:spMkLst>
            <pc:docMk/>
            <pc:sldMk cId="2729174922" sldId="270"/>
            <ac:spMk id="10" creationId="{92B0CFF1-78D7-4A83-A95E-71F9E3831622}"/>
          </ac:spMkLst>
        </pc:spChg>
        <pc:picChg chg="add mod ord">
          <ac:chgData name="DHRUV KUMAR" userId="S::dhruv.kumar@iitg.ac.in::30e0c713-f84f-4150-b4ca-da6b4952ebe6" providerId="AD" clId="Web-{85F06311-4140-4D86-B950-BD639C27221C}" dt="2022-02-03T16:07:56.595" v="247"/>
          <ac:picMkLst>
            <pc:docMk/>
            <pc:sldMk cId="2729174922" sldId="270"/>
            <ac:picMk id="4" creationId="{57050CE1-A803-4B54-BD6D-04A3DA6EEDA9}"/>
          </ac:picMkLst>
        </pc:picChg>
        <pc:cxnChg chg="add">
          <ac:chgData name="DHRUV KUMAR" userId="S::dhruv.kumar@iitg.ac.in::30e0c713-f84f-4150-b4ca-da6b4952ebe6" providerId="AD" clId="Web-{85F06311-4140-4D86-B950-BD639C27221C}" dt="2022-02-03T16:07:56.595" v="247"/>
          <ac:cxnSpMkLst>
            <pc:docMk/>
            <pc:sldMk cId="2729174922" sldId="270"/>
            <ac:cxnSpMk id="12" creationId="{6F9D4A57-BD34-46D7-A145-EA1AE7046146}"/>
          </ac:cxnSpMkLst>
        </pc:cxnChg>
        <pc:cxnChg chg="add">
          <ac:chgData name="DHRUV KUMAR" userId="S::dhruv.kumar@iitg.ac.in::30e0c713-f84f-4150-b4ca-da6b4952ebe6" providerId="AD" clId="Web-{85F06311-4140-4D86-B950-BD639C27221C}" dt="2022-02-03T16:07:56.595" v="247"/>
          <ac:cxnSpMkLst>
            <pc:docMk/>
            <pc:sldMk cId="2729174922" sldId="270"/>
            <ac:cxnSpMk id="14" creationId="{8ADA513F-B70D-4972-B24A-65F26C0AECC2}"/>
          </ac:cxnSpMkLst>
        </pc:cxnChg>
      </pc:sldChg>
      <pc:sldChg chg="modSp new">
        <pc:chgData name="DHRUV KUMAR" userId="S::dhruv.kumar@iitg.ac.in::30e0c713-f84f-4150-b4ca-da6b4952ebe6" providerId="AD" clId="Web-{85F06311-4140-4D86-B950-BD639C27221C}" dt="2022-02-03T16:09:19.566" v="261" actId="20577"/>
        <pc:sldMkLst>
          <pc:docMk/>
          <pc:sldMk cId="3158050741" sldId="271"/>
        </pc:sldMkLst>
        <pc:spChg chg="mod">
          <ac:chgData name="DHRUV KUMAR" userId="S::dhruv.kumar@iitg.ac.in::30e0c713-f84f-4150-b4ca-da6b4952ebe6" providerId="AD" clId="Web-{85F06311-4140-4D86-B950-BD639C27221C}" dt="2022-02-03T16:09:19.566" v="261" actId="20577"/>
          <ac:spMkLst>
            <pc:docMk/>
            <pc:sldMk cId="3158050741" sldId="271"/>
            <ac:spMk id="2" creationId="{39BF78B1-77C3-479B-B736-B0D78BBF95E6}"/>
          </ac:spMkLst>
        </pc:spChg>
      </pc:sldChg>
      <pc:sldChg chg="addSp delSp modSp new mod setBg">
        <pc:chgData name="DHRUV KUMAR" userId="S::dhruv.kumar@iitg.ac.in::30e0c713-f84f-4150-b4ca-da6b4952ebe6" providerId="AD" clId="Web-{85F06311-4140-4D86-B950-BD639C27221C}" dt="2022-02-03T16:09:34.192" v="267" actId="1076"/>
        <pc:sldMkLst>
          <pc:docMk/>
          <pc:sldMk cId="3559489394" sldId="272"/>
        </pc:sldMkLst>
        <pc:spChg chg="mod">
          <ac:chgData name="DHRUV KUMAR" userId="S::dhruv.kumar@iitg.ac.in::30e0c713-f84f-4150-b4ca-da6b4952ebe6" providerId="AD" clId="Web-{85F06311-4140-4D86-B950-BD639C27221C}" dt="2022-02-03T16:09:31.270" v="266"/>
          <ac:spMkLst>
            <pc:docMk/>
            <pc:sldMk cId="3559489394" sldId="272"/>
            <ac:spMk id="2" creationId="{234F6E59-92BB-421C-9830-96E3FFE57ED3}"/>
          </ac:spMkLst>
        </pc:spChg>
        <pc:spChg chg="del">
          <ac:chgData name="DHRUV KUMAR" userId="S::dhruv.kumar@iitg.ac.in::30e0c713-f84f-4150-b4ca-da6b4952ebe6" providerId="AD" clId="Web-{85F06311-4140-4D86-B950-BD639C27221C}" dt="2022-02-03T16:09:21.020" v="262"/>
          <ac:spMkLst>
            <pc:docMk/>
            <pc:sldMk cId="3559489394" sldId="272"/>
            <ac:spMk id="3" creationId="{9B28F5D4-9BEB-475F-977D-E5A8357150A9}"/>
          </ac:spMkLst>
        </pc:spChg>
        <pc:spChg chg="add mod">
          <ac:chgData name="DHRUV KUMAR" userId="S::dhruv.kumar@iitg.ac.in::30e0c713-f84f-4150-b4ca-da6b4952ebe6" providerId="AD" clId="Web-{85F06311-4140-4D86-B950-BD639C27221C}" dt="2022-02-03T16:09:34.192" v="267" actId="1076"/>
          <ac:spMkLst>
            <pc:docMk/>
            <pc:sldMk cId="3559489394" sldId="272"/>
            <ac:spMk id="5" creationId="{8B450788-16C3-4A04-93E0-A220D80E27AF}"/>
          </ac:spMkLst>
        </pc:spChg>
        <pc:spChg chg="add">
          <ac:chgData name="DHRUV KUMAR" userId="S::dhruv.kumar@iitg.ac.in::30e0c713-f84f-4150-b4ca-da6b4952ebe6" providerId="AD" clId="Web-{85F06311-4140-4D86-B950-BD639C27221C}" dt="2022-02-03T16:09:31.270" v="266"/>
          <ac:spMkLst>
            <pc:docMk/>
            <pc:sldMk cId="3559489394" sldId="272"/>
            <ac:spMk id="10" creationId="{92B0CFF1-78D7-4A83-A95E-71F9E3831622}"/>
          </ac:spMkLst>
        </pc:spChg>
        <pc:picChg chg="add mod ord">
          <ac:chgData name="DHRUV KUMAR" userId="S::dhruv.kumar@iitg.ac.in::30e0c713-f84f-4150-b4ca-da6b4952ebe6" providerId="AD" clId="Web-{85F06311-4140-4D86-B950-BD639C27221C}" dt="2022-02-03T16:09:31.270" v="266"/>
          <ac:picMkLst>
            <pc:docMk/>
            <pc:sldMk cId="3559489394" sldId="272"/>
            <ac:picMk id="4" creationId="{3BDBAC83-26BB-4FA7-A045-FD49AF4811DB}"/>
          </ac:picMkLst>
        </pc:picChg>
        <pc:cxnChg chg="add">
          <ac:chgData name="DHRUV KUMAR" userId="S::dhruv.kumar@iitg.ac.in::30e0c713-f84f-4150-b4ca-da6b4952ebe6" providerId="AD" clId="Web-{85F06311-4140-4D86-B950-BD639C27221C}" dt="2022-02-03T16:09:31.270" v="266"/>
          <ac:cxnSpMkLst>
            <pc:docMk/>
            <pc:sldMk cId="3559489394" sldId="272"/>
            <ac:cxnSpMk id="12" creationId="{0BE13636-D998-4A75-8C1B-EDBD9E57DC65}"/>
          </ac:cxnSpMkLst>
        </pc:cxnChg>
        <pc:cxnChg chg="add">
          <ac:chgData name="DHRUV KUMAR" userId="S::dhruv.kumar@iitg.ac.in::30e0c713-f84f-4150-b4ca-da6b4952ebe6" providerId="AD" clId="Web-{85F06311-4140-4D86-B950-BD639C27221C}" dt="2022-02-03T16:09:31.270" v="266"/>
          <ac:cxnSpMkLst>
            <pc:docMk/>
            <pc:sldMk cId="3559489394" sldId="272"/>
            <ac:cxnSpMk id="14" creationId="{6672E4D5-7CCB-4D76-86FF-83359027DB64}"/>
          </ac:cxnSpMkLst>
        </pc:cxnChg>
      </pc:sldChg>
      <pc:sldChg chg="modSp new">
        <pc:chgData name="DHRUV KUMAR" userId="S::dhruv.kumar@iitg.ac.in::30e0c713-f84f-4150-b4ca-da6b4952ebe6" providerId="AD" clId="Web-{85F06311-4140-4D86-B950-BD639C27221C}" dt="2022-02-03T16:09:51.286" v="269" actId="20577"/>
        <pc:sldMkLst>
          <pc:docMk/>
          <pc:sldMk cId="2540308336" sldId="273"/>
        </pc:sldMkLst>
        <pc:spChg chg="mod">
          <ac:chgData name="DHRUV KUMAR" userId="S::dhruv.kumar@iitg.ac.in::30e0c713-f84f-4150-b4ca-da6b4952ebe6" providerId="AD" clId="Web-{85F06311-4140-4D86-B950-BD639C27221C}" dt="2022-02-03T16:09:51.286" v="269" actId="20577"/>
          <ac:spMkLst>
            <pc:docMk/>
            <pc:sldMk cId="2540308336" sldId="273"/>
            <ac:spMk id="2" creationId="{3F8FDD55-3DBF-4D98-89A9-374CBD12E547}"/>
          </ac:spMkLst>
        </pc:spChg>
      </pc:sldChg>
      <pc:sldChg chg="addSp delSp modSp new mod setBg">
        <pc:chgData name="DHRUV KUMAR" userId="S::dhruv.kumar@iitg.ac.in::30e0c713-f84f-4150-b4ca-da6b4952ebe6" providerId="AD" clId="Web-{85F06311-4140-4D86-B950-BD639C27221C}" dt="2022-02-03T16:10:11.584" v="274" actId="1076"/>
        <pc:sldMkLst>
          <pc:docMk/>
          <pc:sldMk cId="1328789189" sldId="274"/>
        </pc:sldMkLst>
        <pc:spChg chg="mod">
          <ac:chgData name="DHRUV KUMAR" userId="S::dhruv.kumar@iitg.ac.in::30e0c713-f84f-4150-b4ca-da6b4952ebe6" providerId="AD" clId="Web-{85F06311-4140-4D86-B950-BD639C27221C}" dt="2022-02-03T16:10:06.630" v="273"/>
          <ac:spMkLst>
            <pc:docMk/>
            <pc:sldMk cId="1328789189" sldId="274"/>
            <ac:spMk id="2" creationId="{CA00775F-D3D1-49A2-9A9B-F1028A66B704}"/>
          </ac:spMkLst>
        </pc:spChg>
        <pc:spChg chg="del">
          <ac:chgData name="DHRUV KUMAR" userId="S::dhruv.kumar@iitg.ac.in::30e0c713-f84f-4150-b4ca-da6b4952ebe6" providerId="AD" clId="Web-{85F06311-4140-4D86-B950-BD639C27221C}" dt="2022-02-03T16:09:58.677" v="270"/>
          <ac:spMkLst>
            <pc:docMk/>
            <pc:sldMk cId="1328789189" sldId="274"/>
            <ac:spMk id="3" creationId="{560B9D20-17B3-4C3D-A136-9A1517778769}"/>
          </ac:spMkLst>
        </pc:spChg>
        <pc:spChg chg="add mod">
          <ac:chgData name="DHRUV KUMAR" userId="S::dhruv.kumar@iitg.ac.in::30e0c713-f84f-4150-b4ca-da6b4952ebe6" providerId="AD" clId="Web-{85F06311-4140-4D86-B950-BD639C27221C}" dt="2022-02-03T16:10:11.584" v="274" actId="1076"/>
          <ac:spMkLst>
            <pc:docMk/>
            <pc:sldMk cId="1328789189" sldId="274"/>
            <ac:spMk id="5" creationId="{D640782E-C339-4CE6-877C-28BA959B32D7}"/>
          </ac:spMkLst>
        </pc:spChg>
        <pc:spChg chg="add">
          <ac:chgData name="DHRUV KUMAR" userId="S::dhruv.kumar@iitg.ac.in::30e0c713-f84f-4150-b4ca-da6b4952ebe6" providerId="AD" clId="Web-{85F06311-4140-4D86-B950-BD639C27221C}" dt="2022-02-03T16:10:06.630" v="273"/>
          <ac:spMkLst>
            <pc:docMk/>
            <pc:sldMk cId="1328789189" sldId="274"/>
            <ac:spMk id="10" creationId="{92B0CFF1-78D7-4A83-A95E-71F9E3831622}"/>
          </ac:spMkLst>
        </pc:spChg>
        <pc:picChg chg="add mod ord">
          <ac:chgData name="DHRUV KUMAR" userId="S::dhruv.kumar@iitg.ac.in::30e0c713-f84f-4150-b4ca-da6b4952ebe6" providerId="AD" clId="Web-{85F06311-4140-4D86-B950-BD639C27221C}" dt="2022-02-03T16:10:06.630" v="273"/>
          <ac:picMkLst>
            <pc:docMk/>
            <pc:sldMk cId="1328789189" sldId="274"/>
            <ac:picMk id="4" creationId="{B7F7CB25-0B0A-48C3-BE38-36BEA57A9DB3}"/>
          </ac:picMkLst>
        </pc:picChg>
        <pc:cxnChg chg="add">
          <ac:chgData name="DHRUV KUMAR" userId="S::dhruv.kumar@iitg.ac.in::30e0c713-f84f-4150-b4ca-da6b4952ebe6" providerId="AD" clId="Web-{85F06311-4140-4D86-B950-BD639C27221C}" dt="2022-02-03T16:10:06.630" v="273"/>
          <ac:cxnSpMkLst>
            <pc:docMk/>
            <pc:sldMk cId="1328789189" sldId="274"/>
            <ac:cxnSpMk id="12" creationId="{0BE13636-D998-4A75-8C1B-EDBD9E57DC65}"/>
          </ac:cxnSpMkLst>
        </pc:cxnChg>
        <pc:cxnChg chg="add">
          <ac:chgData name="DHRUV KUMAR" userId="S::dhruv.kumar@iitg.ac.in::30e0c713-f84f-4150-b4ca-da6b4952ebe6" providerId="AD" clId="Web-{85F06311-4140-4D86-B950-BD639C27221C}" dt="2022-02-03T16:10:06.630" v="273"/>
          <ac:cxnSpMkLst>
            <pc:docMk/>
            <pc:sldMk cId="1328789189" sldId="274"/>
            <ac:cxnSpMk id="14" creationId="{6672E4D5-7CCB-4D76-86FF-83359027DB64}"/>
          </ac:cxnSpMkLst>
        </pc:cxnChg>
      </pc:sldChg>
      <pc:sldChg chg="modSp new">
        <pc:chgData name="DHRUV KUMAR" userId="S::dhruv.kumar@iitg.ac.in::30e0c713-f84f-4150-b4ca-da6b4952ebe6" providerId="AD" clId="Web-{85F06311-4140-4D86-B950-BD639C27221C}" dt="2022-02-03T16:10:38.084" v="282" actId="20577"/>
        <pc:sldMkLst>
          <pc:docMk/>
          <pc:sldMk cId="3237544623" sldId="275"/>
        </pc:sldMkLst>
        <pc:spChg chg="mod">
          <ac:chgData name="DHRUV KUMAR" userId="S::dhruv.kumar@iitg.ac.in::30e0c713-f84f-4150-b4ca-da6b4952ebe6" providerId="AD" clId="Web-{85F06311-4140-4D86-B950-BD639C27221C}" dt="2022-02-03T16:10:38.084" v="282" actId="20577"/>
          <ac:spMkLst>
            <pc:docMk/>
            <pc:sldMk cId="3237544623" sldId="275"/>
            <ac:spMk id="2" creationId="{3A44EEA8-ADAC-4AF3-A1FA-40DD1BCF46F9}"/>
          </ac:spMkLst>
        </pc:spChg>
      </pc:sldChg>
      <pc:sldMasterChg chg="del delSldLayout">
        <pc:chgData name="DHRUV KUMAR" userId="S::dhruv.kumar@iitg.ac.in::30e0c713-f84f-4150-b4ca-da6b4952ebe6" providerId="AD" clId="Web-{85F06311-4140-4D86-B950-BD639C27221C}" dt="2022-02-03T15:46:16.727" v="4"/>
        <pc:sldMasterMkLst>
          <pc:docMk/>
          <pc:sldMasterMk cId="2460954070" sldId="2147483660"/>
        </pc:sldMasterMkLst>
        <pc:sldLayoutChg chg="del">
          <pc:chgData name="DHRUV KUMAR" userId="S::dhruv.kumar@iitg.ac.in::30e0c713-f84f-4150-b4ca-da6b4952ebe6" providerId="AD" clId="Web-{85F06311-4140-4D86-B950-BD639C27221C}" dt="2022-02-03T15:46:16.727" v="4"/>
          <pc:sldLayoutMkLst>
            <pc:docMk/>
            <pc:sldMasterMk cId="2460954070" sldId="2147483660"/>
            <pc:sldLayoutMk cId="2385387890" sldId="2147483661"/>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949138452" sldId="2147483662"/>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2591524520" sldId="2147483663"/>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1203092039" sldId="2147483664"/>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3733172339" sldId="2147483665"/>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3210312558" sldId="2147483666"/>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3146388984" sldId="2147483667"/>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3171841454" sldId="2147483668"/>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1718958274" sldId="2147483669"/>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2202905451" sldId="2147483670"/>
          </pc:sldLayoutMkLst>
        </pc:sldLayoutChg>
        <pc:sldLayoutChg chg="del">
          <pc:chgData name="DHRUV KUMAR" userId="S::dhruv.kumar@iitg.ac.in::30e0c713-f84f-4150-b4ca-da6b4952ebe6" providerId="AD" clId="Web-{85F06311-4140-4D86-B950-BD639C27221C}" dt="2022-02-03T15:46:16.727" v="4"/>
          <pc:sldLayoutMkLst>
            <pc:docMk/>
            <pc:sldMasterMk cId="2460954070" sldId="2147483660"/>
            <pc:sldLayoutMk cId="3479445657" sldId="2147483671"/>
          </pc:sldLayoutMkLst>
        </pc:sldLayoutChg>
      </pc:sldMasterChg>
      <pc:sldMasterChg chg="add addSldLayout">
        <pc:chgData name="DHRUV KUMAR" userId="S::dhruv.kumar@iitg.ac.in::30e0c713-f84f-4150-b4ca-da6b4952ebe6" providerId="AD" clId="Web-{85F06311-4140-4D86-B950-BD639C27221C}" dt="2022-02-03T15:46:16.727" v="4"/>
        <pc:sldMasterMkLst>
          <pc:docMk/>
          <pc:sldMasterMk cId="2985657276" sldId="2147483685"/>
        </pc:sldMasterMkLst>
        <pc:sldLayoutChg chg="add">
          <pc:chgData name="DHRUV KUMAR" userId="S::dhruv.kumar@iitg.ac.in::30e0c713-f84f-4150-b4ca-da6b4952ebe6" providerId="AD" clId="Web-{85F06311-4140-4D86-B950-BD639C27221C}" dt="2022-02-03T15:46:16.727" v="4"/>
          <pc:sldLayoutMkLst>
            <pc:docMk/>
            <pc:sldMasterMk cId="2985657276" sldId="2147483685"/>
            <pc:sldLayoutMk cId="76338711" sldId="2147483674"/>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3948301801" sldId="2147483675"/>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1270416185" sldId="2147483676"/>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3083754697" sldId="2147483677"/>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1389863918" sldId="2147483678"/>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4229692399" sldId="2147483679"/>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1224747948" sldId="2147483680"/>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580776594" sldId="2147483681"/>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650106758" sldId="2147483682"/>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3305930344" sldId="2147483683"/>
          </pc:sldLayoutMkLst>
        </pc:sldLayoutChg>
        <pc:sldLayoutChg chg="add">
          <pc:chgData name="DHRUV KUMAR" userId="S::dhruv.kumar@iitg.ac.in::30e0c713-f84f-4150-b4ca-da6b4952ebe6" providerId="AD" clId="Web-{85F06311-4140-4D86-B950-BD639C27221C}" dt="2022-02-03T15:46:16.727" v="4"/>
          <pc:sldLayoutMkLst>
            <pc:docMk/>
            <pc:sldMasterMk cId="2985657276" sldId="2147483685"/>
            <pc:sldLayoutMk cId="2992211931" sldId="2147483684"/>
          </pc:sldLayoutMkLst>
        </pc:sldLayoutChg>
      </pc:sldMasterChg>
    </pc:docChg>
  </pc:docChgLst>
  <pc:docChgLst>
    <pc:chgData clId="Web-{85F06311-4140-4D86-B950-BD639C27221C}"/>
    <pc:docChg chg="modSld">
      <pc:chgData name="" userId="" providerId="" clId="Web-{85F06311-4140-4D86-B950-BD639C27221C}" dt="2022-02-03T15:46:02.570" v="1" actId="20577"/>
      <pc:docMkLst>
        <pc:docMk/>
      </pc:docMkLst>
      <pc:sldChg chg="modSp">
        <pc:chgData name="" userId="" providerId="" clId="Web-{85F06311-4140-4D86-B950-BD639C27221C}" dt="2022-02-03T15:46:02.570" v="1" actId="20577"/>
        <pc:sldMkLst>
          <pc:docMk/>
          <pc:sldMk cId="109857222" sldId="256"/>
        </pc:sldMkLst>
        <pc:spChg chg="mod">
          <ac:chgData name="" userId="" providerId="" clId="Web-{85F06311-4140-4D86-B950-BD639C27221C}" dt="2022-02-03T15:46:02.570" v="1"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474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375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22969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8077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0106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593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9221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9863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7633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94830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2/3/2022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7041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2/3/2022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565727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D7D3D-C5BF-4AF3-BA14-EE7C452D234E}"/>
              </a:ext>
            </a:extLst>
          </p:cNvPr>
          <p:cNvSpPr>
            <a:spLocks noGrp="1"/>
          </p:cNvSpPr>
          <p:nvPr>
            <p:ph type="title"/>
          </p:nvPr>
        </p:nvSpPr>
        <p:spPr>
          <a:xfrm>
            <a:off x="482601" y="976160"/>
            <a:ext cx="5189964" cy="2237925"/>
          </a:xfrm>
        </p:spPr>
        <p:txBody>
          <a:bodyPr vert="horz" lIns="91440" tIns="45720" rIns="91440" bIns="45720" rtlCol="0" anchor="ctr">
            <a:normAutofit/>
          </a:bodyPr>
          <a:lstStyle/>
          <a:p>
            <a:r>
              <a:rPr lang="en-US"/>
              <a:t>WINTER PROJECT</a:t>
            </a:r>
          </a:p>
        </p:txBody>
      </p:sp>
      <p:sp>
        <p:nvSpPr>
          <p:cNvPr id="4" name="TextBox 3">
            <a:extLst>
              <a:ext uri="{FF2B5EF4-FFF2-40B4-BE49-F238E27FC236}">
                <a16:creationId xmlns:a16="http://schemas.microsoft.com/office/drawing/2014/main" id="{DB0FFD50-B796-4D96-9025-1EA0DBC3A835}"/>
              </a:ext>
            </a:extLst>
          </p:cNvPr>
          <p:cNvSpPr txBox="1"/>
          <p:nvPr/>
        </p:nvSpPr>
        <p:spPr>
          <a:xfrm>
            <a:off x="482600" y="3408254"/>
            <a:ext cx="5189963" cy="24700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r>
              <a:rPr lang="en-US" sz="2000"/>
              <a:t>ANALYSIS USING SKYVIEW </a:t>
            </a:r>
          </a:p>
          <a:p>
            <a:pPr>
              <a:spcAft>
                <a:spcPts val="600"/>
              </a:spcAft>
              <a:buFont typeface="Arial" panose="020B0604020202020204" pitchFamily="34" charset="0"/>
            </a:pPr>
            <a:endParaRPr lang="en-US" sz="2000"/>
          </a:p>
        </p:txBody>
      </p:sp>
      <p:pic>
        <p:nvPicPr>
          <p:cNvPr id="5" name="Picture 4" descr="Scenic mountain landscape with stars in the sky">
            <a:extLst>
              <a:ext uri="{FF2B5EF4-FFF2-40B4-BE49-F238E27FC236}">
                <a16:creationId xmlns:a16="http://schemas.microsoft.com/office/drawing/2014/main" id="{A49DA4CF-7C0C-431D-AE45-FC59C434B7ED}"/>
              </a:ext>
            </a:extLst>
          </p:cNvPr>
          <p:cNvPicPr>
            <a:picLocks noChangeAspect="1"/>
          </p:cNvPicPr>
          <p:nvPr/>
        </p:nvPicPr>
        <p:blipFill rotWithShape="1">
          <a:blip r:embed="rId2">
            <a:alphaModFix/>
          </a:blip>
          <a:srcRect l="21388" r="33566" b="-1"/>
          <a:stretch/>
        </p:blipFill>
        <p:spPr>
          <a:xfrm>
            <a:off x="6280340" y="489856"/>
            <a:ext cx="5349331" cy="5878282"/>
          </a:xfrm>
          <a:prstGeom prst="rect">
            <a:avLst/>
          </a:prstGeom>
        </p:spPr>
      </p:pic>
      <p:cxnSp>
        <p:nvCxnSpPr>
          <p:cNvPr id="30" name="Straight Connector 29">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967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5505-8BE8-4131-8BE5-E173C54ACC85}"/>
              </a:ext>
            </a:extLst>
          </p:cNvPr>
          <p:cNvSpPr>
            <a:spLocks noGrp="1"/>
          </p:cNvSpPr>
          <p:nvPr>
            <p:ph type="title"/>
          </p:nvPr>
        </p:nvSpPr>
        <p:spPr/>
        <p:txBody>
          <a:bodyPr/>
          <a:lstStyle/>
          <a:p>
            <a:r>
              <a:rPr lang="en-US" b="1" dirty="0">
                <a:ea typeface="+mj-lt"/>
                <a:cs typeface="+mj-lt"/>
              </a:rPr>
              <a:t>HI4PI - Radio waves</a:t>
            </a:r>
            <a:endParaRPr lang="en-US" dirty="0">
              <a:ea typeface="+mj-lt"/>
              <a:cs typeface="+mj-lt"/>
            </a:endParaRPr>
          </a:p>
        </p:txBody>
      </p:sp>
      <p:sp>
        <p:nvSpPr>
          <p:cNvPr id="3" name="Content Placeholder 2">
            <a:extLst>
              <a:ext uri="{FF2B5EF4-FFF2-40B4-BE49-F238E27FC236}">
                <a16:creationId xmlns:a16="http://schemas.microsoft.com/office/drawing/2014/main" id="{2CF69C3D-F0EF-4EC3-B49D-DC2252E283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515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6C1C4F-390D-4A93-9D8C-0916D2ADD626}"/>
              </a:ext>
            </a:extLst>
          </p:cNvPr>
          <p:cNvSpPr>
            <a:spLocks noGrp="1"/>
          </p:cNvSpPr>
          <p:nvPr>
            <p:ph type="title"/>
          </p:nvPr>
        </p:nvSpPr>
        <p:spPr>
          <a:xfrm>
            <a:off x="482601" y="976160"/>
            <a:ext cx="5189964" cy="2237925"/>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A23D6295-365F-43B0-9574-220C4D345C27}"/>
              </a:ext>
            </a:extLst>
          </p:cNvPr>
          <p:cNvSpPr txBox="1"/>
          <p:nvPr/>
        </p:nvSpPr>
        <p:spPr>
          <a:xfrm>
            <a:off x="482600" y="2465279"/>
            <a:ext cx="5189963" cy="24700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r>
              <a:rPr lang="en-US" sz="2000" b="1"/>
              <a:t>[NOTE:PICTURE IS IN RAINBOW COLOR SCHEME]</a:t>
            </a:r>
            <a:r>
              <a:rPr lang="en-US" sz="2000"/>
              <a:t> </a:t>
            </a:r>
          </a:p>
          <a:p>
            <a:pPr>
              <a:spcAft>
                <a:spcPts val="600"/>
              </a:spcAft>
              <a:buFont typeface="Arial" panose="020B0604020202020204" pitchFamily="34" charset="0"/>
            </a:pPr>
            <a:r>
              <a:rPr lang="en-US" sz="2000" b="1"/>
              <a:t>HI4PI survey uses radio waves . The yellow region of galaxy signifies presence of neutral hydrogen. So the galaxy have an abundance of neutral hydrogen</a:t>
            </a:r>
            <a:r>
              <a:rPr lang="en-US" sz="2000"/>
              <a:t> </a:t>
            </a:r>
          </a:p>
        </p:txBody>
      </p:sp>
      <p:pic>
        <p:nvPicPr>
          <p:cNvPr id="4" name="Picture 4">
            <a:extLst>
              <a:ext uri="{FF2B5EF4-FFF2-40B4-BE49-F238E27FC236}">
                <a16:creationId xmlns:a16="http://schemas.microsoft.com/office/drawing/2014/main" id="{0F89C51F-9593-4DB0-A3A1-6272051E6FD3}"/>
              </a:ext>
            </a:extLst>
          </p:cNvPr>
          <p:cNvPicPr>
            <a:picLocks noGrp="1" noChangeAspect="1"/>
          </p:cNvPicPr>
          <p:nvPr>
            <p:ph idx="1"/>
          </p:nvPr>
        </p:nvPicPr>
        <p:blipFill rotWithShape="1">
          <a:blip r:embed="rId2">
            <a:alphaModFix/>
          </a:blip>
          <a:srcRect l="6872" r="2125" b="-1"/>
          <a:stretch/>
        </p:blipFill>
        <p:spPr>
          <a:xfrm>
            <a:off x="6280340" y="489856"/>
            <a:ext cx="5349331" cy="5878282"/>
          </a:xfrm>
          <a:prstGeom prst="rect">
            <a:avLst/>
          </a:prstGeom>
        </p:spPr>
      </p:pic>
      <p:cxnSp>
        <p:nvCxnSpPr>
          <p:cNvPr id="12" name="Straight Connector 11">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11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242D-B907-434D-8DC6-B3764A7F3ECD}"/>
              </a:ext>
            </a:extLst>
          </p:cNvPr>
          <p:cNvSpPr>
            <a:spLocks noGrp="1"/>
          </p:cNvSpPr>
          <p:nvPr>
            <p:ph type="title"/>
          </p:nvPr>
        </p:nvSpPr>
        <p:spPr/>
        <p:txBody>
          <a:bodyPr/>
          <a:lstStyle/>
          <a:p>
            <a:r>
              <a:rPr lang="en-US" b="1" dirty="0">
                <a:ea typeface="+mj-lt"/>
                <a:cs typeface="+mj-lt"/>
              </a:rPr>
              <a:t> IRIS 100 - Infrared region</a:t>
            </a:r>
            <a:endParaRPr lang="en-US" dirty="0">
              <a:ea typeface="+mj-lt"/>
              <a:cs typeface="+mj-lt"/>
            </a:endParaRPr>
          </a:p>
        </p:txBody>
      </p:sp>
      <p:sp>
        <p:nvSpPr>
          <p:cNvPr id="3" name="Content Placeholder 2">
            <a:extLst>
              <a:ext uri="{FF2B5EF4-FFF2-40B4-BE49-F238E27FC236}">
                <a16:creationId xmlns:a16="http://schemas.microsoft.com/office/drawing/2014/main" id="{5431B2E4-BF58-4D02-B931-F61F5BA233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745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4D10F5-7DB1-4984-8D00-3A1087D54BF9}"/>
              </a:ext>
            </a:extLst>
          </p:cNvPr>
          <p:cNvSpPr>
            <a:spLocks noGrp="1"/>
          </p:cNvSpPr>
          <p:nvPr>
            <p:ph type="title"/>
          </p:nvPr>
        </p:nvSpPr>
        <p:spPr>
          <a:xfrm>
            <a:off x="482601" y="976160"/>
            <a:ext cx="5189964" cy="2237925"/>
          </a:xfrm>
        </p:spPr>
        <p:txBody>
          <a:bodyPr vert="horz" lIns="91440" tIns="45720" rIns="91440" bIns="45720" rtlCol="0" anchor="ctr">
            <a:normAutofit/>
          </a:bodyPr>
          <a:lstStyle/>
          <a:p>
            <a:endParaRPr lang="en-US"/>
          </a:p>
        </p:txBody>
      </p:sp>
      <p:cxnSp>
        <p:nvCxnSpPr>
          <p:cNvPr id="12" name="Straight Connector 11">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063712BB-5E0A-4647-8BBF-F74994104745}"/>
              </a:ext>
            </a:extLst>
          </p:cNvPr>
          <p:cNvSpPr txBox="1"/>
          <p:nvPr/>
        </p:nvSpPr>
        <p:spPr>
          <a:xfrm>
            <a:off x="482600" y="2493854"/>
            <a:ext cx="5189963" cy="24700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r>
              <a:rPr lang="en-US" sz="2000" b="1"/>
              <a:t>1.) The Iras 100 survey uses infrared region. </a:t>
            </a:r>
            <a:r>
              <a:rPr lang="en-US" sz="2000"/>
              <a:t> </a:t>
            </a:r>
          </a:p>
          <a:p>
            <a:pPr>
              <a:spcAft>
                <a:spcPts val="600"/>
              </a:spcAft>
              <a:buFont typeface="Arial" panose="020B0604020202020204" pitchFamily="34" charset="0"/>
            </a:pPr>
            <a:r>
              <a:rPr lang="en-US" sz="2000" b="1"/>
              <a:t>2.)The white dots represent cooler stars, and we can observe almost no interstellar gas. So the galaxy have utilized most of its interstellar gas.</a:t>
            </a:r>
            <a:r>
              <a:rPr lang="en-US" sz="2000"/>
              <a:t> </a:t>
            </a:r>
          </a:p>
        </p:txBody>
      </p:sp>
      <p:pic>
        <p:nvPicPr>
          <p:cNvPr id="4" name="Picture 4">
            <a:extLst>
              <a:ext uri="{FF2B5EF4-FFF2-40B4-BE49-F238E27FC236}">
                <a16:creationId xmlns:a16="http://schemas.microsoft.com/office/drawing/2014/main" id="{904F9F6F-C196-4986-80AC-B711736BCF4A}"/>
              </a:ext>
            </a:extLst>
          </p:cNvPr>
          <p:cNvPicPr>
            <a:picLocks noGrp="1" noChangeAspect="1"/>
          </p:cNvPicPr>
          <p:nvPr>
            <p:ph idx="1"/>
          </p:nvPr>
        </p:nvPicPr>
        <p:blipFill>
          <a:blip r:embed="rId2">
            <a:alphaModFix/>
          </a:blip>
          <a:stretch>
            <a:fillRect/>
          </a:stretch>
        </p:blipFill>
        <p:spPr>
          <a:xfrm>
            <a:off x="6280340" y="754331"/>
            <a:ext cx="5349331" cy="5349331"/>
          </a:xfrm>
          <a:prstGeom prst="rect">
            <a:avLst/>
          </a:prstGeom>
        </p:spPr>
      </p:pic>
      <p:cxnSp>
        <p:nvCxnSpPr>
          <p:cNvPr id="14" name="Straight Connector 13">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87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AD6C-42A5-4F24-BE68-353C3680FE21}"/>
              </a:ext>
            </a:extLst>
          </p:cNvPr>
          <p:cNvSpPr>
            <a:spLocks noGrp="1"/>
          </p:cNvSpPr>
          <p:nvPr>
            <p:ph type="title"/>
          </p:nvPr>
        </p:nvSpPr>
        <p:spPr/>
        <p:txBody>
          <a:bodyPr/>
          <a:lstStyle/>
          <a:p>
            <a:r>
              <a:rPr lang="en-US" b="1" dirty="0">
                <a:ea typeface="+mj-lt"/>
                <a:cs typeface="+mj-lt"/>
              </a:rPr>
              <a:t>2MASS-K : All sky survey (K-band)</a:t>
            </a:r>
            <a:endParaRPr lang="en-US" dirty="0"/>
          </a:p>
        </p:txBody>
      </p:sp>
      <p:sp>
        <p:nvSpPr>
          <p:cNvPr id="3" name="Content Placeholder 2">
            <a:extLst>
              <a:ext uri="{FF2B5EF4-FFF2-40B4-BE49-F238E27FC236}">
                <a16:creationId xmlns:a16="http://schemas.microsoft.com/office/drawing/2014/main" id="{8007C7D9-E754-4ED0-A39D-4C1C39A022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7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DD1E0E-9A47-4A0A-AF02-7B2B7E5ADFF1}"/>
              </a:ext>
            </a:extLst>
          </p:cNvPr>
          <p:cNvSpPr>
            <a:spLocks noGrp="1"/>
          </p:cNvSpPr>
          <p:nvPr>
            <p:ph type="title"/>
          </p:nvPr>
        </p:nvSpPr>
        <p:spPr>
          <a:xfrm>
            <a:off x="482601" y="976160"/>
            <a:ext cx="5189964" cy="2237925"/>
          </a:xfrm>
        </p:spPr>
        <p:txBody>
          <a:bodyPr vert="horz" lIns="91440" tIns="45720" rIns="91440" bIns="45720" rtlCol="0" anchor="ctr">
            <a:normAutofit/>
          </a:bodyPr>
          <a:lstStyle/>
          <a:p>
            <a:endParaRPr lang="en-US"/>
          </a:p>
        </p:txBody>
      </p:sp>
      <p:cxnSp>
        <p:nvCxnSpPr>
          <p:cNvPr id="12" name="Straight Connector 11">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DB5D128-1E2E-4901-AEFA-B661A94CE07E}"/>
              </a:ext>
            </a:extLst>
          </p:cNvPr>
          <p:cNvSpPr txBox="1"/>
          <p:nvPr/>
        </p:nvSpPr>
        <p:spPr>
          <a:xfrm>
            <a:off x="511175" y="2198579"/>
            <a:ext cx="5323313" cy="36892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buFont typeface="Arial" panose="020B0604020202020204" pitchFamily="34" charset="0"/>
            </a:pPr>
            <a:r>
              <a:rPr lang="en-US" sz="1600" b="1" dirty="0"/>
              <a:t>[NOTE:ALL IN BLUE AND WHITE COLOR SCHEME]</a:t>
            </a:r>
            <a:r>
              <a:rPr lang="en-US" sz="1600" dirty="0"/>
              <a:t> </a:t>
            </a:r>
          </a:p>
          <a:p>
            <a:pPr>
              <a:lnSpc>
                <a:spcPct val="90000"/>
              </a:lnSpc>
              <a:spcAft>
                <a:spcPts val="600"/>
              </a:spcAft>
              <a:buFont typeface="Arial" panose="020B0604020202020204" pitchFamily="34" charset="0"/>
            </a:pPr>
            <a:r>
              <a:rPr lang="en-US" sz="1600" b="1" dirty="0"/>
              <a:t>2 MASS K is a survey in IR region. The first image is taken in red temperature region and the hot core of galaxy is visible but nothing else. The bright </a:t>
            </a:r>
            <a:r>
              <a:rPr lang="en-US" sz="1600" b="1" dirty="0" err="1"/>
              <a:t>centre</a:t>
            </a:r>
            <a:r>
              <a:rPr lang="en-US" sz="1600" b="1" dirty="0"/>
              <a:t> shows that the galaxy have an active galactic nucleus(AGN). An active galactic nucleus (AGN) is a compact region at the center of a galaxy that has a much-higher-than-normal luminosity over at least some portion of the electromagnetic spectrum with characteristics indicating that the luminosity is not produced by stars. Such excess non-stellar emission has been observed in the radio, microwave, infrared, optical, ultra-violet, X-ray and gamma ray wavebands. A galaxy</a:t>
            </a:r>
            <a:r>
              <a:rPr lang="en-US" sz="1300" b="1" dirty="0"/>
              <a:t> hosting an AGN is called an "active galaxy".</a:t>
            </a:r>
            <a:r>
              <a:rPr lang="en-US" sz="1300" dirty="0"/>
              <a:t> </a:t>
            </a:r>
          </a:p>
        </p:txBody>
      </p:sp>
      <p:pic>
        <p:nvPicPr>
          <p:cNvPr id="4" name="Picture 4" descr="A picture containing dark, star, outdoor object, night sky&#10;&#10;Description automatically generated">
            <a:extLst>
              <a:ext uri="{FF2B5EF4-FFF2-40B4-BE49-F238E27FC236}">
                <a16:creationId xmlns:a16="http://schemas.microsoft.com/office/drawing/2014/main" id="{57050CE1-A803-4B54-BD6D-04A3DA6EEDA9}"/>
              </a:ext>
            </a:extLst>
          </p:cNvPr>
          <p:cNvPicPr>
            <a:picLocks noGrp="1" noChangeAspect="1"/>
          </p:cNvPicPr>
          <p:nvPr>
            <p:ph idx="1"/>
          </p:nvPr>
        </p:nvPicPr>
        <p:blipFill>
          <a:blip r:embed="rId2">
            <a:alphaModFix/>
          </a:blip>
          <a:stretch>
            <a:fillRect/>
          </a:stretch>
        </p:blipFill>
        <p:spPr>
          <a:xfrm>
            <a:off x="6280340" y="754331"/>
            <a:ext cx="5349331" cy="5349331"/>
          </a:xfrm>
          <a:prstGeom prst="rect">
            <a:avLst/>
          </a:prstGeom>
        </p:spPr>
      </p:pic>
      <p:cxnSp>
        <p:nvCxnSpPr>
          <p:cNvPr id="14" name="Straight Connector 13">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9174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78B1-77C3-479B-B736-B0D78BBF95E6}"/>
              </a:ext>
            </a:extLst>
          </p:cNvPr>
          <p:cNvSpPr>
            <a:spLocks noGrp="1"/>
          </p:cNvSpPr>
          <p:nvPr>
            <p:ph type="title"/>
          </p:nvPr>
        </p:nvSpPr>
        <p:spPr/>
        <p:txBody>
          <a:bodyPr/>
          <a:lstStyle/>
          <a:p>
            <a:r>
              <a:rPr lang="en-US" b="1" u="sng" dirty="0">
                <a:ea typeface="+mj-lt"/>
                <a:cs typeface="+mj-lt"/>
              </a:rPr>
              <a:t>EUVE 83 A: Extreme Ultraviolet Explorer: 83 A</a:t>
            </a:r>
            <a:endParaRPr lang="en-US" dirty="0">
              <a:ea typeface="+mj-lt"/>
              <a:cs typeface="+mj-lt"/>
            </a:endParaRPr>
          </a:p>
        </p:txBody>
      </p:sp>
      <p:sp>
        <p:nvSpPr>
          <p:cNvPr id="3" name="Content Placeholder 2">
            <a:extLst>
              <a:ext uri="{FF2B5EF4-FFF2-40B4-BE49-F238E27FC236}">
                <a16:creationId xmlns:a16="http://schemas.microsoft.com/office/drawing/2014/main" id="{37A9BDA0-4347-4400-9CEF-7259538C56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8050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4F6E59-92BB-421C-9830-96E3FFE57ED3}"/>
              </a:ext>
            </a:extLst>
          </p:cNvPr>
          <p:cNvSpPr>
            <a:spLocks noGrp="1"/>
          </p:cNvSpPr>
          <p:nvPr>
            <p:ph type="title"/>
          </p:nvPr>
        </p:nvSpPr>
        <p:spPr>
          <a:xfrm>
            <a:off x="482601" y="976160"/>
            <a:ext cx="5189964" cy="2237925"/>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8B450788-16C3-4A04-93E0-A220D80E27AF}"/>
              </a:ext>
            </a:extLst>
          </p:cNvPr>
          <p:cNvSpPr txBox="1"/>
          <p:nvPr/>
        </p:nvSpPr>
        <p:spPr>
          <a:xfrm>
            <a:off x="482600" y="2874854"/>
            <a:ext cx="5189963" cy="24700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r>
              <a:rPr lang="en-US" sz="2000" b="1"/>
              <a:t>From the inverted EUV survey, we can see the galaxy also have a lot of young stars and since very little gas is there , this galaxy might be doing star formation rapidly.</a:t>
            </a:r>
            <a:r>
              <a:rPr lang="en-US" sz="2000"/>
              <a:t> </a:t>
            </a:r>
          </a:p>
        </p:txBody>
      </p:sp>
      <p:pic>
        <p:nvPicPr>
          <p:cNvPr id="4" name="Picture 4">
            <a:extLst>
              <a:ext uri="{FF2B5EF4-FFF2-40B4-BE49-F238E27FC236}">
                <a16:creationId xmlns:a16="http://schemas.microsoft.com/office/drawing/2014/main" id="{3BDBAC83-26BB-4FA7-A045-FD49AF4811DB}"/>
              </a:ext>
            </a:extLst>
          </p:cNvPr>
          <p:cNvPicPr>
            <a:picLocks noGrp="1" noChangeAspect="1"/>
          </p:cNvPicPr>
          <p:nvPr>
            <p:ph idx="1"/>
          </p:nvPr>
        </p:nvPicPr>
        <p:blipFill rotWithShape="1">
          <a:blip r:embed="rId2">
            <a:alphaModFix/>
          </a:blip>
          <a:srcRect l="19042" r="36595"/>
          <a:stretch/>
        </p:blipFill>
        <p:spPr>
          <a:xfrm>
            <a:off x="6280340" y="489856"/>
            <a:ext cx="5349331" cy="5878282"/>
          </a:xfrm>
          <a:prstGeom prst="rect">
            <a:avLst/>
          </a:prstGeom>
        </p:spPr>
      </p:pic>
      <p:cxnSp>
        <p:nvCxnSpPr>
          <p:cNvPr id="12" name="Straight Connector 11">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9489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DD55-3DBF-4D98-89A9-374CBD12E547}"/>
              </a:ext>
            </a:extLst>
          </p:cNvPr>
          <p:cNvSpPr>
            <a:spLocks noGrp="1"/>
          </p:cNvSpPr>
          <p:nvPr>
            <p:ph type="title"/>
          </p:nvPr>
        </p:nvSpPr>
        <p:spPr/>
        <p:txBody>
          <a:bodyPr/>
          <a:lstStyle/>
          <a:p>
            <a:r>
              <a:rPr lang="en-US" b="1" u="sng" dirty="0">
                <a:ea typeface="+mj-lt"/>
                <a:cs typeface="+mj-lt"/>
              </a:rPr>
              <a:t>RASS Background 6: ROSAT All-Sky X-ray Background Survey: Band 6</a:t>
            </a:r>
            <a:endParaRPr lang="en-US" dirty="0">
              <a:ea typeface="+mj-lt"/>
              <a:cs typeface="+mj-lt"/>
            </a:endParaRPr>
          </a:p>
        </p:txBody>
      </p:sp>
      <p:sp>
        <p:nvSpPr>
          <p:cNvPr id="3" name="Content Placeholder 2">
            <a:extLst>
              <a:ext uri="{FF2B5EF4-FFF2-40B4-BE49-F238E27FC236}">
                <a16:creationId xmlns:a16="http://schemas.microsoft.com/office/drawing/2014/main" id="{99EEE88D-3432-4F4D-9DC3-FBA1D1256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030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00775F-D3D1-49A2-9A9B-F1028A66B704}"/>
              </a:ext>
            </a:extLst>
          </p:cNvPr>
          <p:cNvSpPr>
            <a:spLocks noGrp="1"/>
          </p:cNvSpPr>
          <p:nvPr>
            <p:ph type="title"/>
          </p:nvPr>
        </p:nvSpPr>
        <p:spPr>
          <a:xfrm>
            <a:off x="482601" y="976160"/>
            <a:ext cx="5189964" cy="2237925"/>
          </a:xfrm>
        </p:spPr>
        <p:txBody>
          <a:bodyPr vert="horz" lIns="91440" tIns="45720" rIns="91440" bIns="45720" rtlCol="0" anchor="ctr">
            <a:normAutofit/>
          </a:bodyPr>
          <a:lstStyle/>
          <a:p>
            <a:endParaRPr lang="en-US"/>
          </a:p>
        </p:txBody>
      </p:sp>
      <p:sp>
        <p:nvSpPr>
          <p:cNvPr id="5" name="TextBox 4">
            <a:extLst>
              <a:ext uri="{FF2B5EF4-FFF2-40B4-BE49-F238E27FC236}">
                <a16:creationId xmlns:a16="http://schemas.microsoft.com/office/drawing/2014/main" id="{D640782E-C339-4CE6-877C-28BA959B32D7}"/>
              </a:ext>
            </a:extLst>
          </p:cNvPr>
          <p:cNvSpPr txBox="1"/>
          <p:nvPr/>
        </p:nvSpPr>
        <p:spPr>
          <a:xfrm>
            <a:off x="530225" y="2646254"/>
            <a:ext cx="5189963" cy="24700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r>
              <a:rPr lang="en-US" sz="2000" b="1"/>
              <a:t>This image has been processed using the Rass Background6 survey of the ROSAT diffuse series. The bright spots which are visible might be Remnants of Supernovae with relatively higher magnitudes.</a:t>
            </a:r>
            <a:r>
              <a:rPr lang="en-US" sz="2000"/>
              <a:t> </a:t>
            </a:r>
          </a:p>
        </p:txBody>
      </p:sp>
      <p:pic>
        <p:nvPicPr>
          <p:cNvPr id="4" name="Picture 4" descr="A picture containing outdoor object, night sky&#10;&#10;Description automatically generated">
            <a:extLst>
              <a:ext uri="{FF2B5EF4-FFF2-40B4-BE49-F238E27FC236}">
                <a16:creationId xmlns:a16="http://schemas.microsoft.com/office/drawing/2014/main" id="{B7F7CB25-0B0A-48C3-BE38-36BEA57A9DB3}"/>
              </a:ext>
            </a:extLst>
          </p:cNvPr>
          <p:cNvPicPr>
            <a:picLocks noGrp="1" noChangeAspect="1"/>
          </p:cNvPicPr>
          <p:nvPr>
            <p:ph idx="1"/>
          </p:nvPr>
        </p:nvPicPr>
        <p:blipFill rotWithShape="1">
          <a:blip r:embed="rId2">
            <a:alphaModFix/>
          </a:blip>
          <a:srcRect l="8998"/>
          <a:stretch/>
        </p:blipFill>
        <p:spPr>
          <a:xfrm>
            <a:off x="6280340" y="489856"/>
            <a:ext cx="5349331" cy="5878282"/>
          </a:xfrm>
          <a:prstGeom prst="rect">
            <a:avLst/>
          </a:prstGeom>
        </p:spPr>
      </p:pic>
      <p:cxnSp>
        <p:nvCxnSpPr>
          <p:cNvPr id="12" name="Straight Connector 11">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878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9882C-CE1F-4004-B1CA-345E3CD2428F}"/>
              </a:ext>
            </a:extLst>
          </p:cNvPr>
          <p:cNvSpPr>
            <a:spLocks noGrp="1"/>
          </p:cNvSpPr>
          <p:nvPr>
            <p:ph type="title"/>
          </p:nvPr>
        </p:nvSpPr>
        <p:spPr>
          <a:xfrm>
            <a:off x="482601" y="976160"/>
            <a:ext cx="8411120" cy="1493871"/>
          </a:xfrm>
        </p:spPr>
        <p:txBody>
          <a:bodyPr>
            <a:noAutofit/>
          </a:bodyPr>
          <a:lstStyle/>
          <a:p>
            <a:pPr>
              <a:lnSpc>
                <a:spcPct val="90000"/>
              </a:lnSpc>
            </a:pPr>
            <a:r>
              <a:rPr lang="en-US" sz="6000" dirty="0"/>
              <a:t>ASTRONOMICAL OBJECT</a:t>
            </a:r>
          </a:p>
        </p:txBody>
      </p:sp>
      <p:cxnSp>
        <p:nvCxnSpPr>
          <p:cNvPr id="12" name="Straight Connector 11">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2A082910-147F-4336-A31E-605CFE5347BF}"/>
              </a:ext>
            </a:extLst>
          </p:cNvPr>
          <p:cNvSpPr>
            <a:spLocks noGrp="1"/>
          </p:cNvSpPr>
          <p:nvPr>
            <p:ph idx="1"/>
          </p:nvPr>
        </p:nvSpPr>
        <p:spPr>
          <a:xfrm>
            <a:off x="482600" y="3408254"/>
            <a:ext cx="8411119" cy="2470031"/>
          </a:xfrm>
        </p:spPr>
        <p:txBody>
          <a:bodyPr vert="horz" lIns="91440" tIns="45720" rIns="91440" bIns="45720" rtlCol="0" anchor="t">
            <a:normAutofit/>
          </a:bodyPr>
          <a:lstStyle/>
          <a:p>
            <a:r>
              <a:rPr lang="en-US" sz="6600" dirty="0"/>
              <a:t>M61</a:t>
            </a:r>
          </a:p>
        </p:txBody>
      </p:sp>
      <p:cxnSp>
        <p:nvCxnSpPr>
          <p:cNvPr id="16" name="Straight Connector 15">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9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EEA8-ADAC-4AF3-A1FA-40DD1BCF46F9}"/>
              </a:ext>
            </a:extLst>
          </p:cNvPr>
          <p:cNvSpPr>
            <a:spLocks noGrp="1"/>
          </p:cNvSpPr>
          <p:nvPr>
            <p:ph type="title"/>
          </p:nvPr>
        </p:nvSpPr>
        <p:spPr/>
        <p:txBody>
          <a:bodyPr/>
          <a:lstStyle/>
          <a:p>
            <a:r>
              <a:rPr lang="en-US" dirty="0"/>
              <a:t>THE END </a:t>
            </a:r>
            <a:br>
              <a:rPr lang="en-US" dirty="0"/>
            </a:br>
            <a:endParaRPr lang="en-US" dirty="0"/>
          </a:p>
        </p:txBody>
      </p:sp>
      <p:sp>
        <p:nvSpPr>
          <p:cNvPr id="3" name="Content Placeholder 2">
            <a:extLst>
              <a:ext uri="{FF2B5EF4-FFF2-40B4-BE49-F238E27FC236}">
                <a16:creationId xmlns:a16="http://schemas.microsoft.com/office/drawing/2014/main" id="{D525853F-C9B3-4EBB-A719-320C1D8F11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54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46" name="Rectangle 4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C84EE41-863A-4DE9-9A51-4F014D68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416" y="485369"/>
            <a:ext cx="11147071" cy="2460838"/>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2601" y="976160"/>
            <a:ext cx="8411120" cy="1493871"/>
          </a:xfrm>
        </p:spPr>
        <p:txBody>
          <a:bodyPr vert="horz" lIns="91440" tIns="45720" rIns="91440" bIns="45720" rtlCol="0" anchor="ctr">
            <a:normAutofit/>
          </a:bodyPr>
          <a:lstStyle/>
          <a:p>
            <a:r>
              <a:rPr lang="en-US" sz="7200"/>
              <a:t>SURVEYS USED</a:t>
            </a:r>
          </a:p>
        </p:txBody>
      </p:sp>
      <p:cxnSp>
        <p:nvCxnSpPr>
          <p:cNvPr id="50" name="Straight Connector 49">
            <a:extLst>
              <a:ext uri="{FF2B5EF4-FFF2-40B4-BE49-F238E27FC236}">
                <a16:creationId xmlns:a16="http://schemas.microsoft.com/office/drawing/2014/main" id="{23135360-3A7F-436F-B1EA-3628A78B5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08990BBA-8A0B-4EF5-A122-0815DEC19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Subtitle 2"/>
          <p:cNvSpPr>
            <a:spLocks noGrp="1"/>
          </p:cNvSpPr>
          <p:nvPr>
            <p:ph type="subTitle" idx="1"/>
          </p:nvPr>
        </p:nvSpPr>
        <p:spPr>
          <a:xfrm>
            <a:off x="482600" y="2827229"/>
            <a:ext cx="8411119" cy="2470031"/>
          </a:xfrm>
        </p:spPr>
        <p:txBody>
          <a:bodyPr vert="horz" lIns="91440" tIns="45720" rIns="91440" bIns="45720" rtlCol="0" anchor="t">
            <a:noAutofit/>
          </a:bodyPr>
          <a:lstStyle/>
          <a:p>
            <a:pPr>
              <a:lnSpc>
                <a:spcPct val="90000"/>
              </a:lnSpc>
            </a:pPr>
            <a:endParaRPr lang="en-US" sz="1100" dirty="0"/>
          </a:p>
          <a:p>
            <a:pPr>
              <a:lnSpc>
                <a:spcPct val="90000"/>
              </a:lnSpc>
            </a:pPr>
            <a:r>
              <a:rPr lang="en-US" sz="1100" dirty="0"/>
              <a:t> Digital Sky Survey (DSS) - Optical Survey</a:t>
            </a:r>
          </a:p>
          <a:p>
            <a:pPr>
              <a:lnSpc>
                <a:spcPct val="90000"/>
              </a:lnSpc>
            </a:pPr>
            <a:r>
              <a:rPr lang="en-US" sz="1100" dirty="0"/>
              <a:t> PSPC 2.0 Deg-int survey</a:t>
            </a:r>
          </a:p>
          <a:p>
            <a:pPr>
              <a:lnSpc>
                <a:spcPct val="90000"/>
              </a:lnSpc>
            </a:pPr>
            <a:r>
              <a:rPr lang="en-US" sz="1100" dirty="0"/>
              <a:t> Mellinger all sky mosaic: Red survey - Infrared optical region</a:t>
            </a:r>
          </a:p>
          <a:p>
            <a:pPr>
              <a:lnSpc>
                <a:spcPct val="90000"/>
              </a:lnSpc>
            </a:pPr>
            <a:r>
              <a:rPr lang="en-US" sz="1100" dirty="0"/>
              <a:t> HI4PI - Radio waves</a:t>
            </a:r>
          </a:p>
          <a:p>
            <a:pPr>
              <a:lnSpc>
                <a:spcPct val="90000"/>
              </a:lnSpc>
            </a:pPr>
            <a:r>
              <a:rPr lang="en-US" sz="1100" dirty="0"/>
              <a:t> IRIS 100 - Infrared region</a:t>
            </a:r>
          </a:p>
          <a:p>
            <a:pPr>
              <a:lnSpc>
                <a:spcPct val="90000"/>
              </a:lnSpc>
            </a:pPr>
            <a:r>
              <a:rPr lang="en-US" sz="1100" dirty="0"/>
              <a:t> Digital sky 3 red survey</a:t>
            </a:r>
          </a:p>
          <a:p>
            <a:pPr>
              <a:lnSpc>
                <a:spcPct val="90000"/>
              </a:lnSpc>
            </a:pPr>
            <a:r>
              <a:rPr lang="en-US" sz="1100" dirty="0"/>
              <a:t> 2MASS-K : All sky survey (K-band)</a:t>
            </a:r>
          </a:p>
          <a:p>
            <a:pPr>
              <a:lnSpc>
                <a:spcPct val="90000"/>
              </a:lnSpc>
            </a:pPr>
            <a:r>
              <a:rPr lang="en-US" sz="1100" dirty="0"/>
              <a:t> EUVE 83 A: Extreme Ultraviolet Explorer: 83 A</a:t>
            </a:r>
          </a:p>
          <a:p>
            <a:pPr>
              <a:lnSpc>
                <a:spcPct val="90000"/>
              </a:lnSpc>
            </a:pPr>
            <a:r>
              <a:rPr lang="en-US" sz="1100" dirty="0"/>
              <a:t> RASS Background 6: ROSAT All-Sky X-ray Background Survey: Band 6</a:t>
            </a:r>
          </a:p>
          <a:p>
            <a:pPr>
              <a:lnSpc>
                <a:spcPct val="90000"/>
              </a:lnSpc>
            </a:pPr>
            <a:endParaRPr lang="en-US" sz="700"/>
          </a:p>
        </p:txBody>
      </p:sp>
      <p:cxnSp>
        <p:nvCxnSpPr>
          <p:cNvPr id="54" name="Straight Connector 53">
            <a:extLst>
              <a:ext uri="{FF2B5EF4-FFF2-40B4-BE49-F238E27FC236}">
                <a16:creationId xmlns:a16="http://schemas.microsoft.com/office/drawing/2014/main" id="{38045D80-B59B-4760-8DF9-AECD53044D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EBF0-DC93-4BBA-90A9-DC02020E713F}"/>
              </a:ext>
            </a:extLst>
          </p:cNvPr>
          <p:cNvSpPr>
            <a:spLocks noGrp="1"/>
          </p:cNvSpPr>
          <p:nvPr>
            <p:ph type="title"/>
          </p:nvPr>
        </p:nvSpPr>
        <p:spPr/>
        <p:txBody>
          <a:bodyPr/>
          <a:lstStyle/>
          <a:p>
            <a:r>
              <a:rPr lang="en-US" b="1" dirty="0">
                <a:ea typeface="+mj-lt"/>
                <a:cs typeface="+mj-lt"/>
              </a:rPr>
              <a:t> Digital Sky Survey (DSS) - Optical Survey</a:t>
            </a:r>
            <a:endParaRPr lang="en-US" dirty="0"/>
          </a:p>
        </p:txBody>
      </p:sp>
      <p:sp>
        <p:nvSpPr>
          <p:cNvPr id="5" name="Content Placeholder 4">
            <a:extLst>
              <a:ext uri="{FF2B5EF4-FFF2-40B4-BE49-F238E27FC236}">
                <a16:creationId xmlns:a16="http://schemas.microsoft.com/office/drawing/2014/main" id="{11EF6460-2D41-45A8-A940-3FA45B306C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853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a:extLst>
              <a:ext uri="{FF2B5EF4-FFF2-40B4-BE49-F238E27FC236}">
                <a16:creationId xmlns:a16="http://schemas.microsoft.com/office/drawing/2014/main" id="{94C1308A-3B1A-4150-A39E-D59543BD0F4C}"/>
              </a:ext>
            </a:extLst>
          </p:cNvPr>
          <p:cNvPicPr>
            <a:picLocks noChangeAspect="1"/>
          </p:cNvPicPr>
          <p:nvPr/>
        </p:nvPicPr>
        <p:blipFill rotWithShape="1">
          <a:blip r:embed="rId2">
            <a:alphaModFix/>
          </a:blip>
          <a:srcRect r="3" b="7619"/>
          <a:stretch/>
        </p:blipFill>
        <p:spPr>
          <a:xfrm>
            <a:off x="482600" y="489862"/>
            <a:ext cx="3715691" cy="3432682"/>
          </a:xfrm>
          <a:prstGeom prst="rect">
            <a:avLst/>
          </a:prstGeom>
        </p:spPr>
      </p:pic>
      <p:pic>
        <p:nvPicPr>
          <p:cNvPr id="10" name="Picture 10" descr="A picture containing outdoor object, blue, star&#10;&#10;Description automatically generated">
            <a:extLst>
              <a:ext uri="{FF2B5EF4-FFF2-40B4-BE49-F238E27FC236}">
                <a16:creationId xmlns:a16="http://schemas.microsoft.com/office/drawing/2014/main" id="{7DA6C13A-DFBB-49E3-864F-9A0F4ED6AF96}"/>
              </a:ext>
            </a:extLst>
          </p:cNvPr>
          <p:cNvPicPr>
            <a:picLocks noChangeAspect="1"/>
          </p:cNvPicPr>
          <p:nvPr/>
        </p:nvPicPr>
        <p:blipFill rotWithShape="1">
          <a:blip r:embed="rId3">
            <a:alphaModFix/>
          </a:blip>
          <a:srcRect r="3" b="7619"/>
          <a:stretch/>
        </p:blipFill>
        <p:spPr>
          <a:xfrm>
            <a:off x="4198291" y="489862"/>
            <a:ext cx="3715691" cy="3432682"/>
          </a:xfrm>
          <a:prstGeom prst="rect">
            <a:avLst/>
          </a:prstGeom>
        </p:spPr>
      </p:pic>
      <p:pic>
        <p:nvPicPr>
          <p:cNvPr id="4" name="Picture 4" descr="A picture containing outdoor object, star&#10;&#10;Description automatically generated">
            <a:extLst>
              <a:ext uri="{FF2B5EF4-FFF2-40B4-BE49-F238E27FC236}">
                <a16:creationId xmlns:a16="http://schemas.microsoft.com/office/drawing/2014/main" id="{42B02BDD-5011-4FAB-85D1-6B165DD22EF4}"/>
              </a:ext>
            </a:extLst>
          </p:cNvPr>
          <p:cNvPicPr>
            <a:picLocks noGrp="1" noChangeAspect="1"/>
          </p:cNvPicPr>
          <p:nvPr>
            <p:ph idx="1"/>
          </p:nvPr>
        </p:nvPicPr>
        <p:blipFill rotWithShape="1">
          <a:blip r:embed="rId4">
            <a:alphaModFix/>
          </a:blip>
          <a:srcRect r="3" b="7619"/>
          <a:stretch/>
        </p:blipFill>
        <p:spPr>
          <a:xfrm>
            <a:off x="7913981" y="489862"/>
            <a:ext cx="3715691" cy="3432682"/>
          </a:xfrm>
          <a:prstGeom prst="rect">
            <a:avLst/>
          </a:prstGeom>
        </p:spPr>
      </p:pic>
      <p:cxnSp>
        <p:nvCxnSpPr>
          <p:cNvPr id="34" name="Straight Connector 33">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6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1730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8" name="Content Placeholder 2">
            <a:extLst>
              <a:ext uri="{FF2B5EF4-FFF2-40B4-BE49-F238E27FC236}">
                <a16:creationId xmlns:a16="http://schemas.microsoft.com/office/drawing/2014/main" id="{F3A4B60C-AF05-4AA3-8FB7-BE094255015B}"/>
              </a:ext>
            </a:extLst>
          </p:cNvPr>
          <p:cNvSpPr>
            <a:spLocks noGrp="1"/>
          </p:cNvSpPr>
          <p:nvPr/>
        </p:nvSpPr>
        <p:spPr>
          <a:xfrm>
            <a:off x="571044" y="4109325"/>
            <a:ext cx="10867169" cy="2115417"/>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400" dirty="0"/>
              <a:t>                    </a:t>
            </a:r>
          </a:p>
          <a:p>
            <a:pPr>
              <a:lnSpc>
                <a:spcPct val="90000"/>
              </a:lnSpc>
            </a:pPr>
            <a:r>
              <a:rPr lang="en-US" sz="1400" b="1" dirty="0"/>
              <a:t>1.) All these pictures of M61 through DSS shows that M61 is a spiral galaxy because of the curve ‘arms’ seems to some out from a central dense region. DSS2 RED shows that center is a typical sphere like, so the galaxy is a </a:t>
            </a:r>
            <a:r>
              <a:rPr lang="en-US" sz="1400" b="1" u="sng" dirty="0"/>
              <a:t>TYPICAL SPIRAL GALAXY</a:t>
            </a:r>
            <a:r>
              <a:rPr lang="en-US" sz="1400" b="1" dirty="0"/>
              <a:t>. </a:t>
            </a:r>
            <a:endParaRPr lang="en-US" sz="1400" dirty="0"/>
          </a:p>
          <a:p>
            <a:pPr>
              <a:lnSpc>
                <a:spcPct val="90000"/>
              </a:lnSpc>
            </a:pPr>
            <a:endParaRPr lang="en-US" sz="1400" dirty="0"/>
          </a:p>
          <a:p>
            <a:pPr>
              <a:lnSpc>
                <a:spcPct val="90000"/>
              </a:lnSpc>
            </a:pPr>
            <a:r>
              <a:rPr lang="en-US" sz="1400" b="1" dirty="0"/>
              <a:t>2.) It is clearly a </a:t>
            </a:r>
            <a:r>
              <a:rPr lang="en-US" sz="1400" b="1" u="sng" dirty="0"/>
              <a:t>face-on</a:t>
            </a:r>
            <a:r>
              <a:rPr lang="en-US" sz="1400" b="1" dirty="0"/>
              <a:t> spiral galaxy and have </a:t>
            </a:r>
            <a:r>
              <a:rPr lang="en-US" sz="1400" b="1" u="sng" dirty="0"/>
              <a:t>loosely bound arms.</a:t>
            </a:r>
            <a:endParaRPr lang="en-US" sz="1400" dirty="0"/>
          </a:p>
          <a:p>
            <a:pPr>
              <a:lnSpc>
                <a:spcPct val="90000"/>
              </a:lnSpc>
            </a:pPr>
            <a:endParaRPr lang="en-US" sz="1400" dirty="0"/>
          </a:p>
          <a:p>
            <a:pPr>
              <a:lnSpc>
                <a:spcPct val="90000"/>
              </a:lnSpc>
            </a:pPr>
            <a:r>
              <a:rPr lang="en-US" sz="1400" b="1" dirty="0"/>
              <a:t>3.) We can see small luminous objects (small maybe because they are very far and can also be bigger than M61) that are emitting photons in visible region. There might be more that are emitting photons in different spectrum region.</a:t>
            </a:r>
            <a:endParaRPr lang="en-US" sz="1400" dirty="0"/>
          </a:p>
          <a:p>
            <a:pPr>
              <a:lnSpc>
                <a:spcPct val="90000"/>
              </a:lnSpc>
            </a:pPr>
            <a:endParaRPr lang="en-US" sz="700"/>
          </a:p>
        </p:txBody>
      </p:sp>
      <p:cxnSp>
        <p:nvCxnSpPr>
          <p:cNvPr id="38" name="Straight Connector 37">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4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14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2BFE-3DAC-4A74-A45D-D6E1B9773199}"/>
              </a:ext>
            </a:extLst>
          </p:cNvPr>
          <p:cNvSpPr>
            <a:spLocks noGrp="1"/>
          </p:cNvSpPr>
          <p:nvPr>
            <p:ph type="title"/>
          </p:nvPr>
        </p:nvSpPr>
        <p:spPr/>
        <p:txBody>
          <a:bodyPr/>
          <a:lstStyle/>
          <a:p>
            <a:r>
              <a:rPr lang="en-US" b="1" dirty="0">
                <a:ea typeface="+mj-lt"/>
                <a:cs typeface="+mj-lt"/>
              </a:rPr>
              <a:t> PSPC 2.0 Deg-int survey</a:t>
            </a:r>
            <a:endParaRPr lang="en-US" dirty="0">
              <a:ea typeface="+mj-lt"/>
              <a:cs typeface="+mj-lt"/>
            </a:endParaRPr>
          </a:p>
          <a:p>
            <a:endParaRPr lang="en-US">
              <a:ea typeface="+mj-lt"/>
              <a:cs typeface="+mj-lt"/>
            </a:endParaRPr>
          </a:p>
        </p:txBody>
      </p:sp>
      <p:sp>
        <p:nvSpPr>
          <p:cNvPr id="3" name="Content Placeholder 2">
            <a:extLst>
              <a:ext uri="{FF2B5EF4-FFF2-40B4-BE49-F238E27FC236}">
                <a16:creationId xmlns:a16="http://schemas.microsoft.com/office/drawing/2014/main" id="{03E5FF03-267E-4CA2-9DAA-6F923D31CC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745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7968AF64-60C5-402A-B26B-5D50BC449723}"/>
              </a:ext>
            </a:extLst>
          </p:cNvPr>
          <p:cNvSpPr txBox="1"/>
          <p:nvPr/>
        </p:nvSpPr>
        <p:spPr>
          <a:xfrm>
            <a:off x="758825" y="2208104"/>
            <a:ext cx="5294738" cy="33272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buFont typeface="Arial" panose="020B0604020202020204" pitchFamily="34" charset="0"/>
            </a:pPr>
            <a:r>
              <a:rPr lang="en-US" sz="1700" b="1" dirty="0"/>
              <a:t>1.)This is an X-Ray spectrum, hence it shows that there are 2 highly energetic dense bodies present.</a:t>
            </a:r>
            <a:endParaRPr lang="en-US" dirty="0"/>
          </a:p>
          <a:p>
            <a:pPr>
              <a:lnSpc>
                <a:spcPct val="90000"/>
              </a:lnSpc>
              <a:spcAft>
                <a:spcPts val="600"/>
              </a:spcAft>
              <a:buFont typeface="Arial" panose="020B0604020202020204" pitchFamily="34" charset="0"/>
            </a:pPr>
            <a:endParaRPr lang="en-US" dirty="0"/>
          </a:p>
          <a:p>
            <a:pPr>
              <a:lnSpc>
                <a:spcPct val="90000"/>
              </a:lnSpc>
              <a:spcAft>
                <a:spcPts val="600"/>
              </a:spcAft>
              <a:buFont typeface="Arial" panose="020B0604020202020204" pitchFamily="34" charset="0"/>
            </a:pPr>
            <a:r>
              <a:rPr lang="en-US" sz="1700" b="1" dirty="0"/>
              <a:t>2.)The one at center must be a black hole as every galaxy has a black hole at its center.</a:t>
            </a:r>
            <a:r>
              <a:rPr lang="en-US" sz="1700" dirty="0"/>
              <a:t> </a:t>
            </a:r>
          </a:p>
          <a:p>
            <a:pPr>
              <a:lnSpc>
                <a:spcPct val="90000"/>
              </a:lnSpc>
              <a:spcAft>
                <a:spcPts val="600"/>
              </a:spcAft>
              <a:buFont typeface="Arial" panose="020B0604020202020204" pitchFamily="34" charset="0"/>
            </a:pPr>
            <a:endParaRPr lang="en-US" sz="1700" b="1" dirty="0"/>
          </a:p>
          <a:p>
            <a:pPr>
              <a:lnSpc>
                <a:spcPct val="90000"/>
              </a:lnSpc>
              <a:spcAft>
                <a:spcPts val="600"/>
              </a:spcAft>
              <a:buFont typeface="Arial" panose="020B0604020202020204" pitchFamily="34" charset="0"/>
            </a:pPr>
            <a:r>
              <a:rPr lang="en-US" sz="1700" b="1" dirty="0"/>
              <a:t>3.)The another one most probably is a star, as Messier  61 is located close to the constellation </a:t>
            </a:r>
            <a:r>
              <a:rPr lang="en-US" sz="1700" b="1" dirty="0" err="1"/>
              <a:t>virgo</a:t>
            </a:r>
            <a:r>
              <a:rPr lang="en-US" sz="1700" b="1" dirty="0"/>
              <a:t>, so it might be one of the stars of </a:t>
            </a:r>
            <a:r>
              <a:rPr lang="en-US" sz="1700" b="1" dirty="0" err="1"/>
              <a:t>virgo</a:t>
            </a:r>
            <a:r>
              <a:rPr lang="en-US" sz="1700" b="1" dirty="0"/>
              <a:t>.</a:t>
            </a:r>
            <a:endParaRPr lang="en-US" dirty="0"/>
          </a:p>
        </p:txBody>
      </p:sp>
      <p:pic>
        <p:nvPicPr>
          <p:cNvPr id="4" name="Picture 4" descr="A picture containing outdoor, blue, night sky, crowd&#10;&#10;Description automatically generated">
            <a:extLst>
              <a:ext uri="{FF2B5EF4-FFF2-40B4-BE49-F238E27FC236}">
                <a16:creationId xmlns:a16="http://schemas.microsoft.com/office/drawing/2014/main" id="{D03A5BDC-7E57-4155-AE7A-63990AC749E1}"/>
              </a:ext>
            </a:extLst>
          </p:cNvPr>
          <p:cNvPicPr>
            <a:picLocks noGrp="1" noChangeAspect="1"/>
          </p:cNvPicPr>
          <p:nvPr>
            <p:ph idx="1"/>
          </p:nvPr>
        </p:nvPicPr>
        <p:blipFill>
          <a:blip r:embed="rId2">
            <a:alphaModFix/>
          </a:blip>
          <a:stretch>
            <a:fillRect/>
          </a:stretch>
        </p:blipFill>
        <p:spPr>
          <a:xfrm>
            <a:off x="6280340" y="754331"/>
            <a:ext cx="5349331" cy="5349331"/>
          </a:xfrm>
          <a:prstGeom prst="rect">
            <a:avLst/>
          </a:prstGeom>
        </p:spPr>
      </p:pic>
      <p:cxnSp>
        <p:nvCxnSpPr>
          <p:cNvPr id="15" name="Straight Connector 14">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02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F4EC-648C-4D88-9F41-F3CB9D4108AD}"/>
              </a:ext>
            </a:extLst>
          </p:cNvPr>
          <p:cNvSpPr>
            <a:spLocks noGrp="1"/>
          </p:cNvSpPr>
          <p:nvPr>
            <p:ph type="title"/>
          </p:nvPr>
        </p:nvSpPr>
        <p:spPr/>
        <p:txBody>
          <a:bodyPr/>
          <a:lstStyle/>
          <a:p>
            <a:r>
              <a:rPr lang="en-US" b="1" dirty="0">
                <a:ea typeface="+mj-lt"/>
                <a:cs typeface="+mj-lt"/>
              </a:rPr>
              <a:t>3.) Mellinger all sky mosaic: Red survey</a:t>
            </a:r>
            <a:endParaRPr lang="en-US" dirty="0">
              <a:ea typeface="+mj-lt"/>
              <a:cs typeface="+mj-lt"/>
            </a:endParaRPr>
          </a:p>
        </p:txBody>
      </p:sp>
      <p:sp>
        <p:nvSpPr>
          <p:cNvPr id="3" name="Content Placeholder 2">
            <a:extLst>
              <a:ext uri="{FF2B5EF4-FFF2-40B4-BE49-F238E27FC236}">
                <a16:creationId xmlns:a16="http://schemas.microsoft.com/office/drawing/2014/main" id="{C4C2C744-4F39-4DA7-9A3F-00F6E19692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241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B71C2370-8BCA-43E8-B7D7-E374042B5213}"/>
              </a:ext>
            </a:extLst>
          </p:cNvPr>
          <p:cNvSpPr txBox="1"/>
          <p:nvPr/>
        </p:nvSpPr>
        <p:spPr>
          <a:xfrm>
            <a:off x="482600" y="2731979"/>
            <a:ext cx="5189963" cy="247003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Aft>
                <a:spcPts val="600"/>
              </a:spcAft>
              <a:buFont typeface="Arial" panose="020B0604020202020204" pitchFamily="34" charset="0"/>
            </a:pPr>
            <a:r>
              <a:rPr lang="en-US" sz="2000" b="1"/>
              <a:t>Spectrum is in Infrared region. Hence it shows cooler stars present. These stars might be red giants, red dwarves, red supergiants or brown dwarves</a:t>
            </a:r>
            <a:r>
              <a:rPr lang="en-US" sz="2000"/>
              <a:t> </a:t>
            </a:r>
          </a:p>
        </p:txBody>
      </p:sp>
      <p:pic>
        <p:nvPicPr>
          <p:cNvPr id="4" name="Picture 4" descr="A picture containing background pattern&#10;&#10;Description automatically generated">
            <a:extLst>
              <a:ext uri="{FF2B5EF4-FFF2-40B4-BE49-F238E27FC236}">
                <a16:creationId xmlns:a16="http://schemas.microsoft.com/office/drawing/2014/main" id="{558999E6-41A0-4DAC-B1ED-44A4D17D2C8A}"/>
              </a:ext>
            </a:extLst>
          </p:cNvPr>
          <p:cNvPicPr>
            <a:picLocks noGrp="1" noChangeAspect="1"/>
          </p:cNvPicPr>
          <p:nvPr>
            <p:ph idx="1"/>
          </p:nvPr>
        </p:nvPicPr>
        <p:blipFill>
          <a:blip r:embed="rId2">
            <a:alphaModFix/>
          </a:blip>
          <a:stretch>
            <a:fillRect/>
          </a:stretch>
        </p:blipFill>
        <p:spPr>
          <a:xfrm>
            <a:off x="6280340" y="754331"/>
            <a:ext cx="5349331" cy="5349331"/>
          </a:xfrm>
          <a:prstGeom prst="rect">
            <a:avLst/>
          </a:prstGeom>
        </p:spPr>
      </p:pic>
      <p:cxnSp>
        <p:nvCxnSpPr>
          <p:cNvPr id="14" name="Straight Connector 13">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0679513"/>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LevelVTI</vt:lpstr>
      <vt:lpstr>WINTER PROJECT</vt:lpstr>
      <vt:lpstr>ASTRONOMICAL OBJECT</vt:lpstr>
      <vt:lpstr>SURVEYS USED</vt:lpstr>
      <vt:lpstr> Digital Sky Survey (DSS) - Optical Survey</vt:lpstr>
      <vt:lpstr>PowerPoint Presentation</vt:lpstr>
      <vt:lpstr> PSPC 2.0 Deg-int survey </vt:lpstr>
      <vt:lpstr>PowerPoint Presentation</vt:lpstr>
      <vt:lpstr>3.) Mellinger all sky mosaic: Red survey</vt:lpstr>
      <vt:lpstr>PowerPoint Presentation</vt:lpstr>
      <vt:lpstr>HI4PI - Radio waves</vt:lpstr>
      <vt:lpstr>PowerPoint Presentation</vt:lpstr>
      <vt:lpstr> IRIS 100 - Infrared region</vt:lpstr>
      <vt:lpstr>PowerPoint Presentation</vt:lpstr>
      <vt:lpstr>2MASS-K : All sky survey (K-band)</vt:lpstr>
      <vt:lpstr>PowerPoint Presentation</vt:lpstr>
      <vt:lpstr>EUVE 83 A: Extreme Ultraviolet Explorer: 83 A</vt:lpstr>
      <vt:lpstr>PowerPoint Presentation</vt:lpstr>
      <vt:lpstr>RASS Background 6: ROSAT All-Sky X-ray Background Survey: Band 6</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93</cp:revision>
  <dcterms:created xsi:type="dcterms:W3CDTF">2022-02-03T15:45:59Z</dcterms:created>
  <dcterms:modified xsi:type="dcterms:W3CDTF">2022-02-03T16:10:39Z</dcterms:modified>
</cp:coreProperties>
</file>