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7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0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1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891E279-95CB-41D5-35BD-C22EE07D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68" y="720671"/>
            <a:ext cx="8562580" cy="1195348"/>
          </a:xfrm>
        </p:spPr>
        <p:txBody>
          <a:bodyPr>
            <a:normAutofit/>
          </a:bodyPr>
          <a:lstStyle/>
          <a:p>
            <a:r>
              <a:rPr lang="en-US" sz="5400" dirty="0"/>
              <a:t>Project Name</a:t>
            </a:r>
            <a:endParaRPr lang="en-IN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882AF15-31E8-D9A8-F4C8-C5BCD433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953" y="2217618"/>
            <a:ext cx="8549990" cy="101292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/>
              <a:t>Book store Website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55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61C0B82-E27A-E6E2-DC3B-AF09651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33" y="1327035"/>
            <a:ext cx="9531410" cy="225592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Silver Oak Collage </a:t>
            </a:r>
            <a:br>
              <a:rPr lang="en-US" sz="4400" b="1" dirty="0"/>
            </a:br>
            <a:r>
              <a:rPr lang="en-US" sz="4400" b="1" dirty="0"/>
              <a:t>Of </a:t>
            </a:r>
            <a:br>
              <a:rPr lang="en-US" sz="4400" b="1" dirty="0"/>
            </a:br>
            <a:r>
              <a:rPr lang="en-US" sz="4400" b="1" dirty="0"/>
              <a:t>Computer Application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6582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CBE1D4-EEFE-2BD6-767B-816CFF45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64" y="821409"/>
            <a:ext cx="8562580" cy="645159"/>
          </a:xfrm>
        </p:spPr>
        <p:txBody>
          <a:bodyPr/>
          <a:lstStyle/>
          <a:p>
            <a:r>
              <a:rPr lang="en-US" dirty="0"/>
              <a:t>Subject Name: Internship OJT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531577-7FCD-C925-D6A1-C475DF65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691" y="1650571"/>
            <a:ext cx="8549990" cy="2518474"/>
          </a:xfrm>
        </p:spPr>
        <p:txBody>
          <a:bodyPr>
            <a:normAutofit/>
          </a:bodyPr>
          <a:lstStyle/>
          <a:p>
            <a:r>
              <a:rPr lang="en-US" sz="2000" b="1" dirty="0"/>
              <a:t>           Name </a:t>
            </a:r>
            <a:r>
              <a:rPr lang="en-US" sz="2000" b="1" dirty="0" smtClean="0"/>
              <a:t>: Panchal Dhruv Jayntibhai.         </a:t>
            </a:r>
          </a:p>
          <a:p>
            <a:r>
              <a:rPr lang="en-US" sz="2000" b="1" dirty="0" smtClean="0"/>
              <a:t>           Enroll. :2204030102110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Div. : A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Sem : 2                             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6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5ACFC53-3430-B601-EC3F-1EEE3BBA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97424"/>
            <a:ext cx="9520158" cy="93002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            Difference Between Other Website </a:t>
            </a:r>
            <a:br>
              <a:rPr lang="en-US" sz="3600" dirty="0"/>
            </a:br>
            <a:r>
              <a:rPr lang="en-US" sz="3600" dirty="0"/>
              <a:t>                            And My Website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2511CA2-F42B-0D91-7121-2E24C162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01" y="2053525"/>
            <a:ext cx="6912245" cy="32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 have used different colour and effect in my website then other website so that my website looks different and attractive.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 put a lot of photos in my website to make the website look Good and  friendly.</a:t>
            </a:r>
          </a:p>
        </p:txBody>
      </p:sp>
    </p:spTree>
    <p:extLst>
      <p:ext uri="{BB962C8B-B14F-4D97-AF65-F5344CB8AC3E}">
        <p14:creationId xmlns:p14="http://schemas.microsoft.com/office/powerpoint/2010/main" val="272632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F32DE64-7B48-85EC-2A14-BB01F4DD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46" y="813661"/>
            <a:ext cx="9520157" cy="841306"/>
          </a:xfrm>
        </p:spPr>
        <p:txBody>
          <a:bodyPr/>
          <a:lstStyle/>
          <a:p>
            <a:r>
              <a:rPr lang="en-US" dirty="0"/>
              <a:t>Describe Your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DCFE543-45D6-1DAE-3E24-597C8E9C1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3277529" cy="3438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Objective</a:t>
            </a:r>
          </a:p>
          <a:p>
            <a:pPr marL="0" indent="0">
              <a:buNone/>
            </a:pPr>
            <a:r>
              <a:rPr lang="en-US" dirty="0"/>
              <a:t> The aim of my website is to provide the customer with books as per his requirement.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FAC3900-920A-CE3F-60FD-1D27E307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6596" y="1999281"/>
            <a:ext cx="3270394" cy="3208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Benefits</a:t>
            </a:r>
          </a:p>
          <a:p>
            <a:pPr marL="0" indent="0">
              <a:buNone/>
            </a:pPr>
            <a:r>
              <a:rPr lang="en-US" dirty="0" smtClean="0"/>
              <a:t>By getting the customer     book through my website he can read it to </a:t>
            </a:r>
            <a:r>
              <a:rPr lang="en-US" dirty="0" err="1" smtClean="0"/>
              <a:t>devlope</a:t>
            </a:r>
            <a:r>
              <a:rPr lang="en-US" dirty="0" smtClean="0"/>
              <a:t> his mind and increase his knowledge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84DA5CD-14EC-7005-7B2A-3A72E0D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516" y="883403"/>
            <a:ext cx="2595966" cy="77080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Purpose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BED1B17-8E3E-5369-E300-C891556D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765" y="1760419"/>
            <a:ext cx="2634713" cy="24008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The purpose of my website is to deliver the book on time to customer and win the trust of all customer.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97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7A0B13-87BF-45B6-4762-375A5531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43" y="623047"/>
            <a:ext cx="9520158" cy="1049235"/>
          </a:xfrm>
        </p:spPr>
        <p:txBody>
          <a:bodyPr/>
          <a:lstStyle/>
          <a:p>
            <a:pPr algn="ctr"/>
            <a:r>
              <a:rPr lang="en-US" dirty="0"/>
              <a:t>Thank You…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27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121</TotalTime>
  <Words>149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Project Name</vt:lpstr>
      <vt:lpstr>Silver Oak Collage  Of  Computer Application</vt:lpstr>
      <vt:lpstr>Subject Name: Internship OJT</vt:lpstr>
      <vt:lpstr>             Difference Between Other Website                              And My Website</vt:lpstr>
      <vt:lpstr>Describe Your Project</vt:lpstr>
      <vt:lpstr>Purpose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aaryan chothani</dc:creator>
  <cp:lastModifiedBy>om</cp:lastModifiedBy>
  <cp:revision>8</cp:revision>
  <dcterms:created xsi:type="dcterms:W3CDTF">2023-03-09T03:44:59Z</dcterms:created>
  <dcterms:modified xsi:type="dcterms:W3CDTF">2023-03-09T17:59:54Z</dcterms:modified>
</cp:coreProperties>
</file>