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sldIdLst>
    <p:sldId id="735" r:id="rId2"/>
    <p:sldId id="736" r:id="rId3"/>
    <p:sldId id="737" r:id="rId4"/>
    <p:sldId id="738" r:id="rId5"/>
    <p:sldId id="741" r:id="rId6"/>
    <p:sldId id="739" r:id="rId7"/>
    <p:sldId id="740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D9732-E96F-49DB-8E4C-C22626CADD20}" v="6" dt="2023-01-13T11:14:13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12" d="100"/>
          <a:sy n="112" d="100"/>
        </p:scale>
        <p:origin x="52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Leon J M" userId="7a14a41a-c703-4cf5-a552-f734d0249e08" providerId="ADAL" clId="{96FD9732-E96F-49DB-8E4C-C22626CADD20}"/>
    <pc:docChg chg="undo custSel addSld delSld modSld delMainMaster modMainMaster">
      <pc:chgData name="Anish Leon J M" userId="7a14a41a-c703-4cf5-a552-f734d0249e08" providerId="ADAL" clId="{96FD9732-E96F-49DB-8E4C-C22626CADD20}" dt="2023-01-13T11:19:02.336" v="198" actId="478"/>
      <pc:docMkLst>
        <pc:docMk/>
      </pc:docMkLst>
      <pc:sldChg chg="del">
        <pc:chgData name="Anish Leon J M" userId="7a14a41a-c703-4cf5-a552-f734d0249e08" providerId="ADAL" clId="{96FD9732-E96F-49DB-8E4C-C22626CADD20}" dt="2023-01-13T11:10:29.569" v="2" actId="47"/>
        <pc:sldMkLst>
          <pc:docMk/>
          <pc:sldMk cId="243400937" sldId="317"/>
        </pc:sldMkLst>
      </pc:sldChg>
      <pc:sldChg chg="modSp add del mod">
        <pc:chgData name="Anish Leon J M" userId="7a14a41a-c703-4cf5-a552-f734d0249e08" providerId="ADAL" clId="{96FD9732-E96F-49DB-8E4C-C22626CADD20}" dt="2023-01-13T11:14:36.340" v="73" actId="47"/>
        <pc:sldMkLst>
          <pc:docMk/>
          <pc:sldMk cId="1389792866" sldId="327"/>
        </pc:sldMkLst>
        <pc:spChg chg="mod">
          <ac:chgData name="Anish Leon J M" userId="7a14a41a-c703-4cf5-a552-f734d0249e08" providerId="ADAL" clId="{96FD9732-E96F-49DB-8E4C-C22626CADD20}" dt="2023-01-13T11:10:25.436" v="1" actId="27636"/>
          <ac:spMkLst>
            <pc:docMk/>
            <pc:sldMk cId="1389792866" sldId="327"/>
            <ac:spMk id="10" creationId="{00000000-0000-0000-0000-000000000000}"/>
          </ac:spMkLst>
        </pc:spChg>
      </pc:sldChg>
      <pc:sldChg chg="del">
        <pc:chgData name="Anish Leon J M" userId="7a14a41a-c703-4cf5-a552-f734d0249e08" providerId="ADAL" clId="{96FD9732-E96F-49DB-8E4C-C22626CADD20}" dt="2023-01-13T11:17:40.786" v="111" actId="47"/>
        <pc:sldMkLst>
          <pc:docMk/>
          <pc:sldMk cId="2287761208" sldId="733"/>
        </pc:sldMkLst>
      </pc:sldChg>
      <pc:sldChg chg="addSp modSp new del mod">
        <pc:chgData name="Anish Leon J M" userId="7a14a41a-c703-4cf5-a552-f734d0249e08" providerId="ADAL" clId="{96FD9732-E96F-49DB-8E4C-C22626CADD20}" dt="2023-01-13T11:14:35.525" v="72" actId="47"/>
        <pc:sldMkLst>
          <pc:docMk/>
          <pc:sldMk cId="1258961689" sldId="734"/>
        </pc:sldMkLst>
        <pc:spChg chg="mod">
          <ac:chgData name="Anish Leon J M" userId="7a14a41a-c703-4cf5-a552-f734d0249e08" providerId="ADAL" clId="{96FD9732-E96F-49DB-8E4C-C22626CADD20}" dt="2023-01-13T11:13:19.283" v="61" actId="27636"/>
          <ac:spMkLst>
            <pc:docMk/>
            <pc:sldMk cId="1258961689" sldId="734"/>
            <ac:spMk id="4" creationId="{80E838D3-8E7A-B997-3C8B-BF2C990116EC}"/>
          </ac:spMkLst>
        </pc:spChg>
        <pc:spChg chg="mod">
          <ac:chgData name="Anish Leon J M" userId="7a14a41a-c703-4cf5-a552-f734d0249e08" providerId="ADAL" clId="{96FD9732-E96F-49DB-8E4C-C22626CADD20}" dt="2023-01-13T11:13:56.966" v="63" actId="1076"/>
          <ac:spMkLst>
            <pc:docMk/>
            <pc:sldMk cId="1258961689" sldId="734"/>
            <ac:spMk id="9" creationId="{20C0CDDE-DB46-1B19-4AE8-FEEC7A6231C5}"/>
          </ac:spMkLst>
        </pc:spChg>
        <pc:spChg chg="mod">
          <ac:chgData name="Anish Leon J M" userId="7a14a41a-c703-4cf5-a552-f734d0249e08" providerId="ADAL" clId="{96FD9732-E96F-49DB-8E4C-C22626CADD20}" dt="2023-01-13T11:13:19.277" v="59" actId="27636"/>
          <ac:spMkLst>
            <pc:docMk/>
            <pc:sldMk cId="1258961689" sldId="734"/>
            <ac:spMk id="10" creationId="{412F8687-19F3-8A65-CDB1-50C31E366023}"/>
          </ac:spMkLst>
        </pc:spChg>
        <pc:spChg chg="mod">
          <ac:chgData name="Anish Leon J M" userId="7a14a41a-c703-4cf5-a552-f734d0249e08" providerId="ADAL" clId="{96FD9732-E96F-49DB-8E4C-C22626CADD20}" dt="2023-01-13T11:13:19.281" v="60" actId="27636"/>
          <ac:spMkLst>
            <pc:docMk/>
            <pc:sldMk cId="1258961689" sldId="734"/>
            <ac:spMk id="11" creationId="{7595282B-6655-97E0-A30E-7BE1FD2D3D94}"/>
          </ac:spMkLst>
        </pc:spChg>
        <pc:spChg chg="add mod">
          <ac:chgData name="Anish Leon J M" userId="7a14a41a-c703-4cf5-a552-f734d0249e08" providerId="ADAL" clId="{96FD9732-E96F-49DB-8E4C-C22626CADD20}" dt="2023-01-13T11:13:46.963" v="62" actId="14100"/>
          <ac:spMkLst>
            <pc:docMk/>
            <pc:sldMk cId="1258961689" sldId="734"/>
            <ac:spMk id="12" creationId="{78D774FE-F9F6-DEC0-D06B-6B1D39E7EA82}"/>
          </ac:spMkLst>
        </pc:spChg>
        <pc:spChg chg="add mod">
          <ac:chgData name="Anish Leon J M" userId="7a14a41a-c703-4cf5-a552-f734d0249e08" providerId="ADAL" clId="{96FD9732-E96F-49DB-8E4C-C22626CADD20}" dt="2023-01-13T11:13:46.963" v="62" actId="14100"/>
          <ac:spMkLst>
            <pc:docMk/>
            <pc:sldMk cId="1258961689" sldId="734"/>
            <ac:spMk id="13" creationId="{372F3192-494D-5705-2B10-97ECF05F1CCB}"/>
          </ac:spMkLst>
        </pc:spChg>
        <pc:spChg chg="add mod">
          <ac:chgData name="Anish Leon J M" userId="7a14a41a-c703-4cf5-a552-f734d0249e08" providerId="ADAL" clId="{96FD9732-E96F-49DB-8E4C-C22626CADD20}" dt="2023-01-13T11:13:46.963" v="62" actId="14100"/>
          <ac:spMkLst>
            <pc:docMk/>
            <pc:sldMk cId="1258961689" sldId="734"/>
            <ac:spMk id="14" creationId="{C7823D7F-49B9-85B9-C92D-6E9C43929A70}"/>
          </ac:spMkLst>
        </pc:spChg>
        <pc:spChg chg="add mod">
          <ac:chgData name="Anish Leon J M" userId="7a14a41a-c703-4cf5-a552-f734d0249e08" providerId="ADAL" clId="{96FD9732-E96F-49DB-8E4C-C22626CADD20}" dt="2023-01-13T11:13:46.963" v="62" actId="14100"/>
          <ac:spMkLst>
            <pc:docMk/>
            <pc:sldMk cId="1258961689" sldId="734"/>
            <ac:spMk id="15" creationId="{D5A422B7-61CB-C18A-D090-9370F55DD5E9}"/>
          </ac:spMkLst>
        </pc:spChg>
      </pc:sldChg>
      <pc:sldChg chg="addSp modSp new mod">
        <pc:chgData name="Anish Leon J M" userId="7a14a41a-c703-4cf5-a552-f734d0249e08" providerId="ADAL" clId="{96FD9732-E96F-49DB-8E4C-C22626CADD20}" dt="2023-01-13T11:17:12.807" v="90" actId="1037"/>
        <pc:sldMkLst>
          <pc:docMk/>
          <pc:sldMk cId="3545199234" sldId="735"/>
        </pc:sldMkLst>
        <pc:spChg chg="mod">
          <ac:chgData name="Anish Leon J M" userId="7a14a41a-c703-4cf5-a552-f734d0249e08" providerId="ADAL" clId="{96FD9732-E96F-49DB-8E4C-C22626CADD20}" dt="2023-01-13T11:14:13.958" v="68" actId="27636"/>
          <ac:spMkLst>
            <pc:docMk/>
            <pc:sldMk cId="3545199234" sldId="735"/>
            <ac:spMk id="5" creationId="{2CF5DBD5-7E6A-19ED-3130-E1DA60CC6088}"/>
          </ac:spMkLst>
        </pc:spChg>
        <pc:spChg chg="mod">
          <ac:chgData name="Anish Leon J M" userId="7a14a41a-c703-4cf5-a552-f734d0249e08" providerId="ADAL" clId="{96FD9732-E96F-49DB-8E4C-C22626CADD20}" dt="2023-01-13T11:14:13.955" v="66" actId="27636"/>
          <ac:spMkLst>
            <pc:docMk/>
            <pc:sldMk cId="3545199234" sldId="735"/>
            <ac:spMk id="9" creationId="{BF84B141-481E-06A0-B784-125530D8C17D}"/>
          </ac:spMkLst>
        </pc:spChg>
        <pc:spChg chg="mod">
          <ac:chgData name="Anish Leon J M" userId="7a14a41a-c703-4cf5-a552-f734d0249e08" providerId="ADAL" clId="{96FD9732-E96F-49DB-8E4C-C22626CADD20}" dt="2023-01-13T11:14:13.956" v="67" actId="27636"/>
          <ac:spMkLst>
            <pc:docMk/>
            <pc:sldMk cId="3545199234" sldId="735"/>
            <ac:spMk id="10" creationId="{63E0F483-5BA5-2742-5F8E-8EB137D451B0}"/>
          </ac:spMkLst>
        </pc:spChg>
        <pc:spChg chg="add mod">
          <ac:chgData name="Anish Leon J M" userId="7a14a41a-c703-4cf5-a552-f734d0249e08" providerId="ADAL" clId="{96FD9732-E96F-49DB-8E4C-C22626CADD20}" dt="2023-01-13T11:17:12.807" v="90" actId="1037"/>
          <ac:spMkLst>
            <pc:docMk/>
            <pc:sldMk cId="3545199234" sldId="735"/>
            <ac:spMk id="11" creationId="{B88CC87E-CA5C-D445-7F19-A1F246F6F738}"/>
          </ac:spMkLst>
        </pc:spChg>
        <pc:spChg chg="add mod">
          <ac:chgData name="Anish Leon J M" userId="7a14a41a-c703-4cf5-a552-f734d0249e08" providerId="ADAL" clId="{96FD9732-E96F-49DB-8E4C-C22626CADD20}" dt="2023-01-13T11:17:12.807" v="90" actId="1037"/>
          <ac:spMkLst>
            <pc:docMk/>
            <pc:sldMk cId="3545199234" sldId="735"/>
            <ac:spMk id="12" creationId="{7B5DA934-0F19-4FC2-399C-879D4DB53420}"/>
          </ac:spMkLst>
        </pc:spChg>
        <pc:spChg chg="add mod">
          <ac:chgData name="Anish Leon J M" userId="7a14a41a-c703-4cf5-a552-f734d0249e08" providerId="ADAL" clId="{96FD9732-E96F-49DB-8E4C-C22626CADD20}" dt="2023-01-13T11:17:12.807" v="90" actId="1037"/>
          <ac:spMkLst>
            <pc:docMk/>
            <pc:sldMk cId="3545199234" sldId="735"/>
            <ac:spMk id="13" creationId="{328A9E80-D802-34D7-C1D8-C8FCFDD605ED}"/>
          </ac:spMkLst>
        </pc:spChg>
        <pc:spChg chg="add mod">
          <ac:chgData name="Anish Leon J M" userId="7a14a41a-c703-4cf5-a552-f734d0249e08" providerId="ADAL" clId="{96FD9732-E96F-49DB-8E4C-C22626CADD20}" dt="2023-01-13T11:17:12.807" v="90" actId="1037"/>
          <ac:spMkLst>
            <pc:docMk/>
            <pc:sldMk cId="3545199234" sldId="735"/>
            <ac:spMk id="14" creationId="{CCC87CEB-1DC3-C7A4-8132-CE650FFB78C7}"/>
          </ac:spMkLst>
        </pc:spChg>
      </pc:sldChg>
      <pc:sldChg chg="modSp new mod">
        <pc:chgData name="Anish Leon J M" userId="7a14a41a-c703-4cf5-a552-f734d0249e08" providerId="ADAL" clId="{96FD9732-E96F-49DB-8E4C-C22626CADD20}" dt="2023-01-13T11:17:38.398" v="110" actId="20577"/>
        <pc:sldMkLst>
          <pc:docMk/>
          <pc:sldMk cId="2169212084" sldId="736"/>
        </pc:sldMkLst>
        <pc:spChg chg="mod">
          <ac:chgData name="Anish Leon J M" userId="7a14a41a-c703-4cf5-a552-f734d0249e08" providerId="ADAL" clId="{96FD9732-E96F-49DB-8E4C-C22626CADD20}" dt="2023-01-13T11:17:38.398" v="110" actId="20577"/>
          <ac:spMkLst>
            <pc:docMk/>
            <pc:sldMk cId="2169212084" sldId="736"/>
            <ac:spMk id="2" creationId="{664DB1CF-CD86-736F-C72E-B1C4AD6D358A}"/>
          </ac:spMkLst>
        </pc:spChg>
      </pc:sldChg>
      <pc:sldChg chg="modSp new mod">
        <pc:chgData name="Anish Leon J M" userId="7a14a41a-c703-4cf5-a552-f734d0249e08" providerId="ADAL" clId="{96FD9732-E96F-49DB-8E4C-C22626CADD20}" dt="2023-01-13T11:17:55.495" v="138" actId="20577"/>
        <pc:sldMkLst>
          <pc:docMk/>
          <pc:sldMk cId="1840231920" sldId="737"/>
        </pc:sldMkLst>
        <pc:spChg chg="mod">
          <ac:chgData name="Anish Leon J M" userId="7a14a41a-c703-4cf5-a552-f734d0249e08" providerId="ADAL" clId="{96FD9732-E96F-49DB-8E4C-C22626CADD20}" dt="2023-01-13T11:17:55.495" v="138" actId="20577"/>
          <ac:spMkLst>
            <pc:docMk/>
            <pc:sldMk cId="1840231920" sldId="737"/>
            <ac:spMk id="2" creationId="{FB354204-4C63-665A-7B8E-A142EB73B3BF}"/>
          </ac:spMkLst>
        </pc:spChg>
      </pc:sldChg>
      <pc:sldChg chg="modSp new mod">
        <pc:chgData name="Anish Leon J M" userId="7a14a41a-c703-4cf5-a552-f734d0249e08" providerId="ADAL" clId="{96FD9732-E96F-49DB-8E4C-C22626CADD20}" dt="2023-01-13T11:18:25.337" v="167" actId="20577"/>
        <pc:sldMkLst>
          <pc:docMk/>
          <pc:sldMk cId="3221634157" sldId="738"/>
        </pc:sldMkLst>
        <pc:spChg chg="mod">
          <ac:chgData name="Anish Leon J M" userId="7a14a41a-c703-4cf5-a552-f734d0249e08" providerId="ADAL" clId="{96FD9732-E96F-49DB-8E4C-C22626CADD20}" dt="2023-01-13T11:18:25.337" v="167" actId="20577"/>
          <ac:spMkLst>
            <pc:docMk/>
            <pc:sldMk cId="3221634157" sldId="738"/>
            <ac:spMk id="2" creationId="{E1346F67-E450-5E1D-6D5B-89A0821D5B8F}"/>
          </ac:spMkLst>
        </pc:spChg>
      </pc:sldChg>
      <pc:sldChg chg="modSp new mod">
        <pc:chgData name="Anish Leon J M" userId="7a14a41a-c703-4cf5-a552-f734d0249e08" providerId="ADAL" clId="{96FD9732-E96F-49DB-8E4C-C22626CADD20}" dt="2023-01-13T11:18:44.119" v="195" actId="20577"/>
        <pc:sldMkLst>
          <pc:docMk/>
          <pc:sldMk cId="2906993622" sldId="739"/>
        </pc:sldMkLst>
        <pc:spChg chg="mod">
          <ac:chgData name="Anish Leon J M" userId="7a14a41a-c703-4cf5-a552-f734d0249e08" providerId="ADAL" clId="{96FD9732-E96F-49DB-8E4C-C22626CADD20}" dt="2023-01-13T11:18:44.119" v="195" actId="20577"/>
          <ac:spMkLst>
            <pc:docMk/>
            <pc:sldMk cId="2906993622" sldId="739"/>
            <ac:spMk id="2" creationId="{8F7C98D4-CF48-00EA-1E5E-14178BC62886}"/>
          </ac:spMkLst>
        </pc:spChg>
      </pc:sldChg>
      <pc:sldChg chg="delSp new mod">
        <pc:chgData name="Anish Leon J M" userId="7a14a41a-c703-4cf5-a552-f734d0249e08" providerId="ADAL" clId="{96FD9732-E96F-49DB-8E4C-C22626CADD20}" dt="2023-01-13T11:19:02.336" v="198" actId="478"/>
        <pc:sldMkLst>
          <pc:docMk/>
          <pc:sldMk cId="669049184" sldId="740"/>
        </pc:sldMkLst>
        <pc:spChg chg="del">
          <ac:chgData name="Anish Leon J M" userId="7a14a41a-c703-4cf5-a552-f734d0249e08" providerId="ADAL" clId="{96FD9732-E96F-49DB-8E4C-C22626CADD20}" dt="2023-01-13T11:19:02.336" v="198" actId="478"/>
          <ac:spMkLst>
            <pc:docMk/>
            <pc:sldMk cId="669049184" sldId="740"/>
            <ac:spMk id="4" creationId="{ABC97AAB-8A32-8909-4501-B8F2D1042003}"/>
          </ac:spMkLst>
        </pc:spChg>
        <pc:spChg chg="del">
          <ac:chgData name="Anish Leon J M" userId="7a14a41a-c703-4cf5-a552-f734d0249e08" providerId="ADAL" clId="{96FD9732-E96F-49DB-8E4C-C22626CADD20}" dt="2023-01-13T11:19:01.515" v="197" actId="478"/>
          <ac:spMkLst>
            <pc:docMk/>
            <pc:sldMk cId="669049184" sldId="740"/>
            <ac:spMk id="5" creationId="{061E853D-8A0E-9599-6300-C86F8A5701A6}"/>
          </ac:spMkLst>
        </pc:spChg>
      </pc:sldChg>
      <pc:sldMasterChg chg="del delSldLayout modSldLayout">
        <pc:chgData name="Anish Leon J M" userId="7a14a41a-c703-4cf5-a552-f734d0249e08" providerId="ADAL" clId="{96FD9732-E96F-49DB-8E4C-C22626CADD20}" dt="2023-01-13T11:14:36.340" v="73" actId="47"/>
        <pc:sldMasterMkLst>
          <pc:docMk/>
          <pc:sldMasterMk cId="3495519508" sldId="2147483648"/>
        </pc:sldMasterMkLst>
        <pc:sldLayoutChg chg="del">
          <pc:chgData name="Anish Leon J M" userId="7a14a41a-c703-4cf5-a552-f734d0249e08" providerId="ADAL" clId="{96FD9732-E96F-49DB-8E4C-C22626CADD20}" dt="2023-01-13T11:14:36.340" v="73" actId="47"/>
          <pc:sldLayoutMkLst>
            <pc:docMk/>
            <pc:sldMasterMk cId="3495519508" sldId="2147483648"/>
            <pc:sldLayoutMk cId="2443887517" sldId="2147483650"/>
          </pc:sldLayoutMkLst>
        </pc:sldLayoutChg>
        <pc:sldLayoutChg chg="modSp del mod">
          <pc:chgData name="Anish Leon J M" userId="7a14a41a-c703-4cf5-a552-f734d0249e08" providerId="ADAL" clId="{96FD9732-E96F-49DB-8E4C-C22626CADD20}" dt="2023-01-13T11:14:36.340" v="73" actId="47"/>
          <pc:sldLayoutMkLst>
            <pc:docMk/>
            <pc:sldMasterMk cId="3495519508" sldId="2147483648"/>
            <pc:sldLayoutMk cId="2965124204" sldId="2147483682"/>
          </pc:sldLayoutMkLst>
          <pc:spChg chg="mod">
            <ac:chgData name="Anish Leon J M" userId="7a14a41a-c703-4cf5-a552-f734d0249e08" providerId="ADAL" clId="{96FD9732-E96F-49DB-8E4C-C22626CADD20}" dt="2023-01-13T11:12:51.919" v="56" actId="14100"/>
            <ac:spMkLst>
              <pc:docMk/>
              <pc:sldMasterMk cId="3495519508" sldId="2147483648"/>
              <pc:sldLayoutMk cId="2965124204" sldId="2147483682"/>
              <ac:spMk id="7" creationId="{00000000-0000-0000-0000-000000000000}"/>
            </ac:spMkLst>
          </pc:spChg>
        </pc:sldLayoutChg>
      </pc:sldMasterChg>
      <pc:sldMasterChg chg="modSldLayout">
        <pc:chgData name="Anish Leon J M" userId="7a14a41a-c703-4cf5-a552-f734d0249e08" providerId="ADAL" clId="{96FD9732-E96F-49DB-8E4C-C22626CADD20}" dt="2023-01-13T11:16:54.787" v="80" actId="1036"/>
        <pc:sldMasterMkLst>
          <pc:docMk/>
          <pc:sldMasterMk cId="542765270" sldId="2147483652"/>
        </pc:sldMasterMkLst>
        <pc:sldLayoutChg chg="addSp delSp modSp mod">
          <pc:chgData name="Anish Leon J M" userId="7a14a41a-c703-4cf5-a552-f734d0249e08" providerId="ADAL" clId="{96FD9732-E96F-49DB-8E4C-C22626CADD20}" dt="2023-01-13T11:16:54.787" v="80" actId="1036"/>
          <pc:sldLayoutMkLst>
            <pc:docMk/>
            <pc:sldMasterMk cId="542765270" sldId="2147483652"/>
            <pc:sldLayoutMk cId="1999089624" sldId="2147483653"/>
          </pc:sldLayoutMkLst>
          <pc:spChg chg="mod">
            <ac:chgData name="Anish Leon J M" userId="7a14a41a-c703-4cf5-a552-f734d0249e08" providerId="ADAL" clId="{96FD9732-E96F-49DB-8E4C-C22626CADD20}" dt="2023-01-13T11:12:39.223" v="38" actId="1076"/>
            <ac:spMkLst>
              <pc:docMk/>
              <pc:sldMasterMk cId="542765270" sldId="2147483652"/>
              <pc:sldLayoutMk cId="1999089624" sldId="2147483653"/>
              <ac:spMk id="2" creationId="{00000000-0000-0000-0000-000000000000}"/>
            </ac:spMkLst>
          </pc:spChg>
          <pc:spChg chg="add mod">
            <ac:chgData name="Anish Leon J M" userId="7a14a41a-c703-4cf5-a552-f734d0249e08" providerId="ADAL" clId="{96FD9732-E96F-49DB-8E4C-C22626CADD20}" dt="2023-01-13T11:11:11.951" v="4" actId="1076"/>
            <ac:spMkLst>
              <pc:docMk/>
              <pc:sldMasterMk cId="542765270" sldId="2147483652"/>
              <pc:sldLayoutMk cId="1999089624" sldId="2147483653"/>
              <ac:spMk id="5" creationId="{2D5CF45F-7366-1ABC-1274-BE9A1A82D02D}"/>
            </ac:spMkLst>
          </pc:spChg>
          <pc:spChg chg="add mod">
            <ac:chgData name="Anish Leon J M" userId="7a14a41a-c703-4cf5-a552-f734d0249e08" providerId="ADAL" clId="{96FD9732-E96F-49DB-8E4C-C22626CADD20}" dt="2023-01-13T11:12:10.385" v="32" actId="14100"/>
            <ac:spMkLst>
              <pc:docMk/>
              <pc:sldMasterMk cId="542765270" sldId="2147483652"/>
              <pc:sldLayoutMk cId="1999089624" sldId="2147483653"/>
              <ac:spMk id="6" creationId="{C370AE2D-E45E-AC7A-2F9D-4E4E841541BD}"/>
            </ac:spMkLst>
          </pc:spChg>
          <pc:spChg chg="add mod">
            <ac:chgData name="Anish Leon J M" userId="7a14a41a-c703-4cf5-a552-f734d0249e08" providerId="ADAL" clId="{96FD9732-E96F-49DB-8E4C-C22626CADD20}" dt="2023-01-13T11:16:54.787" v="80" actId="1036"/>
            <ac:spMkLst>
              <pc:docMk/>
              <pc:sldMasterMk cId="542765270" sldId="2147483652"/>
              <pc:sldLayoutMk cId="1999089624" sldId="2147483653"/>
              <ac:spMk id="7" creationId="{11E66953-D6B9-BF7C-3FAA-270CAFFC3313}"/>
            </ac:spMkLst>
          </pc:spChg>
          <pc:spChg chg="add mod">
            <ac:chgData name="Anish Leon J M" userId="7a14a41a-c703-4cf5-a552-f734d0249e08" providerId="ADAL" clId="{96FD9732-E96F-49DB-8E4C-C22626CADD20}" dt="2023-01-13T11:12:03.647" v="30"/>
            <ac:spMkLst>
              <pc:docMk/>
              <pc:sldMasterMk cId="542765270" sldId="2147483652"/>
              <pc:sldLayoutMk cId="1999089624" sldId="2147483653"/>
              <ac:spMk id="8" creationId="{3573ADC1-9393-A4B1-082B-AA8E33803C67}"/>
            </ac:spMkLst>
          </pc:spChg>
          <pc:spChg chg="add mod">
            <ac:chgData name="Anish Leon J M" userId="7a14a41a-c703-4cf5-a552-f734d0249e08" providerId="ADAL" clId="{96FD9732-E96F-49DB-8E4C-C22626CADD20}" dt="2023-01-13T11:16:54.787" v="80" actId="1036"/>
            <ac:spMkLst>
              <pc:docMk/>
              <pc:sldMasterMk cId="542765270" sldId="2147483652"/>
              <pc:sldLayoutMk cId="1999089624" sldId="2147483653"/>
              <ac:spMk id="9" creationId="{0E9BDEBA-C451-6E6B-F25F-D5B52C602D34}"/>
            </ac:spMkLst>
          </pc:spChg>
          <pc:spChg chg="add mod">
            <ac:chgData name="Anish Leon J M" userId="7a14a41a-c703-4cf5-a552-f734d0249e08" providerId="ADAL" clId="{96FD9732-E96F-49DB-8E4C-C22626CADD20}" dt="2023-01-13T11:16:54.787" v="80" actId="1036"/>
            <ac:spMkLst>
              <pc:docMk/>
              <pc:sldMasterMk cId="542765270" sldId="2147483652"/>
              <pc:sldLayoutMk cId="1999089624" sldId="2147483653"/>
              <ac:spMk id="10" creationId="{68EA5637-B12D-CCB5-628A-821D29560EB0}"/>
            </ac:spMkLst>
          </pc:spChg>
          <pc:spChg chg="add mod">
            <ac:chgData name="Anish Leon J M" userId="7a14a41a-c703-4cf5-a552-f734d0249e08" providerId="ADAL" clId="{96FD9732-E96F-49DB-8E4C-C22626CADD20}" dt="2023-01-13T11:16:54.787" v="80" actId="1036"/>
            <ac:spMkLst>
              <pc:docMk/>
              <pc:sldMasterMk cId="542765270" sldId="2147483652"/>
              <pc:sldLayoutMk cId="1999089624" sldId="2147483653"/>
              <ac:spMk id="11" creationId="{3B259D85-A470-9B71-704A-326CDB90C61D}"/>
            </ac:spMkLst>
          </pc:spChg>
          <pc:spChg chg="add mod">
            <ac:chgData name="Anish Leon J M" userId="7a14a41a-c703-4cf5-a552-f734d0249e08" providerId="ADAL" clId="{96FD9732-E96F-49DB-8E4C-C22626CADD20}" dt="2023-01-13T11:12:03.647" v="30"/>
            <ac:spMkLst>
              <pc:docMk/>
              <pc:sldMasterMk cId="542765270" sldId="2147483652"/>
              <pc:sldLayoutMk cId="1999089624" sldId="2147483653"/>
              <ac:spMk id="12" creationId="{9C71DF18-7E56-2C24-AEE2-03044382D903}"/>
            </ac:spMkLst>
          </pc:spChg>
          <pc:spChg chg="add mod">
            <ac:chgData name="Anish Leon J M" userId="7a14a41a-c703-4cf5-a552-f734d0249e08" providerId="ADAL" clId="{96FD9732-E96F-49DB-8E4C-C22626CADD20}" dt="2023-01-13T11:12:03.647" v="30"/>
            <ac:spMkLst>
              <pc:docMk/>
              <pc:sldMasterMk cId="542765270" sldId="2147483652"/>
              <pc:sldLayoutMk cId="1999089624" sldId="2147483653"/>
              <ac:spMk id="13" creationId="{9814E61C-C46E-018F-5431-0F88626140E7}"/>
            </ac:spMkLst>
          </pc:spChg>
          <pc:spChg chg="del">
            <ac:chgData name="Anish Leon J M" userId="7a14a41a-c703-4cf5-a552-f734d0249e08" providerId="ADAL" clId="{96FD9732-E96F-49DB-8E4C-C22626CADD20}" dt="2023-01-13T11:12:01.297" v="28" actId="478"/>
            <ac:spMkLst>
              <pc:docMk/>
              <pc:sldMasterMk cId="542765270" sldId="2147483652"/>
              <pc:sldLayoutMk cId="1999089624" sldId="2147483653"/>
              <ac:spMk id="23" creationId="{00000000-0000-0000-0000-000000000000}"/>
            </ac:spMkLst>
          </pc:spChg>
          <pc:spChg chg="del">
            <ac:chgData name="Anish Leon J M" userId="7a14a41a-c703-4cf5-a552-f734d0249e08" providerId="ADAL" clId="{96FD9732-E96F-49DB-8E4C-C22626CADD20}" dt="2023-01-13T11:12:02.380" v="29" actId="478"/>
            <ac:spMkLst>
              <pc:docMk/>
              <pc:sldMasterMk cId="542765270" sldId="2147483652"/>
              <pc:sldLayoutMk cId="1999089624" sldId="2147483653"/>
              <ac:spMk id="24" creationId="{00000000-0000-0000-0000-000000000000}"/>
            </ac:spMkLst>
          </pc:spChg>
          <pc:picChg chg="add mod">
            <ac:chgData name="Anish Leon J M" userId="7a14a41a-c703-4cf5-a552-f734d0249e08" providerId="ADAL" clId="{96FD9732-E96F-49DB-8E4C-C22626CADD20}" dt="2023-01-13T11:11:11.951" v="4" actId="1076"/>
            <ac:picMkLst>
              <pc:docMk/>
              <pc:sldMasterMk cId="542765270" sldId="2147483652"/>
              <pc:sldLayoutMk cId="1999089624" sldId="2147483653"/>
              <ac:picMk id="3" creationId="{0A24BC04-EA47-D660-A96B-A85D07779699}"/>
            </ac:picMkLst>
          </pc:picChg>
          <pc:picChg chg="mod">
            <ac:chgData name="Anish Leon J M" userId="7a14a41a-c703-4cf5-a552-f734d0249e08" providerId="ADAL" clId="{96FD9732-E96F-49DB-8E4C-C22626CADD20}" dt="2023-01-13T11:16:42.743" v="74" actId="1076"/>
            <ac:picMkLst>
              <pc:docMk/>
              <pc:sldMasterMk cId="542765270" sldId="2147483652"/>
              <pc:sldLayoutMk cId="1999089624" sldId="2147483653"/>
              <ac:picMk id="4" creationId="{28D6D42E-FFBB-46F8-814F-240B0E5616C2}"/>
            </ac:picMkLst>
          </pc:picChg>
          <pc:picChg chg="mod">
            <ac:chgData name="Anish Leon J M" userId="7a14a41a-c703-4cf5-a552-f734d0249e08" providerId="ADAL" clId="{96FD9732-E96F-49DB-8E4C-C22626CADD20}" dt="2023-01-13T11:12:14.868" v="34" actId="1076"/>
            <ac:picMkLst>
              <pc:docMk/>
              <pc:sldMasterMk cId="542765270" sldId="2147483652"/>
              <pc:sldLayoutMk cId="1999089624" sldId="2147483653"/>
              <ac:picMk id="122" creationId="{D1FE26EE-E575-4A13-8A3E-13A72648A05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6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Mentoring Session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Secure Health data exchange solution using blockchain and web3</a:t>
            </a:r>
            <a:endParaRPr lang="en-IN" sz="1800" dirty="0"/>
          </a:p>
        </p:txBody>
      </p:sp>
      <p:pic>
        <p:nvPicPr>
          <p:cNvPr id="16" name="Picture Placeholder 15" descr="A picture containing nature, fire, person, fireplace&#10;&#10;Description automatically generated">
            <a:extLst>
              <a:ext uri="{FF2B5EF4-FFF2-40B4-BE49-F238E27FC236}">
                <a16:creationId xmlns:a16="http://schemas.microsoft.com/office/drawing/2014/main" id="{42034CA6-C076-40C7-9EBF-22B7743137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" b="112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782" y="3932223"/>
            <a:ext cx="852056" cy="349511"/>
          </a:xfrm>
        </p:spPr>
        <p:txBody>
          <a:bodyPr/>
          <a:lstStyle/>
          <a:p>
            <a:r>
              <a:rPr lang="en-IN" sz="1100" i="1" dirty="0">
                <a:latin typeface="Calibri"/>
                <a:ea typeface="Calibri"/>
                <a:cs typeface="Calibri"/>
                <a:sym typeface="Calibri"/>
              </a:rPr>
              <a:t>Dhruv </a:t>
            </a:r>
            <a:r>
              <a:rPr lang="en-IN" sz="1100" i="1" dirty="0" err="1">
                <a:latin typeface="Calibri"/>
                <a:ea typeface="Calibri"/>
                <a:cs typeface="Calibri"/>
                <a:sym typeface="Calibri"/>
              </a:rPr>
              <a:t>Sahu</a:t>
            </a:r>
            <a:endParaRPr lang="en-IN" sz="105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161" y="4281734"/>
            <a:ext cx="3874331" cy="349511"/>
          </a:xfrm>
        </p:spPr>
        <p:txBody>
          <a:bodyPr>
            <a:normAutofit fontScale="55000" lnSpcReduction="20000"/>
          </a:bodyPr>
          <a:lstStyle/>
          <a:p>
            <a:r>
              <a:rPr lang="en-US" sz="22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Name</a:t>
            </a:r>
            <a:r>
              <a:rPr lang="en-US" sz="22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SRM </a:t>
            </a:r>
            <a:r>
              <a:rPr lang="en-US" sz="2200" i="1" dirty="0">
                <a:latin typeface="Calibri"/>
                <a:ea typeface="Calibri"/>
                <a:cs typeface="Calibri"/>
                <a:sym typeface="Calibri"/>
              </a:rPr>
              <a:t>Institute of Science and Technology</a:t>
            </a:r>
            <a:endParaRPr lang="en-US" sz="2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9001" y="3932223"/>
            <a:ext cx="852056" cy="349511"/>
          </a:xfrm>
        </p:spPr>
        <p:txBody>
          <a:bodyPr/>
          <a:lstStyle/>
          <a:p>
            <a:r>
              <a:rPr lang="en-IN" sz="1100" i="1" dirty="0">
                <a:latin typeface="Calibri"/>
                <a:ea typeface="Calibri"/>
                <a:cs typeface="Calibri"/>
                <a:sym typeface="Calibri"/>
              </a:rPr>
              <a:t>Anish </a:t>
            </a:r>
            <a:r>
              <a:rPr lang="en-IN" sz="1100" i="1" dirty="0" err="1">
                <a:latin typeface="Calibri"/>
                <a:ea typeface="Calibri"/>
                <a:cs typeface="Calibri"/>
                <a:sym typeface="Calibri"/>
              </a:rPr>
              <a:t>Khot</a:t>
            </a:r>
            <a:endParaRPr lang="en-IN" sz="105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63891" y="3946999"/>
            <a:ext cx="955395" cy="349511"/>
          </a:xfrm>
        </p:spPr>
        <p:txBody>
          <a:bodyPr>
            <a:normAutofit fontScale="92500"/>
          </a:bodyPr>
          <a:lstStyle/>
          <a:p>
            <a:r>
              <a:rPr lang="en-US" dirty="0"/>
              <a:t>Subham Gupta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6378" y="3932223"/>
            <a:ext cx="1136078" cy="349511"/>
          </a:xfrm>
        </p:spPr>
        <p:txBody>
          <a:bodyPr>
            <a:normAutofit fontScale="92500"/>
          </a:bodyPr>
          <a:lstStyle/>
          <a:p>
            <a:r>
              <a:rPr lang="en-IN" sz="1100" i="1" dirty="0" err="1">
                <a:latin typeface="Calibri"/>
                <a:ea typeface="Calibri"/>
                <a:cs typeface="Calibri"/>
                <a:sym typeface="Calibri"/>
              </a:rPr>
              <a:t>Diptanshu</a:t>
            </a:r>
            <a:r>
              <a:rPr lang="en-IN" sz="1100" i="1" dirty="0">
                <a:latin typeface="Calibri"/>
                <a:ea typeface="Calibri"/>
                <a:cs typeface="Calibri"/>
                <a:sym typeface="Calibri"/>
              </a:rPr>
              <a:t> Mandal</a:t>
            </a:r>
            <a:endParaRPr lang="en-IN"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563" y="4456489"/>
            <a:ext cx="3877660" cy="349511"/>
          </a:xfrm>
        </p:spPr>
        <p:txBody>
          <a:bodyPr>
            <a:normAutofit/>
          </a:bodyPr>
          <a:lstStyle/>
          <a:p>
            <a:r>
              <a:rPr lang="en-IN" sz="12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r>
              <a:rPr lang="en-IN" sz="12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1200" i="1" dirty="0" err="1">
                <a:latin typeface="Calibri"/>
                <a:ea typeface="Calibri"/>
                <a:cs typeface="Calibri"/>
                <a:sym typeface="Calibri"/>
              </a:rPr>
              <a:t>attankulathur</a:t>
            </a:r>
            <a:r>
              <a:rPr lang="en-IN" sz="1200" i="1" dirty="0">
                <a:latin typeface="Calibri"/>
                <a:ea typeface="Calibri"/>
                <a:cs typeface="Calibri"/>
                <a:sym typeface="Calibri"/>
              </a:rPr>
              <a:t>, Chennai</a:t>
            </a:r>
            <a:endParaRPr lang="en-IN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161" y="4716698"/>
            <a:ext cx="3881062" cy="260972"/>
          </a:xfrm>
        </p:spPr>
        <p:txBody>
          <a:bodyPr>
            <a:normAutofit/>
          </a:bodyPr>
          <a:lstStyle/>
          <a:p>
            <a:r>
              <a:rPr lang="nl-NL" sz="12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Mentor Name : </a:t>
            </a:r>
            <a:r>
              <a:rPr lang="nl-NL" sz="1200" i="1" dirty="0">
                <a:latin typeface="Calibri"/>
                <a:ea typeface="Calibri"/>
                <a:cs typeface="Calibri"/>
                <a:sym typeface="Calibri"/>
              </a:rPr>
              <a:t>Dr. Prakash M.</a:t>
            </a:r>
            <a:endParaRPr lang="nl-NL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70137" y="3114637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17" y="31225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94897" y="31031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57278" y="310316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3" name="Google Shape;5018;p1">
            <a:extLst>
              <a:ext uri="{FF2B5EF4-FFF2-40B4-BE49-F238E27FC236}">
                <a16:creationId xmlns:a16="http://schemas.microsoft.com/office/drawing/2014/main" id="{49F1B9EB-3089-1691-42B9-E452B5675A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69" y="3103163"/>
            <a:ext cx="725814" cy="74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20;p1">
            <a:extLst>
              <a:ext uri="{FF2B5EF4-FFF2-40B4-BE49-F238E27FC236}">
                <a16:creationId xmlns:a16="http://schemas.microsoft.com/office/drawing/2014/main" id="{7F053FB3-47FB-3D25-4FF4-C6AD952589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749" y="3111690"/>
            <a:ext cx="725814" cy="720304"/>
          </a:xfrm>
          <a:prstGeom prst="rect">
            <a:avLst/>
          </a:prstGeom>
          <a:noFill/>
          <a:ln w="12700" cap="flat" cmpd="sng">
            <a:solidFill>
              <a:srgbClr val="033E95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7" name="Google Shape;5017;p1">
            <a:extLst>
              <a:ext uri="{FF2B5EF4-FFF2-40B4-BE49-F238E27FC236}">
                <a16:creationId xmlns:a16="http://schemas.microsoft.com/office/drawing/2014/main" id="{642E309E-D45D-4280-8431-D4551988017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129" y="3103163"/>
            <a:ext cx="725815" cy="743607"/>
          </a:xfrm>
          <a:prstGeom prst="rect">
            <a:avLst/>
          </a:prstGeom>
          <a:noFill/>
          <a:ln w="12700" cap="flat" cmpd="sng">
            <a:solidFill>
              <a:srgbClr val="033E95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8" name="Google Shape;5019;p1">
            <a:extLst>
              <a:ext uri="{FF2B5EF4-FFF2-40B4-BE49-F238E27FC236}">
                <a16:creationId xmlns:a16="http://schemas.microsoft.com/office/drawing/2014/main" id="{FFB6ACB3-F7E0-BCA1-9DE1-E0E22D842A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896" y="3088387"/>
            <a:ext cx="711660" cy="743607"/>
          </a:xfrm>
          <a:prstGeom prst="rect">
            <a:avLst/>
          </a:prstGeom>
          <a:noFill/>
          <a:ln w="12700" cap="flat" cmpd="sng">
            <a:solidFill>
              <a:srgbClr val="033E95"/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Despite being sold to other business entities, patient data owners do not receive any benefits from the data. We need to come up with a system where the patient is the owner of the data and may sell his health information to other users like hospitals and drug development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organisations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while yet ensuring that nobody else can use it without his or her consent.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2021, an average of 1.95 healthcare data breaches of 500 or more records were reported each day.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4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Major Problems concerning the safety and privacy of the individual’s record:-</a:t>
            </a:r>
          </a:p>
          <a:p>
            <a:pPr marL="17144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b="1" dirty="0"/>
              <a:t>Illegal trading of data - </a:t>
            </a:r>
            <a:r>
              <a:rPr lang="en-US" sz="1800" dirty="0"/>
              <a:t>Patients data are sold to different organization without prior consent of the patient.</a:t>
            </a:r>
          </a:p>
          <a:p>
            <a:pPr marL="17144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Database Breach -</a:t>
            </a:r>
            <a:r>
              <a:rPr lang="en-US" dirty="0"/>
              <a:t> </a:t>
            </a:r>
            <a:r>
              <a:rPr lang="en-US" sz="1800" dirty="0"/>
              <a:t>Many big private as well as public hospitals database are breached to get sensitive data of patients as they are stored in centralized legacy servers.</a:t>
            </a:r>
          </a:p>
          <a:p>
            <a:pPr marL="17144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Data present in small chunks -</a:t>
            </a:r>
            <a:r>
              <a:rPr lang="en-US" dirty="0"/>
              <a:t> </a:t>
            </a:r>
            <a:r>
              <a:rPr lang="en-US" sz="1800" dirty="0"/>
              <a:t>Data stored in legacy servers are typically not shared with others due to lack of common format and standards and this also leads to </a:t>
            </a:r>
            <a:r>
              <a:rPr lang="en-US" sz="1800" u="sng" dirty="0"/>
              <a:t>data unavailability.</a:t>
            </a:r>
          </a:p>
          <a:p>
            <a:pPr marL="17144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Data Manipulation - </a:t>
            </a:r>
            <a:r>
              <a:rPr lang="en-US" sz="1800" dirty="0"/>
              <a:t>Health records are manipulated and can be presented as facts in order to obtain compensation from an insurance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 dirty="0"/>
              <a:t>Developing a privatized blockchain concluding all users like hospitals, patients, healthcare department and various organization.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 dirty="0"/>
              <a:t>Here each user will be given a private key for accessing their data.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 dirty="0"/>
              <a:t>Owner will have complete authority on their own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 dirty="0"/>
              <a:t>Hospital will add the patient’s data on our network and it can be accessed by both parties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 dirty="0"/>
              <a:t>Once the data uploaded by hospital cannot be changed. So tampering of data will not be possible.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 dirty="0"/>
              <a:t>User data will be stored in encrypted form using state of the art encryption algorithms in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 / Status /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NFT Marketplace has been completed</a:t>
            </a:r>
          </a:p>
          <a:p>
            <a:r>
              <a:rPr lang="en-IN" dirty="0"/>
              <a:t>NFT Generator is built</a:t>
            </a:r>
          </a:p>
          <a:p>
            <a:r>
              <a:rPr lang="en-IN" dirty="0"/>
              <a:t>IFPS(Backend) server built</a:t>
            </a:r>
          </a:p>
          <a:p>
            <a:r>
              <a:rPr lang="en-IN" dirty="0"/>
              <a:t>Solidity code for NFT Generation almost completed</a:t>
            </a:r>
          </a:p>
          <a:p>
            <a:pPr marL="0" indent="0">
              <a:buNone/>
            </a:pPr>
            <a:r>
              <a:rPr lang="en-IN" dirty="0"/>
              <a:t>Future Plan:</a:t>
            </a:r>
          </a:p>
          <a:p>
            <a:r>
              <a:rPr lang="en-IN" dirty="0"/>
              <a:t>Registration/Login creation</a:t>
            </a:r>
          </a:p>
          <a:p>
            <a:r>
              <a:rPr lang="en-IN" dirty="0"/>
              <a:t>Database creation</a:t>
            </a:r>
          </a:p>
          <a:p>
            <a:r>
              <a:rPr lang="en-IN" dirty="0"/>
              <a:t>Buying and selling feature</a:t>
            </a:r>
          </a:p>
          <a:p>
            <a:r>
              <a:rPr lang="en-IN" dirty="0"/>
              <a:t>Report generation and Data population</a:t>
            </a:r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 / Status / Plan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9387ACEF-709D-4CF9-6487-55EE4C39B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19" y="1050925"/>
            <a:ext cx="6767688" cy="3806825"/>
          </a:xfrm>
        </p:spPr>
      </p:pic>
    </p:spTree>
    <p:extLst>
      <p:ext uri="{BB962C8B-B14F-4D97-AF65-F5344CB8AC3E}">
        <p14:creationId xmlns:p14="http://schemas.microsoft.com/office/powerpoint/2010/main" val="352666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 to the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will be the judging criteria</a:t>
            </a:r>
          </a:p>
          <a:p>
            <a:r>
              <a:rPr lang="en-IN" dirty="0"/>
              <a:t>What should be the MVP</a:t>
            </a:r>
          </a:p>
          <a:p>
            <a:r>
              <a:rPr lang="en-IN" dirty="0"/>
              <a:t>Features Requirement</a:t>
            </a:r>
          </a:p>
          <a:p>
            <a:r>
              <a:rPr lang="en-IN" dirty="0"/>
              <a:t>Display of data in NFT</a:t>
            </a:r>
          </a:p>
          <a:p>
            <a:r>
              <a:rPr lang="en-IN" dirty="0"/>
              <a:t>Display </a:t>
            </a:r>
            <a:r>
              <a:rPr lang="en-IN"/>
              <a:t>of Report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tree with the sun behind it&#10;&#10;Description automatically generated with medium confidence">
            <a:extLst>
              <a:ext uri="{FF2B5EF4-FFF2-40B4-BE49-F238E27FC236}">
                <a16:creationId xmlns:a16="http://schemas.microsoft.com/office/drawing/2014/main" id="{8C8DA94C-ED30-B12C-218C-E81B35BD68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128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34253</TotalTime>
  <Words>432</Words>
  <Application>Microsoft Office PowerPoint</Application>
  <PresentationFormat>On-screen Show (16:9)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L&amp;T Theme 2</vt:lpstr>
      <vt:lpstr>Create Secure Health data exchange solution using blockchain and web3</vt:lpstr>
      <vt:lpstr>Challenge Statement</vt:lpstr>
      <vt:lpstr>Concept / Solution</vt:lpstr>
      <vt:lpstr>Progress / Status / Plan</vt:lpstr>
      <vt:lpstr>Progress / Status / Plan</vt:lpstr>
      <vt:lpstr>Queries to the Mentor</vt:lpstr>
      <vt:lpstr>PowerPoint Presentation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subham gupta</cp:lastModifiedBy>
  <cp:revision>3097</cp:revision>
  <dcterms:created xsi:type="dcterms:W3CDTF">2012-07-10T10:41:00Z</dcterms:created>
  <dcterms:modified xsi:type="dcterms:W3CDTF">2023-02-07T09:42:31Z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