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31d3aabebdbabc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d31d3aabebdbabc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31d3aabebdbabc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d31d3aabebdbabc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4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css/" TargetMode="External"/><Relationship Id="rId5" Type="http://schemas.openxmlformats.org/officeDocument/2006/relationships/hyperlink" Target="https://www.geeksforgeeks.org/html/" TargetMode="External"/><Relationship Id="rId4" Type="http://schemas.openxmlformats.org/officeDocument/2006/relationships/hyperlink" Target="https://www.w3schools.com/cs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1259708" y="1628800"/>
            <a:ext cx="66246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Front End Engineering-I Project</a:t>
            </a:r>
            <a:endParaRPr sz="36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015691" y="2837211"/>
            <a:ext cx="5112600" cy="25852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Details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Dhruv Sood       –  2210090279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  Dhruv Walia     –   2210990280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  Diksha                –  2210990282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                             Yashika Gaur     –  2210990977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Coordinator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Monika Sethi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1187625" y="5661251"/>
            <a:ext cx="6947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Chitkara University, Punjab</a:t>
            </a:r>
            <a:endParaRPr sz="20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1BA9F9-1186-6774-DA66-1D562A814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9ADA1-0927-691F-70D4-61539DE7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" y="857249"/>
            <a:ext cx="9108374" cy="58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618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5B537-E595-890C-2BFF-B62B5151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49"/>
            <a:ext cx="9144000" cy="58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17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95525" y="845423"/>
            <a:ext cx="8136900" cy="559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proceeds to collect the user's information provided to it and asks various questions for the survey to complete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scadia Mono" panose="020B0609020000020004" pitchFamily="49" charset="0"/>
                <a:cs typeface="Times New Roman" panose="02020603050405020304" pitchFamily="18" charset="0"/>
              </a:rPr>
              <a:t>The survey form design should be carefully planned to ensure that the questions are clear, relevant, and unbiased.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scadia Mono" panose="020B0609020000020004" pitchFamily="49" charset="0"/>
                <a:cs typeface="Times New Roman" panose="02020603050405020304" pitchFamily="18" charset="0"/>
              </a:rPr>
              <a:t>When creating a survey form, it is important to consider the purpose of the survey and the audience being targeted. 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team's takeaway from this project is that it necessary to have proper survey forms for any company to succeed. 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References/Links used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95525" y="1196746"/>
            <a:ext cx="81369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W3Schools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</a:t>
            </a:r>
          </a:p>
          <a:p>
            <a:pPr marL="4826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For html :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  <a:hlinkClick r:id="rId3"/>
              </a:rPr>
              <a:t>https://www.w3schools.com/html/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</a:t>
            </a:r>
          </a:p>
          <a:p>
            <a:pPr marL="4826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For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css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: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  <a:hlinkClick r:id="rId4"/>
              </a:rPr>
              <a:t>https://www.w3schools.com/css/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 </a:t>
            </a:r>
          </a:p>
          <a:p>
            <a:pPr marL="4826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u="sng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Geeksforgeeks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82600" indent="-457200"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html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: 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https://www.geeksforgeeks.org/html/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4826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https://www.geeksforgeeks.org/css/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76DC0-526F-A21D-6EBF-137D7149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8769"/>
            <a:ext cx="9048997" cy="6008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with solid fill">
            <a:extLst>
              <a:ext uri="{FF2B5EF4-FFF2-40B4-BE49-F238E27FC236}">
                <a16:creationId xmlns:a16="http://schemas.microsoft.com/office/drawing/2014/main" id="{473376DC-EEAF-3B7B-9F46-67BF85A4DB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5939" y="1656183"/>
            <a:ext cx="4152122" cy="4152122"/>
          </a:xfrm>
          <a:prstGeom prst="rect">
            <a:avLst/>
          </a:prstGeom>
        </p:spPr>
      </p:pic>
      <p:sp>
        <p:nvSpPr>
          <p:cNvPr id="54" name="Google Shape;54;p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0" y="767209"/>
            <a:ext cx="8811141" cy="67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400"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5400"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sz="5400"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</a:t>
            </a:r>
            <a:endParaRPr sz="5400"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 sz="5400"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5400"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5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References/Links used</a:t>
            </a:r>
            <a:endParaRPr sz="5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395525" y="1196745"/>
            <a:ext cx="8136900" cy="51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project to be made is a 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 FORM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survey is the process of collecting, analyzing and interpreting data from many individuals.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survey form is a digital tool used to collect information and feedback from a group of people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survey is designed to gather information about your recent experience shopping on Amazon.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95525" y="1196745"/>
            <a:ext cx="8136900" cy="5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understanding or insight into the needs, preferences, and experiences of our target audience.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this information, it is challenging to develop products, services, and strategies that will effectively meet their needs and expectations.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we need to gather feedback and data through a survey form to gain valuable insights into our customers' thoughts, opinions, and behavior to improve our offerings and enhance our overall customer experience.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395525" y="1196746"/>
            <a:ext cx="81369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survey form was made by using HTML,  CSS &amp; Java Script language. It was coded by using the VS Code IDE.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395525" y="1196742"/>
            <a:ext cx="8136900" cy="51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survey form will first ask for a details such as name, email , address and contact. It will then ask various questions ranging from the ease of use, service provided, the product quality, overall experience, as well as a dedicated text box for feedback on to make the experience even more better and easier for the users.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395525" y="1196749"/>
            <a:ext cx="8136900" cy="50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3EB48-34F6-7FC6-BE31-D59E4F5AE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423"/>
            <a:ext cx="9143999" cy="5841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/>
        </p:nvSpPr>
        <p:spPr>
          <a:xfrm>
            <a:off x="467544" y="260648"/>
            <a:ext cx="54006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395525" y="1196749"/>
            <a:ext cx="8136900" cy="50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B4A06-A405-8CDC-DF23-1080E190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548"/>
            <a:ext cx="9144000" cy="5842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467544" y="260648"/>
            <a:ext cx="54006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7544" y="1196749"/>
            <a:ext cx="8136900" cy="50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A0F90-C89B-EE9C-E03B-CFC0D033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548"/>
            <a:ext cx="9144000" cy="58660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461</Words>
  <Application>Microsoft Office PowerPoint</Application>
  <PresentationFormat>On-screen Show (4:3)</PresentationFormat>
  <Paragraphs>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Wingdings</vt:lpstr>
      <vt:lpstr>Times New Roman</vt:lpstr>
      <vt:lpstr>Arial Black</vt:lpstr>
      <vt:lpstr>Arial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Yashika Gaur</dc:creator>
  <cp:lastModifiedBy>deepans281@outlook.com</cp:lastModifiedBy>
  <cp:revision>10</cp:revision>
  <dcterms:modified xsi:type="dcterms:W3CDTF">2023-05-29T04:15:51Z</dcterms:modified>
</cp:coreProperties>
</file>