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8" r:id="rId8"/>
    <p:sldId id="269" r:id="rId9"/>
    <p:sldId id="270" r:id="rId10"/>
    <p:sldId id="262" r:id="rId11"/>
    <p:sldId id="264" r:id="rId12"/>
    <p:sldId id="265" r:id="rId13"/>
    <p:sldId id="263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ESFP-II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045644" cy="2148768"/>
          </a:xfrm>
        </p:spPr>
        <p:txBody>
          <a:bodyPr>
            <a:normAutofit/>
          </a:bodyPr>
          <a:lstStyle/>
          <a:p>
            <a:r>
              <a:rPr lang="en-IN" dirty="0" smtClean="0"/>
              <a:t>SHAH JEET</a:t>
            </a:r>
          </a:p>
          <a:p>
            <a:r>
              <a:rPr lang="en-IN" dirty="0" smtClean="0"/>
              <a:t>SUTAIL DHRUV</a:t>
            </a:r>
          </a:p>
          <a:p>
            <a:r>
              <a:rPr lang="en-IN" dirty="0" smtClean="0"/>
              <a:t>VAGDODA MANAV</a:t>
            </a:r>
          </a:p>
        </p:txBody>
      </p:sp>
    </p:spTree>
    <p:extLst>
      <p:ext uri="{BB962C8B-B14F-4D97-AF65-F5344CB8AC3E}">
        <p14:creationId xmlns:p14="http://schemas.microsoft.com/office/powerpoint/2010/main" val="42515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120461"/>
          </a:xfrm>
        </p:spPr>
        <p:txBody>
          <a:bodyPr/>
          <a:lstStyle/>
          <a:p>
            <a:r>
              <a:rPr lang="en-IN" dirty="0" smtClean="0"/>
              <a:t>FLOWCHART:-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6" y="1120463"/>
            <a:ext cx="4031088" cy="5228822"/>
          </a:xfrm>
        </p:spPr>
      </p:pic>
    </p:spTree>
    <p:extLst>
      <p:ext uri="{BB962C8B-B14F-4D97-AF65-F5344CB8AC3E}">
        <p14:creationId xmlns:p14="http://schemas.microsoft.com/office/powerpoint/2010/main" val="14634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094704"/>
          </a:xfrm>
        </p:spPr>
        <p:txBody>
          <a:bodyPr>
            <a:normAutofit/>
          </a:bodyPr>
          <a:lstStyle/>
          <a:p>
            <a:r>
              <a:rPr lang="en-IN" sz="2000" dirty="0"/>
              <a:t>	</a:t>
            </a:r>
            <a:r>
              <a:rPr lang="en-IN" sz="2000" dirty="0" smtClean="0"/>
              <a:t>				MEMBER-2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Task-4:   </a:t>
            </a:r>
            <a:r>
              <a:rPr lang="en-US" sz="2000" dirty="0" smtClean="0"/>
              <a:t>Display </a:t>
            </a:r>
            <a:r>
              <a:rPr lang="en-US" sz="2000" dirty="0"/>
              <a:t>the list of </a:t>
            </a:r>
            <a:r>
              <a:rPr lang="en-US" sz="2000" dirty="0" err="1"/>
              <a:t>softwares</a:t>
            </a:r>
            <a:r>
              <a:rPr lang="en-US" sz="2000" dirty="0"/>
              <a:t> installed in each lab along with the new ones needed.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094706"/>
            <a:ext cx="10753725" cy="4683160"/>
          </a:xfrm>
        </p:spPr>
        <p:txBody>
          <a:bodyPr/>
          <a:lstStyle/>
          <a:p>
            <a:r>
              <a:rPr lang="en-IN" dirty="0" smtClean="0"/>
              <a:t>=&gt; Showing the </a:t>
            </a:r>
            <a:r>
              <a:rPr lang="en-IN" dirty="0" err="1" smtClean="0"/>
              <a:t>Screeenshot</a:t>
            </a:r>
            <a:r>
              <a:rPr lang="en-IN" dirty="0" smtClean="0"/>
              <a:t> of static value: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04" y="1738649"/>
            <a:ext cx="9259592" cy="44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99167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Task-5:   </a:t>
            </a:r>
            <a:r>
              <a:rPr lang="en-US" sz="2000" dirty="0" smtClean="0"/>
              <a:t>Display </a:t>
            </a:r>
            <a:r>
              <a:rPr lang="en-US" sz="2000" dirty="0"/>
              <a:t>the complete list of </a:t>
            </a:r>
            <a:r>
              <a:rPr lang="en-US" sz="2000" dirty="0" err="1"/>
              <a:t>Incharge</a:t>
            </a:r>
            <a:r>
              <a:rPr lang="en-US" sz="2000" dirty="0"/>
              <a:t> Id, his name, working in lab name, all computers available in that lab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901522"/>
            <a:ext cx="10753725" cy="4876344"/>
          </a:xfrm>
        </p:spPr>
        <p:txBody>
          <a:bodyPr/>
          <a:lstStyle/>
          <a:p>
            <a:r>
              <a:rPr lang="en-IN" dirty="0" smtClean="0"/>
              <a:t>=&gt; </a:t>
            </a:r>
            <a:r>
              <a:rPr lang="en-IN" dirty="0"/>
              <a:t>Showing the </a:t>
            </a:r>
            <a:r>
              <a:rPr lang="en-IN" dirty="0" err="1"/>
              <a:t>Screeenshot</a:t>
            </a:r>
            <a:r>
              <a:rPr lang="en-IN" dirty="0"/>
              <a:t> of static value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378039"/>
            <a:ext cx="9269119" cy="47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7727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FLOWCHART:-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965915"/>
            <a:ext cx="3889420" cy="5357612"/>
          </a:xfrm>
        </p:spPr>
      </p:pic>
    </p:spTree>
    <p:extLst>
      <p:ext uri="{BB962C8B-B14F-4D97-AF65-F5344CB8AC3E}">
        <p14:creationId xmlns:p14="http://schemas.microsoft.com/office/powerpoint/2010/main" val="26248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50682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					MEMBER-3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Task-6:  </a:t>
            </a:r>
            <a:r>
              <a:rPr lang="en-US" sz="2000" dirty="0" smtClean="0"/>
              <a:t>Display </a:t>
            </a:r>
            <a:r>
              <a:rPr lang="en-US" sz="2000" dirty="0"/>
              <a:t>all the systems which have problem type as ‘Networking issue’ and are managed by the Network </a:t>
            </a:r>
            <a:r>
              <a:rPr lang="en-US" sz="2000" dirty="0" err="1"/>
              <a:t>incharge</a:t>
            </a:r>
            <a:r>
              <a:rPr lang="en-US" sz="2000" dirty="0"/>
              <a:t> ‘</a:t>
            </a:r>
            <a:r>
              <a:rPr lang="en-US" sz="2000" dirty="0" err="1"/>
              <a:t>Lal</a:t>
            </a:r>
            <a:r>
              <a:rPr lang="en-US" sz="2000" dirty="0"/>
              <a:t>’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06828"/>
            <a:ext cx="10753725" cy="4271037"/>
          </a:xfrm>
        </p:spPr>
        <p:txBody>
          <a:bodyPr/>
          <a:lstStyle/>
          <a:p>
            <a:r>
              <a:rPr lang="en-IN" dirty="0" smtClean="0"/>
              <a:t>=&gt;Screenshot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1854557"/>
            <a:ext cx="10869769" cy="45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13334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Task-7:  </a:t>
            </a:r>
            <a:r>
              <a:rPr lang="en-US" sz="2000" dirty="0" smtClean="0"/>
              <a:t>Display </a:t>
            </a:r>
            <a:r>
              <a:rPr lang="en-US" sz="2000" dirty="0"/>
              <a:t>all the systems according to Lab alphabetically in which problem status is still ‘pending’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33341"/>
            <a:ext cx="10753725" cy="4644525"/>
          </a:xfrm>
        </p:spPr>
        <p:txBody>
          <a:bodyPr/>
          <a:lstStyle/>
          <a:p>
            <a:r>
              <a:rPr lang="en-IN" dirty="0" smtClean="0"/>
              <a:t>=&gt;Screenshot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1584101"/>
            <a:ext cx="10419008" cy="47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COMPUTER NETWORK MANAGEMENT SYSTEM.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CONCEPT: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This project is based on the concept to utilize the current entered data by the different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Using this concept we can sort the data accordingly and can have a systematic,organized and well-managed ecosystems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1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COMPUTER NETWORK MANAGEMENT SYSTEM.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CONCEPT: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We can also perform certain operations according to the data entered and can use that redefined data to take more use of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We can solve problems at a much bigger scale without too much of extra efforts and human forces.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4763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COMPUTER NETWORK MANAGEMENT SYSTEM.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ALGORITHM TO BE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We are going to use classes(with inheritance),objects,and some functions to create the basic back-bone of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Then we will be using the ROW-MATRIX methods to store and display  the inputted data and according to the users requirement the particular data will be fetched if the condition is met.</a:t>
            </a:r>
          </a:p>
        </p:txBody>
      </p:sp>
    </p:spTree>
    <p:extLst>
      <p:ext uri="{BB962C8B-B14F-4D97-AF65-F5344CB8AC3E}">
        <p14:creationId xmlns:p14="http://schemas.microsoft.com/office/powerpoint/2010/main" val="23631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COMPUTER NETWORK MANAGEMENT SYSTEM.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ALGORITHM TO BE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That can be done using string comparison and when the entered value and the default value are same or the string comparison results to </a:t>
            </a:r>
            <a:r>
              <a:rPr lang="en-IN" sz="3200" dirty="0" smtClean="0"/>
              <a:t>0.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The </a:t>
            </a:r>
            <a:r>
              <a:rPr lang="en-IN" sz="3200" dirty="0"/>
              <a:t>system can take it as the correct value and the particular </a:t>
            </a:r>
            <a:r>
              <a:rPr lang="en-IN" sz="3200" dirty="0" smtClean="0"/>
              <a:t>data </a:t>
            </a:r>
            <a:r>
              <a:rPr lang="en-IN" sz="3200" dirty="0"/>
              <a:t>related to that data input along with the other details is printed as an output.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5911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862885"/>
          </a:xfrm>
        </p:spPr>
        <p:txBody>
          <a:bodyPr/>
          <a:lstStyle/>
          <a:p>
            <a:r>
              <a:rPr lang="en-IN" dirty="0" smtClean="0"/>
              <a:t>FLOWCHART:-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3" y="1056067"/>
            <a:ext cx="4662152" cy="5344733"/>
          </a:xfrm>
        </p:spPr>
      </p:pic>
    </p:spTree>
    <p:extLst>
      <p:ext uri="{BB962C8B-B14F-4D97-AF65-F5344CB8AC3E}">
        <p14:creationId xmlns:p14="http://schemas.microsoft.com/office/powerpoint/2010/main" val="17639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49394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					MEMBER-1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Task-1:   </a:t>
            </a:r>
            <a:r>
              <a:rPr lang="en-US" sz="2000" dirty="0" smtClean="0"/>
              <a:t>Display </a:t>
            </a:r>
            <a:r>
              <a:rPr lang="en-US" sz="2000" dirty="0"/>
              <a:t>all the labs in which ‘Adobe Photoshop’ software is installed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493950"/>
            <a:ext cx="10753725" cy="4283916"/>
          </a:xfrm>
        </p:spPr>
        <p:txBody>
          <a:bodyPr/>
          <a:lstStyle/>
          <a:p>
            <a:r>
              <a:rPr lang="en-IN" dirty="0" smtClean="0"/>
              <a:t>=&gt;Screenshot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1880315"/>
            <a:ext cx="9324975" cy="44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03031"/>
            <a:ext cx="10772775" cy="123637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Task-2:  </a:t>
            </a:r>
            <a:r>
              <a:rPr lang="en-US" sz="2000" dirty="0" smtClean="0"/>
              <a:t>Display </a:t>
            </a:r>
            <a:r>
              <a:rPr lang="en-US" sz="2000" dirty="0"/>
              <a:t>the list of </a:t>
            </a:r>
            <a:r>
              <a:rPr lang="en-US" sz="2000" dirty="0" err="1"/>
              <a:t>softwares</a:t>
            </a:r>
            <a:r>
              <a:rPr lang="en-US" sz="2000" dirty="0"/>
              <a:t> which are required in ‘Lab1’ along with its </a:t>
            </a:r>
            <a:r>
              <a:rPr lang="en-US" sz="2000" dirty="0" err="1"/>
              <a:t>incharge</a:t>
            </a:r>
            <a:r>
              <a:rPr lang="en-US" sz="2000" dirty="0"/>
              <a:t> complete details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339404"/>
            <a:ext cx="10753725" cy="4528614"/>
          </a:xfrm>
        </p:spPr>
        <p:txBody>
          <a:bodyPr/>
          <a:lstStyle/>
          <a:p>
            <a:r>
              <a:rPr lang="en-IN" dirty="0"/>
              <a:t>=&gt;</a:t>
            </a:r>
            <a:r>
              <a:rPr lang="en-IN" dirty="0" smtClean="0"/>
              <a:t>Screenshot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1777284"/>
            <a:ext cx="9324975" cy="43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15910"/>
            <a:ext cx="10772775" cy="126212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Task-3:   </a:t>
            </a:r>
            <a:r>
              <a:rPr lang="en-US" sz="2000" dirty="0" smtClean="0"/>
              <a:t>Display </a:t>
            </a:r>
            <a:r>
              <a:rPr lang="en-US" sz="2000" dirty="0"/>
              <a:t>all the systems which are not working properly in Lab 3 and Lab 5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378040"/>
            <a:ext cx="10753725" cy="4399826"/>
          </a:xfrm>
        </p:spPr>
        <p:txBody>
          <a:bodyPr/>
          <a:lstStyle/>
          <a:p>
            <a:r>
              <a:rPr lang="en-IN" dirty="0"/>
              <a:t>=&gt;Screenshot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1790162"/>
            <a:ext cx="9324975" cy="42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585</TotalTime>
  <Words>341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 Light</vt:lpstr>
      <vt:lpstr>Metropolitan</vt:lpstr>
      <vt:lpstr>ESFP-II </vt:lpstr>
      <vt:lpstr>COMPUTER NETWORK MANAGEMENT SYSTEM.</vt:lpstr>
      <vt:lpstr>COMPUTER NETWORK MANAGEMENT SYSTEM.</vt:lpstr>
      <vt:lpstr>COMPUTER NETWORK MANAGEMENT SYSTEM.</vt:lpstr>
      <vt:lpstr>COMPUTER NETWORK MANAGEMENT SYSTEM.</vt:lpstr>
      <vt:lpstr>FLOWCHART:-</vt:lpstr>
      <vt:lpstr>     MEMBER-1  Task-1:   Display all the labs in which ‘Adobe Photoshop’ software is installed</vt:lpstr>
      <vt:lpstr>Task-2:  Display the list of softwares which are required in ‘Lab1’ along with its incharge complete details</vt:lpstr>
      <vt:lpstr>Task-3:   Display all the systems which are not working properly in Lab 3 and Lab 5</vt:lpstr>
      <vt:lpstr>FLOWCHART:-</vt:lpstr>
      <vt:lpstr>     MEMBER-2  Task-4:   Display the list of softwares installed in each lab along with the new ones needed.</vt:lpstr>
      <vt:lpstr>Task-5:   Display the complete list of Incharge Id, his name, working in lab name, all computers available in that lab</vt:lpstr>
      <vt:lpstr>FLOWCHART:-</vt:lpstr>
      <vt:lpstr>     MEMBER-3  Task-6:  Display all the systems which have problem type as ‘Networking issue’ and are managed by the Network incharge ‘Lal’</vt:lpstr>
      <vt:lpstr>Task-7:  Display all the systems according to Lab alphabetically in which problem status is still ‘pending’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ESFP-II</dc:title>
  <dc:creator>manav vagdoda</dc:creator>
  <cp:lastModifiedBy>Mr. Sutail</cp:lastModifiedBy>
  <cp:revision>16</cp:revision>
  <dcterms:created xsi:type="dcterms:W3CDTF">2019-03-27T14:33:22Z</dcterms:created>
  <dcterms:modified xsi:type="dcterms:W3CDTF">2019-03-28T13:04:27Z</dcterms:modified>
</cp:coreProperties>
</file>