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3e92193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53e921935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3e92193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53e921935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59350" y="2063050"/>
            <a:ext cx="8261700" cy="6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sz="2600">
                <a:solidFill>
                  <a:schemeClr val="accent1"/>
                </a:solidFill>
              </a:rPr>
              <a:t>MEDICINES INVENTORY MANAGEMENT SYSTEM</a:t>
            </a:r>
            <a:endParaRPr b="1" sz="2200">
              <a:solidFill>
                <a:schemeClr val="accent1"/>
              </a:solidFill>
            </a:endParaRPr>
          </a:p>
        </p:txBody>
      </p:sp>
      <p:sp>
        <p:nvSpPr>
          <p:cNvPr id="55" name="Google Shape;55;p13"/>
          <p:cNvSpPr txBox="1"/>
          <p:nvPr>
            <p:ph idx="1" type="subTitle"/>
          </p:nvPr>
        </p:nvSpPr>
        <p:spPr>
          <a:xfrm>
            <a:off x="559350" y="3510850"/>
            <a:ext cx="6730500" cy="58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solidFill>
                  <a:srgbClr val="434343"/>
                </a:solidFill>
              </a:rPr>
              <a:t>Dhruv Sutail, Manav Vagdoda, Suraj Pandey</a:t>
            </a:r>
            <a:endParaRPr sz="2000">
              <a:solidFill>
                <a:srgbClr val="434343"/>
              </a:solidFill>
            </a:endParaRPr>
          </a:p>
        </p:txBody>
      </p:sp>
      <p:sp>
        <p:nvSpPr>
          <p:cNvPr id="56" name="Google Shape;56;p13"/>
          <p:cNvSpPr txBox="1"/>
          <p:nvPr>
            <p:ph idx="1" type="subTitle"/>
          </p:nvPr>
        </p:nvSpPr>
        <p:spPr>
          <a:xfrm>
            <a:off x="559350" y="3179000"/>
            <a:ext cx="1835700" cy="42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700">
                <a:solidFill>
                  <a:srgbClr val="434343"/>
                </a:solidFill>
              </a:rPr>
              <a:t>By Team Alpha:</a:t>
            </a:r>
            <a:endParaRPr sz="17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300">
                <a:solidFill>
                  <a:schemeClr val="accent1"/>
                </a:solidFill>
              </a:rPr>
              <a:t>PROJECT DEFINITION</a:t>
            </a:r>
            <a:endParaRPr b="1" sz="2300">
              <a:solidFill>
                <a:schemeClr val="accent1"/>
              </a:solidFill>
            </a:endParaRPr>
          </a:p>
        </p:txBody>
      </p:sp>
      <p:sp>
        <p:nvSpPr>
          <p:cNvPr id="62" name="Google Shape;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666666"/>
                </a:solidFill>
                <a:highlight>
                  <a:srgbClr val="FFFFFF"/>
                </a:highlight>
              </a:rPr>
              <a:t>admin module: </a:t>
            </a:r>
            <a:endParaRPr>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666666"/>
                </a:solidFill>
                <a:highlight>
                  <a:srgbClr val="FFFFFF"/>
                </a:highlight>
              </a:rPr>
              <a:t>for adding different medicines and related information can be add, update and remove.</a:t>
            </a:r>
            <a:endParaRPr>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666666"/>
                </a:solidFill>
                <a:highlight>
                  <a:srgbClr val="FFFFFF"/>
                </a:highlight>
              </a:rPr>
              <a:t>manager module: can view available medicines and details also see the retail stores availability of medicines and demands for medicine</a:t>
            </a:r>
            <a:endParaRPr>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666666"/>
                </a:solidFill>
                <a:highlight>
                  <a:srgbClr val="FFFFFF"/>
                </a:highlight>
              </a:rPr>
              <a:t>also sees the dispatch details of medicines.</a:t>
            </a:r>
            <a:endParaRPr>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666666"/>
                </a:solidFill>
                <a:highlight>
                  <a:srgbClr val="FFFFFF"/>
                </a:highlight>
              </a:rPr>
              <a:t>retailer module: have to register as a retailer, create inventory details for their own shop, request dispatcher to ask for medicines and any other feedback.</a:t>
            </a:r>
            <a:endParaRPr>
              <a:solidFill>
                <a:srgbClr val="666666"/>
              </a:solidFill>
              <a:highlight>
                <a:srgbClr val="FFFFFF"/>
              </a:highlight>
            </a:endParaRPr>
          </a:p>
          <a:p>
            <a:pPr indent="0" lvl="0" marL="0" rtl="0" algn="l">
              <a:lnSpc>
                <a:spcPct val="115000"/>
              </a:lnSpc>
              <a:spcBef>
                <a:spcPts val="0"/>
              </a:spcBef>
              <a:spcAft>
                <a:spcPts val="0"/>
              </a:spcAft>
              <a:buNone/>
            </a:pPr>
            <a:r>
              <a:t/>
            </a:r>
            <a:endParaRPr sz="31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300">
                <a:solidFill>
                  <a:schemeClr val="accent1"/>
                </a:solidFill>
              </a:rPr>
              <a:t>WORKFLOW</a:t>
            </a:r>
            <a:endParaRPr b="1" sz="2300">
              <a:solidFill>
                <a:schemeClr val="accent1"/>
              </a:solidFill>
            </a:endParaRPr>
          </a:p>
        </p:txBody>
      </p:sp>
      <p:pic>
        <p:nvPicPr>
          <p:cNvPr id="68" name="Google Shape;68;p15"/>
          <p:cNvPicPr preferRelativeResize="0"/>
          <p:nvPr/>
        </p:nvPicPr>
        <p:blipFill>
          <a:blip r:embed="rId3">
            <a:alphaModFix/>
          </a:blip>
          <a:stretch>
            <a:fillRect/>
          </a:stretch>
        </p:blipFill>
        <p:spPr>
          <a:xfrm>
            <a:off x="311700" y="1017725"/>
            <a:ext cx="8382649" cy="37638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300">
                <a:solidFill>
                  <a:schemeClr val="accent1"/>
                </a:solidFill>
              </a:rPr>
              <a:t>OTHER DETAILS...</a:t>
            </a:r>
            <a:endParaRPr b="1" sz="2300">
              <a:solidFill>
                <a:schemeClr val="accent1"/>
              </a:solidFill>
            </a:endParaRPr>
          </a:p>
        </p:txBody>
      </p:sp>
      <p:sp>
        <p:nvSpPr>
          <p:cNvPr id="74" name="Google Shape;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666666"/>
              </a:buClr>
              <a:buSzPts val="2200"/>
              <a:buChar char="●"/>
            </a:pPr>
            <a:r>
              <a:rPr lang="en" sz="2200">
                <a:solidFill>
                  <a:srgbClr val="666666"/>
                </a:solidFill>
                <a:highlight>
                  <a:srgbClr val="FFFFFF"/>
                </a:highlight>
              </a:rPr>
              <a:t>APIs: 1) </a:t>
            </a:r>
            <a:r>
              <a:rPr lang="en" sz="2200">
                <a:solidFill>
                  <a:srgbClr val="666666"/>
                </a:solidFill>
                <a:highlight>
                  <a:schemeClr val="lt1"/>
                </a:highlight>
              </a:rPr>
              <a:t>JAVA Mail API</a:t>
            </a:r>
            <a:endParaRPr sz="2200">
              <a:solidFill>
                <a:srgbClr val="666666"/>
              </a:solidFill>
              <a:highlight>
                <a:schemeClr val="lt1"/>
              </a:highlight>
            </a:endParaRPr>
          </a:p>
          <a:p>
            <a:pPr indent="0" lvl="0" marL="914400" rtl="0" algn="l">
              <a:lnSpc>
                <a:spcPct val="200000"/>
              </a:lnSpc>
              <a:spcBef>
                <a:spcPts val="0"/>
              </a:spcBef>
              <a:spcAft>
                <a:spcPts val="0"/>
              </a:spcAft>
              <a:buNone/>
            </a:pPr>
            <a:r>
              <a:rPr lang="en" sz="2200">
                <a:solidFill>
                  <a:srgbClr val="666666"/>
                </a:solidFill>
                <a:highlight>
                  <a:schemeClr val="lt1"/>
                </a:highlight>
              </a:rPr>
              <a:t>    2) MySQL Connector/J</a:t>
            </a:r>
            <a:endParaRPr sz="2200">
              <a:solidFill>
                <a:srgbClr val="666666"/>
              </a:solidFill>
              <a:highlight>
                <a:schemeClr val="lt1"/>
              </a:highlight>
            </a:endParaRPr>
          </a:p>
          <a:p>
            <a:pPr indent="-368300" lvl="0" marL="457200" rtl="0" algn="l">
              <a:lnSpc>
                <a:spcPct val="200000"/>
              </a:lnSpc>
              <a:spcBef>
                <a:spcPts val="0"/>
              </a:spcBef>
              <a:spcAft>
                <a:spcPts val="0"/>
              </a:spcAft>
              <a:buClr>
                <a:srgbClr val="666666"/>
              </a:buClr>
              <a:buSzPts val="2200"/>
              <a:buChar char="●"/>
            </a:pPr>
            <a:r>
              <a:rPr lang="en" sz="2200">
                <a:solidFill>
                  <a:srgbClr val="666666"/>
                </a:solidFill>
                <a:highlight>
                  <a:srgbClr val="FFFFFF"/>
                </a:highlight>
              </a:rPr>
              <a:t>Framework: Java beans activation framework.</a:t>
            </a:r>
            <a:endParaRPr sz="2200">
              <a:solidFill>
                <a:srgbClr val="666666"/>
              </a:solidFill>
              <a:highlight>
                <a:srgbClr val="FFFFFF"/>
              </a:highlight>
            </a:endParaRPr>
          </a:p>
          <a:p>
            <a:pPr indent="-368300" lvl="0" marL="457200" rtl="0" algn="l">
              <a:lnSpc>
                <a:spcPct val="200000"/>
              </a:lnSpc>
              <a:spcBef>
                <a:spcPts val="0"/>
              </a:spcBef>
              <a:spcAft>
                <a:spcPts val="0"/>
              </a:spcAft>
              <a:buClr>
                <a:srgbClr val="666666"/>
              </a:buClr>
              <a:buSzPts val="2200"/>
              <a:buChar char="●"/>
            </a:pPr>
            <a:r>
              <a:rPr lang="en" sz="2200">
                <a:solidFill>
                  <a:srgbClr val="666666"/>
                </a:solidFill>
                <a:highlight>
                  <a:srgbClr val="FFFFFF"/>
                </a:highlight>
              </a:rPr>
              <a:t>Database: MySQL</a:t>
            </a:r>
            <a:endParaRPr sz="2200">
              <a:solidFill>
                <a:srgbClr val="666666"/>
              </a:solidFill>
              <a:highlight>
                <a:srgbClr val="FFFFFF"/>
              </a:highlight>
            </a:endParaRPr>
          </a:p>
          <a:p>
            <a:pPr indent="-368300" lvl="0" marL="457200" rtl="0" algn="l">
              <a:lnSpc>
                <a:spcPct val="200000"/>
              </a:lnSpc>
              <a:spcBef>
                <a:spcPts val="0"/>
              </a:spcBef>
              <a:spcAft>
                <a:spcPts val="0"/>
              </a:spcAft>
              <a:buClr>
                <a:srgbClr val="666666"/>
              </a:buClr>
              <a:buSzPts val="2200"/>
              <a:buChar char="●"/>
            </a:pPr>
            <a:r>
              <a:rPr lang="en" sz="2200">
                <a:solidFill>
                  <a:srgbClr val="666666"/>
                </a:solidFill>
                <a:highlight>
                  <a:srgbClr val="FFFFFF"/>
                </a:highlight>
              </a:rPr>
              <a:t>IDE Details: Eclipse IDE, Visual Studio Code</a:t>
            </a:r>
            <a:endParaRPr sz="2200">
              <a:solidFill>
                <a:srgbClr val="666666"/>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300">
                <a:solidFill>
                  <a:schemeClr val="accent1"/>
                </a:solidFill>
              </a:rPr>
              <a:t>KEY POINTS TO OUR WEB APPLICATION</a:t>
            </a:r>
            <a:endParaRPr b="1" sz="2300">
              <a:solidFill>
                <a:schemeClr val="accent1"/>
              </a:solidFill>
            </a:endParaRPr>
          </a:p>
        </p:txBody>
      </p:sp>
      <p:sp>
        <p:nvSpPr>
          <p:cNvPr id="80" name="Google Shape;8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highlight>
                  <a:srgbClr val="FFFFFF"/>
                </a:highlight>
                <a:latin typeface="Roboto"/>
                <a:ea typeface="Roboto"/>
                <a:cs typeface="Roboto"/>
                <a:sym typeface="Roboto"/>
              </a:rPr>
              <a:t>We inherently wanted to build something that helps people in real world to solve problems at scale. We stumbled upon the idea of helping them manage their businesses in a much simpler way to increase efficiency and revenue as well. And what better way to do that than building a management system!</a:t>
            </a:r>
            <a:endParaRPr sz="1900">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900">
                <a:highlight>
                  <a:srgbClr val="FFFFFF"/>
                </a:highlight>
                <a:latin typeface="Roboto"/>
                <a:ea typeface="Roboto"/>
                <a:cs typeface="Roboto"/>
                <a:sym typeface="Roboto"/>
              </a:rPr>
              <a:t>We have together built an inventory management system. This Web application will help people solve their issues of dealing with each and every aspect of variable change that happens in this business by allowing us to manage all of it with even more efficiency. We've development the system with medical inventory as the center.</a:t>
            </a:r>
            <a:endParaRPr sz="1900">
              <a:highlight>
                <a:srgbClr val="FFFFFF"/>
              </a:highlight>
              <a:latin typeface="Roboto"/>
              <a:ea typeface="Roboto"/>
              <a:cs typeface="Roboto"/>
              <a:sym typeface="Roboto"/>
            </a:endParaRPr>
          </a:p>
          <a:p>
            <a:pPr indent="0" lvl="0" marL="0" rtl="0" algn="l">
              <a:lnSpc>
                <a:spcPct val="200000"/>
              </a:lnSpc>
              <a:spcBef>
                <a:spcPts val="1200"/>
              </a:spcBef>
              <a:spcAft>
                <a:spcPts val="0"/>
              </a:spcAft>
              <a:buNone/>
            </a:pPr>
            <a:r>
              <a:t/>
            </a:r>
            <a:endParaRPr sz="2600">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44150" y="2285400"/>
            <a:ext cx="2855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chemeClr val="accent1"/>
                </a:solidFill>
              </a:rPr>
              <a:t>THANK YOU</a:t>
            </a:r>
            <a:endParaRPr b="1">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