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2918400" cy="43891200"/>
  <p:notesSz cx="29360813" cy="41889363"/>
  <p:embeddedFontLst>
    <p:embeddedFont>
      <p:font typeface="Constantia" panose="02030602050306030303" pitchFamily="18" charset="0"/>
      <p:regular r:id="rId4"/>
      <p:bold r:id="rId5"/>
      <p:italic r:id="rId6"/>
      <p:boldItalic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3824">
          <p15:clr>
            <a:srgbClr val="A4A3A4"/>
          </p15:clr>
        </p15:guide>
        <p15:guide id="2" pos="103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Grid="0">
      <p:cViewPr>
        <p:scale>
          <a:sx n="33" d="100"/>
          <a:sy n="33" d="100"/>
        </p:scale>
        <p:origin x="874" y="-4968"/>
      </p:cViewPr>
      <p:guideLst>
        <p:guide orient="horz" pos="13824"/>
        <p:guide pos="1036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tableStyles" Target="tableStyles.xml"/><Relationship Id="rId5" Type="http://schemas.openxmlformats.org/officeDocument/2006/relationships/font" Target="fonts/font2.fntdata"/><Relationship Id="rId10" Type="http://schemas.openxmlformats.org/officeDocument/2006/relationships/theme" Target="theme/theme1.xml"/><Relationship Id="rId4" Type="http://schemas.openxmlformats.org/officeDocument/2006/relationships/font" Target="fonts/font1.fntdata"/><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12723813" cy="209391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16630650" y="0"/>
            <a:ext cx="12723813" cy="2093913"/>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8789988" y="3141663"/>
            <a:ext cx="11782425" cy="157083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2936875" y="19897725"/>
            <a:ext cx="23488650" cy="18849975"/>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39787513"/>
            <a:ext cx="12723813" cy="209391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16630650" y="39787513"/>
            <a:ext cx="12723813" cy="2093912"/>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8789988" y="3141663"/>
            <a:ext cx="11782425" cy="157083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2936875" y="19897725"/>
            <a:ext cx="23488650" cy="18849975"/>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16630650" y="39787513"/>
            <a:ext cx="12723813" cy="2093912"/>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2"/>
          <p:cNvSpPr txBox="1">
            <a:spLocks noGrp="1"/>
          </p:cNvSpPr>
          <p:nvPr>
            <p:ph type="dt" idx="10"/>
          </p:nvPr>
        </p:nvSpPr>
        <p:spPr>
          <a:xfrm>
            <a:off x="1645920" y="40680643"/>
            <a:ext cx="7680960" cy="23368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11247120" y="40680643"/>
            <a:ext cx="10424160" cy="23368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23591520" y="40680643"/>
            <a:ext cx="7680960" cy="23368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1645920" y="1757683"/>
            <a:ext cx="29626560" cy="73152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1976118" y="9911085"/>
            <a:ext cx="28966163" cy="29626560"/>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1645920" y="40680643"/>
            <a:ext cx="7680960" cy="23368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11247120" y="40680643"/>
            <a:ext cx="10424160" cy="23368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23591520" y="40680643"/>
            <a:ext cx="7680960" cy="23368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8844280" y="16779246"/>
            <a:ext cx="37449760" cy="740664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6243320" y="9646926"/>
            <a:ext cx="37449760" cy="21671280"/>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1645920" y="40680643"/>
            <a:ext cx="7680960" cy="23368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11247120" y="40680643"/>
            <a:ext cx="10424160" cy="23368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23591520" y="40680643"/>
            <a:ext cx="7680960" cy="23368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2468880" y="13634723"/>
            <a:ext cx="27980640" cy="940816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4937760" y="24871680"/>
            <a:ext cx="23042880" cy="11216640"/>
          </a:xfrm>
          <a:prstGeom prst="rect">
            <a:avLst/>
          </a:prstGeom>
          <a:noFill/>
          <a:ln>
            <a:noFill/>
          </a:ln>
        </p:spPr>
        <p:txBody>
          <a:bodyPr spcFirstLastPara="1" wrap="square" lIns="438900" tIns="219450" rIns="438900" bIns="219450" anchor="t" anchorCtr="0">
            <a:normAutofit/>
          </a:bodyPr>
          <a:lstStyle>
            <a:lvl1pPr lvl="0" algn="ctr">
              <a:spcBef>
                <a:spcPts val="3080"/>
              </a:spcBef>
              <a:spcAft>
                <a:spcPts val="0"/>
              </a:spcAft>
              <a:buClr>
                <a:srgbClr val="888888"/>
              </a:buClr>
              <a:buSzPts val="15400"/>
              <a:buNone/>
              <a:defRPr>
                <a:solidFill>
                  <a:srgbClr val="888888"/>
                </a:solidFill>
              </a:defRPr>
            </a:lvl1pPr>
            <a:lvl2pPr lvl="1" algn="ctr">
              <a:spcBef>
                <a:spcPts val="2680"/>
              </a:spcBef>
              <a:spcAft>
                <a:spcPts val="0"/>
              </a:spcAft>
              <a:buClr>
                <a:srgbClr val="888888"/>
              </a:buClr>
              <a:buSzPts val="13400"/>
              <a:buNone/>
              <a:defRPr>
                <a:solidFill>
                  <a:srgbClr val="888888"/>
                </a:solidFill>
              </a:defRPr>
            </a:lvl2pPr>
            <a:lvl3pPr lvl="2" algn="ctr">
              <a:spcBef>
                <a:spcPts val="2300"/>
              </a:spcBef>
              <a:spcAft>
                <a:spcPts val="0"/>
              </a:spcAft>
              <a:buClr>
                <a:srgbClr val="888888"/>
              </a:buClr>
              <a:buSzPts val="11500"/>
              <a:buNone/>
              <a:defRPr>
                <a:solidFill>
                  <a:srgbClr val="888888"/>
                </a:solidFill>
              </a:defRPr>
            </a:lvl3pPr>
            <a:lvl4pPr lvl="3" algn="ctr">
              <a:spcBef>
                <a:spcPts val="1920"/>
              </a:spcBef>
              <a:spcAft>
                <a:spcPts val="0"/>
              </a:spcAft>
              <a:buClr>
                <a:srgbClr val="888888"/>
              </a:buClr>
              <a:buSzPts val="9600"/>
              <a:buNone/>
              <a:defRPr>
                <a:solidFill>
                  <a:srgbClr val="888888"/>
                </a:solidFill>
              </a:defRPr>
            </a:lvl4pPr>
            <a:lvl5pPr lvl="4" algn="ctr">
              <a:spcBef>
                <a:spcPts val="1920"/>
              </a:spcBef>
              <a:spcAft>
                <a:spcPts val="0"/>
              </a:spcAft>
              <a:buClr>
                <a:srgbClr val="888888"/>
              </a:buClr>
              <a:buSzPts val="9600"/>
              <a:buNone/>
              <a:defRPr>
                <a:solidFill>
                  <a:srgbClr val="888888"/>
                </a:solidFill>
              </a:defRPr>
            </a:lvl5pPr>
            <a:lvl6pPr lvl="5" algn="ctr">
              <a:spcBef>
                <a:spcPts val="1920"/>
              </a:spcBef>
              <a:spcAft>
                <a:spcPts val="0"/>
              </a:spcAft>
              <a:buClr>
                <a:srgbClr val="888888"/>
              </a:buClr>
              <a:buSzPts val="9600"/>
              <a:buNone/>
              <a:defRPr>
                <a:solidFill>
                  <a:srgbClr val="888888"/>
                </a:solidFill>
              </a:defRPr>
            </a:lvl6pPr>
            <a:lvl7pPr lvl="6" algn="ctr">
              <a:spcBef>
                <a:spcPts val="1920"/>
              </a:spcBef>
              <a:spcAft>
                <a:spcPts val="0"/>
              </a:spcAft>
              <a:buClr>
                <a:srgbClr val="888888"/>
              </a:buClr>
              <a:buSzPts val="9600"/>
              <a:buNone/>
              <a:defRPr>
                <a:solidFill>
                  <a:srgbClr val="888888"/>
                </a:solidFill>
              </a:defRPr>
            </a:lvl7pPr>
            <a:lvl8pPr lvl="7" algn="ctr">
              <a:spcBef>
                <a:spcPts val="1920"/>
              </a:spcBef>
              <a:spcAft>
                <a:spcPts val="0"/>
              </a:spcAft>
              <a:buClr>
                <a:srgbClr val="888888"/>
              </a:buClr>
              <a:buSzPts val="9600"/>
              <a:buNone/>
              <a:defRPr>
                <a:solidFill>
                  <a:srgbClr val="888888"/>
                </a:solidFill>
              </a:defRPr>
            </a:lvl8pPr>
            <a:lvl9pPr lvl="8" algn="ctr">
              <a:spcBef>
                <a:spcPts val="1920"/>
              </a:spcBef>
              <a:spcAft>
                <a:spcPts val="0"/>
              </a:spcAft>
              <a:buClr>
                <a:srgbClr val="888888"/>
              </a:buClr>
              <a:buSzPts val="9600"/>
              <a:buNone/>
              <a:defRPr>
                <a:solidFill>
                  <a:srgbClr val="888888"/>
                </a:solidFill>
              </a:defRPr>
            </a:lvl9pPr>
          </a:lstStyle>
          <a:p>
            <a:endParaRPr/>
          </a:p>
        </p:txBody>
      </p:sp>
      <p:sp>
        <p:nvSpPr>
          <p:cNvPr id="22" name="Google Shape;22;p3"/>
          <p:cNvSpPr txBox="1">
            <a:spLocks noGrp="1"/>
          </p:cNvSpPr>
          <p:nvPr>
            <p:ph type="dt" idx="10"/>
          </p:nvPr>
        </p:nvSpPr>
        <p:spPr>
          <a:xfrm>
            <a:off x="1645920" y="40680643"/>
            <a:ext cx="7680960" cy="23368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11247120" y="40680643"/>
            <a:ext cx="10424160" cy="23368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23591520" y="40680643"/>
            <a:ext cx="7680960" cy="23368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645920" y="1757683"/>
            <a:ext cx="29626560" cy="73152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1645920" y="10241283"/>
            <a:ext cx="29626560" cy="28966163"/>
          </a:xfrm>
          <a:prstGeom prst="rect">
            <a:avLst/>
          </a:prstGeom>
          <a:noFill/>
          <a:ln>
            <a:noFill/>
          </a:ln>
        </p:spPr>
        <p:txBody>
          <a:bodyPr spcFirstLastPara="1" wrap="square" lIns="438900" tIns="219450" rIns="438900" bIns="2194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8" name="Google Shape;28;p4"/>
          <p:cNvSpPr txBox="1">
            <a:spLocks noGrp="1"/>
          </p:cNvSpPr>
          <p:nvPr>
            <p:ph type="dt" idx="10"/>
          </p:nvPr>
        </p:nvSpPr>
        <p:spPr>
          <a:xfrm>
            <a:off x="1645920" y="40680643"/>
            <a:ext cx="7680960" cy="23368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11247120" y="40680643"/>
            <a:ext cx="10424160" cy="23368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23591520" y="40680643"/>
            <a:ext cx="7680960" cy="23368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2600327" y="28204163"/>
            <a:ext cx="27980640" cy="8717280"/>
          </a:xfrm>
          <a:prstGeom prst="rect">
            <a:avLst/>
          </a:prstGeom>
          <a:noFill/>
          <a:ln>
            <a:noFill/>
          </a:ln>
        </p:spPr>
        <p:txBody>
          <a:bodyPr spcFirstLastPara="1" wrap="square" lIns="438900" tIns="219450" rIns="438900" bIns="219450" anchor="t" anchorCtr="0">
            <a:normAutofit/>
          </a:bodyPr>
          <a:lstStyle>
            <a:lvl1pPr lvl="0" algn="l">
              <a:spcBef>
                <a:spcPts val="0"/>
              </a:spcBef>
              <a:spcAft>
                <a:spcPts val="0"/>
              </a:spcAft>
              <a:buClr>
                <a:schemeClr val="dk1"/>
              </a:buClr>
              <a:buSzPts val="19200"/>
              <a:buFont typeface="Calibri"/>
              <a:buNone/>
              <a:defRPr sz="192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2600327" y="18602966"/>
            <a:ext cx="27980640" cy="9601197"/>
          </a:xfrm>
          <a:prstGeom prst="rect">
            <a:avLst/>
          </a:prstGeom>
          <a:noFill/>
          <a:ln>
            <a:noFill/>
          </a:ln>
        </p:spPr>
        <p:txBody>
          <a:bodyPr spcFirstLastPara="1" wrap="square" lIns="438900" tIns="219450" rIns="438900" bIns="219450" anchor="b" anchorCtr="0">
            <a:normAutofit/>
          </a:bodyPr>
          <a:lstStyle>
            <a:lvl1pPr marL="457200" lvl="0" indent="-228600" algn="l">
              <a:spcBef>
                <a:spcPts val="1920"/>
              </a:spcBef>
              <a:spcAft>
                <a:spcPts val="0"/>
              </a:spcAft>
              <a:buClr>
                <a:srgbClr val="888888"/>
              </a:buClr>
              <a:buSzPts val="9600"/>
              <a:buNone/>
              <a:defRPr sz="9600">
                <a:solidFill>
                  <a:srgbClr val="888888"/>
                </a:solidFill>
              </a:defRPr>
            </a:lvl1pPr>
            <a:lvl2pPr marL="914400" lvl="1" indent="-228600" algn="l">
              <a:spcBef>
                <a:spcPts val="1720"/>
              </a:spcBef>
              <a:spcAft>
                <a:spcPts val="0"/>
              </a:spcAft>
              <a:buClr>
                <a:srgbClr val="888888"/>
              </a:buClr>
              <a:buSzPts val="8600"/>
              <a:buNone/>
              <a:defRPr sz="8600">
                <a:solidFill>
                  <a:srgbClr val="888888"/>
                </a:solidFill>
              </a:defRPr>
            </a:lvl2pPr>
            <a:lvl3pPr marL="1371600" lvl="2" indent="-228600" algn="l">
              <a:spcBef>
                <a:spcPts val="1540"/>
              </a:spcBef>
              <a:spcAft>
                <a:spcPts val="0"/>
              </a:spcAft>
              <a:buClr>
                <a:srgbClr val="888888"/>
              </a:buClr>
              <a:buSzPts val="7700"/>
              <a:buNone/>
              <a:defRPr sz="7700">
                <a:solidFill>
                  <a:srgbClr val="888888"/>
                </a:solidFill>
              </a:defRPr>
            </a:lvl3pPr>
            <a:lvl4pPr marL="1828800" lvl="3" indent="-228600" algn="l">
              <a:spcBef>
                <a:spcPts val="1340"/>
              </a:spcBef>
              <a:spcAft>
                <a:spcPts val="0"/>
              </a:spcAft>
              <a:buClr>
                <a:srgbClr val="888888"/>
              </a:buClr>
              <a:buSzPts val="6700"/>
              <a:buNone/>
              <a:defRPr sz="6700">
                <a:solidFill>
                  <a:srgbClr val="888888"/>
                </a:solidFill>
              </a:defRPr>
            </a:lvl4pPr>
            <a:lvl5pPr marL="2286000" lvl="4" indent="-228600" algn="l">
              <a:spcBef>
                <a:spcPts val="1340"/>
              </a:spcBef>
              <a:spcAft>
                <a:spcPts val="0"/>
              </a:spcAft>
              <a:buClr>
                <a:srgbClr val="888888"/>
              </a:buClr>
              <a:buSzPts val="6700"/>
              <a:buNone/>
              <a:defRPr sz="6700">
                <a:solidFill>
                  <a:srgbClr val="888888"/>
                </a:solidFill>
              </a:defRPr>
            </a:lvl5pPr>
            <a:lvl6pPr marL="2743200" lvl="5" indent="-228600" algn="l">
              <a:spcBef>
                <a:spcPts val="1340"/>
              </a:spcBef>
              <a:spcAft>
                <a:spcPts val="0"/>
              </a:spcAft>
              <a:buClr>
                <a:srgbClr val="888888"/>
              </a:buClr>
              <a:buSzPts val="6700"/>
              <a:buNone/>
              <a:defRPr sz="6700">
                <a:solidFill>
                  <a:srgbClr val="888888"/>
                </a:solidFill>
              </a:defRPr>
            </a:lvl6pPr>
            <a:lvl7pPr marL="3200400" lvl="6" indent="-228600" algn="l">
              <a:spcBef>
                <a:spcPts val="1340"/>
              </a:spcBef>
              <a:spcAft>
                <a:spcPts val="0"/>
              </a:spcAft>
              <a:buClr>
                <a:srgbClr val="888888"/>
              </a:buClr>
              <a:buSzPts val="6700"/>
              <a:buNone/>
              <a:defRPr sz="6700">
                <a:solidFill>
                  <a:srgbClr val="888888"/>
                </a:solidFill>
              </a:defRPr>
            </a:lvl7pPr>
            <a:lvl8pPr marL="3657600" lvl="7" indent="-228600" algn="l">
              <a:spcBef>
                <a:spcPts val="1340"/>
              </a:spcBef>
              <a:spcAft>
                <a:spcPts val="0"/>
              </a:spcAft>
              <a:buClr>
                <a:srgbClr val="888888"/>
              </a:buClr>
              <a:buSzPts val="6700"/>
              <a:buNone/>
              <a:defRPr sz="6700">
                <a:solidFill>
                  <a:srgbClr val="888888"/>
                </a:solidFill>
              </a:defRPr>
            </a:lvl8pPr>
            <a:lvl9pPr marL="4114800" lvl="8" indent="-228600" algn="l">
              <a:spcBef>
                <a:spcPts val="1340"/>
              </a:spcBef>
              <a:spcAft>
                <a:spcPts val="0"/>
              </a:spcAft>
              <a:buClr>
                <a:srgbClr val="888888"/>
              </a:buClr>
              <a:buSzPts val="6700"/>
              <a:buNone/>
              <a:defRPr sz="6700">
                <a:solidFill>
                  <a:srgbClr val="888888"/>
                </a:solidFill>
              </a:defRPr>
            </a:lvl9pPr>
          </a:lstStyle>
          <a:p>
            <a:endParaRPr/>
          </a:p>
        </p:txBody>
      </p:sp>
      <p:sp>
        <p:nvSpPr>
          <p:cNvPr id="34" name="Google Shape;34;p5"/>
          <p:cNvSpPr txBox="1">
            <a:spLocks noGrp="1"/>
          </p:cNvSpPr>
          <p:nvPr>
            <p:ph type="dt" idx="10"/>
          </p:nvPr>
        </p:nvSpPr>
        <p:spPr>
          <a:xfrm>
            <a:off x="1645920" y="40680643"/>
            <a:ext cx="7680960" cy="23368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5"/>
          <p:cNvSpPr txBox="1">
            <a:spLocks noGrp="1"/>
          </p:cNvSpPr>
          <p:nvPr>
            <p:ph type="ftr" idx="11"/>
          </p:nvPr>
        </p:nvSpPr>
        <p:spPr>
          <a:xfrm>
            <a:off x="11247120" y="40680643"/>
            <a:ext cx="10424160" cy="23368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5"/>
          <p:cNvSpPr txBox="1">
            <a:spLocks noGrp="1"/>
          </p:cNvSpPr>
          <p:nvPr>
            <p:ph type="sldNum" idx="12"/>
          </p:nvPr>
        </p:nvSpPr>
        <p:spPr>
          <a:xfrm>
            <a:off x="23591520" y="40680643"/>
            <a:ext cx="7680960" cy="23368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1645920" y="1757683"/>
            <a:ext cx="29626560" cy="73152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6"/>
          <p:cNvSpPr txBox="1">
            <a:spLocks noGrp="1"/>
          </p:cNvSpPr>
          <p:nvPr>
            <p:ph type="body" idx="1"/>
          </p:nvPr>
        </p:nvSpPr>
        <p:spPr>
          <a:xfrm>
            <a:off x="1645920" y="10241283"/>
            <a:ext cx="14538960" cy="28966163"/>
          </a:xfrm>
          <a:prstGeom prst="rect">
            <a:avLst/>
          </a:prstGeom>
          <a:noFill/>
          <a:ln>
            <a:noFill/>
          </a:ln>
        </p:spPr>
        <p:txBody>
          <a:bodyPr spcFirstLastPara="1" wrap="square" lIns="438900" tIns="219450" rIns="438900" bIns="219450" anchor="t" anchorCtr="0">
            <a:norm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38200" algn="l">
              <a:spcBef>
                <a:spcPts val="1920"/>
              </a:spcBef>
              <a:spcAft>
                <a:spcPts val="0"/>
              </a:spcAft>
              <a:buClr>
                <a:schemeClr val="dk1"/>
              </a:buClr>
              <a:buSzPts val="9600"/>
              <a:buChar char="•"/>
              <a:defRPr sz="9600"/>
            </a:lvl3pPr>
            <a:lvl4pPr marL="1828800" lvl="3" indent="-774700" algn="l">
              <a:spcBef>
                <a:spcPts val="1720"/>
              </a:spcBef>
              <a:spcAft>
                <a:spcPts val="0"/>
              </a:spcAft>
              <a:buClr>
                <a:schemeClr val="dk1"/>
              </a:buClr>
              <a:buSzPts val="8600"/>
              <a:buChar char="–"/>
              <a:defRPr sz="8600"/>
            </a:lvl4pPr>
            <a:lvl5pPr marL="2286000" lvl="4" indent="-774700" algn="l">
              <a:spcBef>
                <a:spcPts val="1720"/>
              </a:spcBef>
              <a:spcAft>
                <a:spcPts val="0"/>
              </a:spcAft>
              <a:buClr>
                <a:schemeClr val="dk1"/>
              </a:buClr>
              <a:buSzPts val="8600"/>
              <a:buChar char="»"/>
              <a:defRPr sz="8600"/>
            </a:lvl5pPr>
            <a:lvl6pPr marL="2743200" lvl="5" indent="-774700" algn="l">
              <a:spcBef>
                <a:spcPts val="1720"/>
              </a:spcBef>
              <a:spcAft>
                <a:spcPts val="0"/>
              </a:spcAft>
              <a:buClr>
                <a:schemeClr val="dk1"/>
              </a:buClr>
              <a:buSzPts val="8600"/>
              <a:buChar char="•"/>
              <a:defRPr sz="8600"/>
            </a:lvl6pPr>
            <a:lvl7pPr marL="3200400" lvl="6" indent="-774700" algn="l">
              <a:spcBef>
                <a:spcPts val="1720"/>
              </a:spcBef>
              <a:spcAft>
                <a:spcPts val="0"/>
              </a:spcAft>
              <a:buClr>
                <a:schemeClr val="dk1"/>
              </a:buClr>
              <a:buSzPts val="8600"/>
              <a:buChar char="•"/>
              <a:defRPr sz="8600"/>
            </a:lvl7pPr>
            <a:lvl8pPr marL="3657600" lvl="7" indent="-774700" algn="l">
              <a:spcBef>
                <a:spcPts val="1720"/>
              </a:spcBef>
              <a:spcAft>
                <a:spcPts val="0"/>
              </a:spcAft>
              <a:buClr>
                <a:schemeClr val="dk1"/>
              </a:buClr>
              <a:buSzPts val="8600"/>
              <a:buChar char="•"/>
              <a:defRPr sz="8600"/>
            </a:lvl8pPr>
            <a:lvl9pPr marL="4114800" lvl="8" indent="-774700" algn="l">
              <a:spcBef>
                <a:spcPts val="1720"/>
              </a:spcBef>
              <a:spcAft>
                <a:spcPts val="0"/>
              </a:spcAft>
              <a:buClr>
                <a:schemeClr val="dk1"/>
              </a:buClr>
              <a:buSzPts val="8600"/>
              <a:buChar char="•"/>
              <a:defRPr sz="8600"/>
            </a:lvl9pPr>
          </a:lstStyle>
          <a:p>
            <a:endParaRPr/>
          </a:p>
        </p:txBody>
      </p:sp>
      <p:sp>
        <p:nvSpPr>
          <p:cNvPr id="40" name="Google Shape;40;p6"/>
          <p:cNvSpPr txBox="1">
            <a:spLocks noGrp="1"/>
          </p:cNvSpPr>
          <p:nvPr>
            <p:ph type="body" idx="2"/>
          </p:nvPr>
        </p:nvSpPr>
        <p:spPr>
          <a:xfrm>
            <a:off x="16733520" y="10241283"/>
            <a:ext cx="14538960" cy="28966163"/>
          </a:xfrm>
          <a:prstGeom prst="rect">
            <a:avLst/>
          </a:prstGeom>
          <a:noFill/>
          <a:ln>
            <a:noFill/>
          </a:ln>
        </p:spPr>
        <p:txBody>
          <a:bodyPr spcFirstLastPara="1" wrap="square" lIns="438900" tIns="219450" rIns="438900" bIns="219450" anchor="t" anchorCtr="0">
            <a:normAutofit/>
          </a:bodyPr>
          <a:lstStyle>
            <a:lvl1pPr marL="457200" lvl="0" indent="-1079500" algn="l">
              <a:spcBef>
                <a:spcPts val="2680"/>
              </a:spcBef>
              <a:spcAft>
                <a:spcPts val="0"/>
              </a:spcAft>
              <a:buClr>
                <a:schemeClr val="dk1"/>
              </a:buClr>
              <a:buSzPts val="13400"/>
              <a:buChar char="•"/>
              <a:defRPr sz="13400"/>
            </a:lvl1pPr>
            <a:lvl2pPr marL="914400" lvl="1" indent="-958850" algn="l">
              <a:spcBef>
                <a:spcPts val="2300"/>
              </a:spcBef>
              <a:spcAft>
                <a:spcPts val="0"/>
              </a:spcAft>
              <a:buClr>
                <a:schemeClr val="dk1"/>
              </a:buClr>
              <a:buSzPts val="11500"/>
              <a:buChar char="–"/>
              <a:defRPr sz="11500"/>
            </a:lvl2pPr>
            <a:lvl3pPr marL="1371600" lvl="2" indent="-838200" algn="l">
              <a:spcBef>
                <a:spcPts val="1920"/>
              </a:spcBef>
              <a:spcAft>
                <a:spcPts val="0"/>
              </a:spcAft>
              <a:buClr>
                <a:schemeClr val="dk1"/>
              </a:buClr>
              <a:buSzPts val="9600"/>
              <a:buChar char="•"/>
              <a:defRPr sz="9600"/>
            </a:lvl3pPr>
            <a:lvl4pPr marL="1828800" lvl="3" indent="-774700" algn="l">
              <a:spcBef>
                <a:spcPts val="1720"/>
              </a:spcBef>
              <a:spcAft>
                <a:spcPts val="0"/>
              </a:spcAft>
              <a:buClr>
                <a:schemeClr val="dk1"/>
              </a:buClr>
              <a:buSzPts val="8600"/>
              <a:buChar char="–"/>
              <a:defRPr sz="8600"/>
            </a:lvl4pPr>
            <a:lvl5pPr marL="2286000" lvl="4" indent="-774700" algn="l">
              <a:spcBef>
                <a:spcPts val="1720"/>
              </a:spcBef>
              <a:spcAft>
                <a:spcPts val="0"/>
              </a:spcAft>
              <a:buClr>
                <a:schemeClr val="dk1"/>
              </a:buClr>
              <a:buSzPts val="8600"/>
              <a:buChar char="»"/>
              <a:defRPr sz="8600"/>
            </a:lvl5pPr>
            <a:lvl6pPr marL="2743200" lvl="5" indent="-774700" algn="l">
              <a:spcBef>
                <a:spcPts val="1720"/>
              </a:spcBef>
              <a:spcAft>
                <a:spcPts val="0"/>
              </a:spcAft>
              <a:buClr>
                <a:schemeClr val="dk1"/>
              </a:buClr>
              <a:buSzPts val="8600"/>
              <a:buChar char="•"/>
              <a:defRPr sz="8600"/>
            </a:lvl6pPr>
            <a:lvl7pPr marL="3200400" lvl="6" indent="-774700" algn="l">
              <a:spcBef>
                <a:spcPts val="1720"/>
              </a:spcBef>
              <a:spcAft>
                <a:spcPts val="0"/>
              </a:spcAft>
              <a:buClr>
                <a:schemeClr val="dk1"/>
              </a:buClr>
              <a:buSzPts val="8600"/>
              <a:buChar char="•"/>
              <a:defRPr sz="8600"/>
            </a:lvl7pPr>
            <a:lvl8pPr marL="3657600" lvl="7" indent="-774700" algn="l">
              <a:spcBef>
                <a:spcPts val="1720"/>
              </a:spcBef>
              <a:spcAft>
                <a:spcPts val="0"/>
              </a:spcAft>
              <a:buClr>
                <a:schemeClr val="dk1"/>
              </a:buClr>
              <a:buSzPts val="8600"/>
              <a:buChar char="•"/>
              <a:defRPr sz="8600"/>
            </a:lvl8pPr>
            <a:lvl9pPr marL="4114800" lvl="8" indent="-774700" algn="l">
              <a:spcBef>
                <a:spcPts val="1720"/>
              </a:spcBef>
              <a:spcAft>
                <a:spcPts val="0"/>
              </a:spcAft>
              <a:buClr>
                <a:schemeClr val="dk1"/>
              </a:buClr>
              <a:buSzPts val="8600"/>
              <a:buChar char="•"/>
              <a:defRPr sz="8600"/>
            </a:lvl9pPr>
          </a:lstStyle>
          <a:p>
            <a:endParaRPr/>
          </a:p>
        </p:txBody>
      </p:sp>
      <p:sp>
        <p:nvSpPr>
          <p:cNvPr id="41" name="Google Shape;41;p6"/>
          <p:cNvSpPr txBox="1">
            <a:spLocks noGrp="1"/>
          </p:cNvSpPr>
          <p:nvPr>
            <p:ph type="dt" idx="10"/>
          </p:nvPr>
        </p:nvSpPr>
        <p:spPr>
          <a:xfrm>
            <a:off x="1645920" y="40680643"/>
            <a:ext cx="7680960" cy="23368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6"/>
          <p:cNvSpPr txBox="1">
            <a:spLocks noGrp="1"/>
          </p:cNvSpPr>
          <p:nvPr>
            <p:ph type="ftr" idx="11"/>
          </p:nvPr>
        </p:nvSpPr>
        <p:spPr>
          <a:xfrm>
            <a:off x="11247120" y="40680643"/>
            <a:ext cx="10424160" cy="23368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6"/>
          <p:cNvSpPr txBox="1">
            <a:spLocks noGrp="1"/>
          </p:cNvSpPr>
          <p:nvPr>
            <p:ph type="sldNum" idx="12"/>
          </p:nvPr>
        </p:nvSpPr>
        <p:spPr>
          <a:xfrm>
            <a:off x="23591520" y="40680643"/>
            <a:ext cx="7680960" cy="23368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1645920" y="1757683"/>
            <a:ext cx="29626560" cy="73152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211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 name="Google Shape;46;p7"/>
          <p:cNvSpPr txBox="1">
            <a:spLocks noGrp="1"/>
          </p:cNvSpPr>
          <p:nvPr>
            <p:ph type="body" idx="1"/>
          </p:nvPr>
        </p:nvSpPr>
        <p:spPr>
          <a:xfrm>
            <a:off x="1645920" y="9824723"/>
            <a:ext cx="14544677" cy="4094477"/>
          </a:xfrm>
          <a:prstGeom prst="rect">
            <a:avLst/>
          </a:prstGeom>
          <a:noFill/>
          <a:ln>
            <a:noFill/>
          </a:ln>
        </p:spPr>
        <p:txBody>
          <a:bodyPr spcFirstLastPara="1" wrap="square" lIns="438900" tIns="219450" rIns="438900" bIns="219450" anchor="b" anchorCtr="0">
            <a:norm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20"/>
              </a:spcBef>
              <a:spcAft>
                <a:spcPts val="0"/>
              </a:spcAft>
              <a:buClr>
                <a:schemeClr val="dk1"/>
              </a:buClr>
              <a:buSzPts val="9600"/>
              <a:buNone/>
              <a:defRPr sz="9600" b="1"/>
            </a:lvl2pPr>
            <a:lvl3pPr marL="1371600" lvl="2" indent="-228600" algn="l">
              <a:spcBef>
                <a:spcPts val="1720"/>
              </a:spcBef>
              <a:spcAft>
                <a:spcPts val="0"/>
              </a:spcAft>
              <a:buClr>
                <a:schemeClr val="dk1"/>
              </a:buClr>
              <a:buSzPts val="8600"/>
              <a:buNone/>
              <a:defRPr sz="86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47" name="Google Shape;47;p7"/>
          <p:cNvSpPr txBox="1">
            <a:spLocks noGrp="1"/>
          </p:cNvSpPr>
          <p:nvPr>
            <p:ph type="body" idx="2"/>
          </p:nvPr>
        </p:nvSpPr>
        <p:spPr>
          <a:xfrm>
            <a:off x="1645920" y="13919200"/>
            <a:ext cx="14544677" cy="25288243"/>
          </a:xfrm>
          <a:prstGeom prst="rect">
            <a:avLst/>
          </a:prstGeom>
          <a:noFill/>
          <a:ln>
            <a:noFill/>
          </a:ln>
        </p:spPr>
        <p:txBody>
          <a:bodyPr spcFirstLastPara="1" wrap="square" lIns="438900" tIns="219450" rIns="438900" bIns="219450" anchor="t" anchorCtr="0">
            <a:normAutofit/>
          </a:bodyPr>
          <a:lstStyle>
            <a:lvl1pPr marL="457200" lvl="0" indent="-958850" algn="l">
              <a:spcBef>
                <a:spcPts val="2300"/>
              </a:spcBef>
              <a:spcAft>
                <a:spcPts val="0"/>
              </a:spcAft>
              <a:buClr>
                <a:schemeClr val="dk1"/>
              </a:buClr>
              <a:buSzPts val="11500"/>
              <a:buChar char="•"/>
              <a:defRPr sz="11500"/>
            </a:lvl1pPr>
            <a:lvl2pPr marL="914400" lvl="1" indent="-838200" algn="l">
              <a:spcBef>
                <a:spcPts val="1920"/>
              </a:spcBef>
              <a:spcAft>
                <a:spcPts val="0"/>
              </a:spcAft>
              <a:buClr>
                <a:schemeClr val="dk1"/>
              </a:buClr>
              <a:buSzPts val="9600"/>
              <a:buChar char="–"/>
              <a:defRPr sz="9600"/>
            </a:lvl2pPr>
            <a:lvl3pPr marL="1371600" lvl="2" indent="-774700" algn="l">
              <a:spcBef>
                <a:spcPts val="1720"/>
              </a:spcBef>
              <a:spcAft>
                <a:spcPts val="0"/>
              </a:spcAft>
              <a:buClr>
                <a:schemeClr val="dk1"/>
              </a:buClr>
              <a:buSzPts val="8600"/>
              <a:buChar char="•"/>
              <a:defRPr sz="86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
        <p:nvSpPr>
          <p:cNvPr id="48" name="Google Shape;48;p7"/>
          <p:cNvSpPr txBox="1">
            <a:spLocks noGrp="1"/>
          </p:cNvSpPr>
          <p:nvPr>
            <p:ph type="body" idx="3"/>
          </p:nvPr>
        </p:nvSpPr>
        <p:spPr>
          <a:xfrm>
            <a:off x="16722092" y="9824723"/>
            <a:ext cx="14550390" cy="4094477"/>
          </a:xfrm>
          <a:prstGeom prst="rect">
            <a:avLst/>
          </a:prstGeom>
          <a:noFill/>
          <a:ln>
            <a:noFill/>
          </a:ln>
        </p:spPr>
        <p:txBody>
          <a:bodyPr spcFirstLastPara="1" wrap="square" lIns="438900" tIns="219450" rIns="438900" bIns="219450" anchor="b" anchorCtr="0">
            <a:normAutofit/>
          </a:bodyPr>
          <a:lstStyle>
            <a:lvl1pPr marL="457200" lvl="0" indent="-228600" algn="l">
              <a:spcBef>
                <a:spcPts val="2300"/>
              </a:spcBef>
              <a:spcAft>
                <a:spcPts val="0"/>
              </a:spcAft>
              <a:buClr>
                <a:schemeClr val="dk1"/>
              </a:buClr>
              <a:buSzPts val="11500"/>
              <a:buNone/>
              <a:defRPr sz="11500" b="1"/>
            </a:lvl1pPr>
            <a:lvl2pPr marL="914400" lvl="1" indent="-228600" algn="l">
              <a:spcBef>
                <a:spcPts val="1920"/>
              </a:spcBef>
              <a:spcAft>
                <a:spcPts val="0"/>
              </a:spcAft>
              <a:buClr>
                <a:schemeClr val="dk1"/>
              </a:buClr>
              <a:buSzPts val="9600"/>
              <a:buNone/>
              <a:defRPr sz="9600" b="1"/>
            </a:lvl2pPr>
            <a:lvl3pPr marL="1371600" lvl="2" indent="-228600" algn="l">
              <a:spcBef>
                <a:spcPts val="1720"/>
              </a:spcBef>
              <a:spcAft>
                <a:spcPts val="0"/>
              </a:spcAft>
              <a:buClr>
                <a:schemeClr val="dk1"/>
              </a:buClr>
              <a:buSzPts val="8600"/>
              <a:buNone/>
              <a:defRPr sz="8600" b="1"/>
            </a:lvl3pPr>
            <a:lvl4pPr marL="1828800" lvl="3" indent="-228600" algn="l">
              <a:spcBef>
                <a:spcPts val="1540"/>
              </a:spcBef>
              <a:spcAft>
                <a:spcPts val="0"/>
              </a:spcAft>
              <a:buClr>
                <a:schemeClr val="dk1"/>
              </a:buClr>
              <a:buSzPts val="7700"/>
              <a:buNone/>
              <a:defRPr sz="7700" b="1"/>
            </a:lvl4pPr>
            <a:lvl5pPr marL="2286000" lvl="4" indent="-228600" algn="l">
              <a:spcBef>
                <a:spcPts val="1540"/>
              </a:spcBef>
              <a:spcAft>
                <a:spcPts val="0"/>
              </a:spcAft>
              <a:buClr>
                <a:schemeClr val="dk1"/>
              </a:buClr>
              <a:buSzPts val="7700"/>
              <a:buNone/>
              <a:defRPr sz="7700" b="1"/>
            </a:lvl5pPr>
            <a:lvl6pPr marL="2743200" lvl="5" indent="-228600" algn="l">
              <a:spcBef>
                <a:spcPts val="1540"/>
              </a:spcBef>
              <a:spcAft>
                <a:spcPts val="0"/>
              </a:spcAft>
              <a:buClr>
                <a:schemeClr val="dk1"/>
              </a:buClr>
              <a:buSzPts val="7700"/>
              <a:buNone/>
              <a:defRPr sz="7700" b="1"/>
            </a:lvl6pPr>
            <a:lvl7pPr marL="3200400" lvl="6" indent="-228600" algn="l">
              <a:spcBef>
                <a:spcPts val="1540"/>
              </a:spcBef>
              <a:spcAft>
                <a:spcPts val="0"/>
              </a:spcAft>
              <a:buClr>
                <a:schemeClr val="dk1"/>
              </a:buClr>
              <a:buSzPts val="7700"/>
              <a:buNone/>
              <a:defRPr sz="7700" b="1"/>
            </a:lvl7pPr>
            <a:lvl8pPr marL="3657600" lvl="7" indent="-228600" algn="l">
              <a:spcBef>
                <a:spcPts val="1540"/>
              </a:spcBef>
              <a:spcAft>
                <a:spcPts val="0"/>
              </a:spcAft>
              <a:buClr>
                <a:schemeClr val="dk1"/>
              </a:buClr>
              <a:buSzPts val="7700"/>
              <a:buNone/>
              <a:defRPr sz="7700" b="1"/>
            </a:lvl8pPr>
            <a:lvl9pPr marL="4114800" lvl="8" indent="-228600" algn="l">
              <a:spcBef>
                <a:spcPts val="1540"/>
              </a:spcBef>
              <a:spcAft>
                <a:spcPts val="0"/>
              </a:spcAft>
              <a:buClr>
                <a:schemeClr val="dk1"/>
              </a:buClr>
              <a:buSzPts val="7700"/>
              <a:buNone/>
              <a:defRPr sz="7700" b="1"/>
            </a:lvl9pPr>
          </a:lstStyle>
          <a:p>
            <a:endParaRPr/>
          </a:p>
        </p:txBody>
      </p:sp>
      <p:sp>
        <p:nvSpPr>
          <p:cNvPr id="49" name="Google Shape;49;p7"/>
          <p:cNvSpPr txBox="1">
            <a:spLocks noGrp="1"/>
          </p:cNvSpPr>
          <p:nvPr>
            <p:ph type="body" idx="4"/>
          </p:nvPr>
        </p:nvSpPr>
        <p:spPr>
          <a:xfrm>
            <a:off x="16722092" y="13919200"/>
            <a:ext cx="14550390" cy="25288243"/>
          </a:xfrm>
          <a:prstGeom prst="rect">
            <a:avLst/>
          </a:prstGeom>
          <a:noFill/>
          <a:ln>
            <a:noFill/>
          </a:ln>
        </p:spPr>
        <p:txBody>
          <a:bodyPr spcFirstLastPara="1" wrap="square" lIns="438900" tIns="219450" rIns="438900" bIns="219450" anchor="t" anchorCtr="0">
            <a:normAutofit/>
          </a:bodyPr>
          <a:lstStyle>
            <a:lvl1pPr marL="457200" lvl="0" indent="-958850" algn="l">
              <a:spcBef>
                <a:spcPts val="2300"/>
              </a:spcBef>
              <a:spcAft>
                <a:spcPts val="0"/>
              </a:spcAft>
              <a:buClr>
                <a:schemeClr val="dk1"/>
              </a:buClr>
              <a:buSzPts val="11500"/>
              <a:buChar char="•"/>
              <a:defRPr sz="11500"/>
            </a:lvl1pPr>
            <a:lvl2pPr marL="914400" lvl="1" indent="-838200" algn="l">
              <a:spcBef>
                <a:spcPts val="1920"/>
              </a:spcBef>
              <a:spcAft>
                <a:spcPts val="0"/>
              </a:spcAft>
              <a:buClr>
                <a:schemeClr val="dk1"/>
              </a:buClr>
              <a:buSzPts val="9600"/>
              <a:buChar char="–"/>
              <a:defRPr sz="9600"/>
            </a:lvl2pPr>
            <a:lvl3pPr marL="1371600" lvl="2" indent="-774700" algn="l">
              <a:spcBef>
                <a:spcPts val="1720"/>
              </a:spcBef>
              <a:spcAft>
                <a:spcPts val="0"/>
              </a:spcAft>
              <a:buClr>
                <a:schemeClr val="dk1"/>
              </a:buClr>
              <a:buSzPts val="8600"/>
              <a:buChar char="•"/>
              <a:defRPr sz="8600"/>
            </a:lvl3pPr>
            <a:lvl4pPr marL="1828800" lvl="3" indent="-717550" algn="l">
              <a:spcBef>
                <a:spcPts val="1540"/>
              </a:spcBef>
              <a:spcAft>
                <a:spcPts val="0"/>
              </a:spcAft>
              <a:buClr>
                <a:schemeClr val="dk1"/>
              </a:buClr>
              <a:buSzPts val="7700"/>
              <a:buChar char="–"/>
              <a:defRPr sz="7700"/>
            </a:lvl4pPr>
            <a:lvl5pPr marL="2286000" lvl="4" indent="-717550" algn="l">
              <a:spcBef>
                <a:spcPts val="1540"/>
              </a:spcBef>
              <a:spcAft>
                <a:spcPts val="0"/>
              </a:spcAft>
              <a:buClr>
                <a:schemeClr val="dk1"/>
              </a:buClr>
              <a:buSzPts val="7700"/>
              <a:buChar char="»"/>
              <a:defRPr sz="7700"/>
            </a:lvl5pPr>
            <a:lvl6pPr marL="2743200" lvl="5" indent="-717550" algn="l">
              <a:spcBef>
                <a:spcPts val="1540"/>
              </a:spcBef>
              <a:spcAft>
                <a:spcPts val="0"/>
              </a:spcAft>
              <a:buClr>
                <a:schemeClr val="dk1"/>
              </a:buClr>
              <a:buSzPts val="7700"/>
              <a:buChar char="•"/>
              <a:defRPr sz="7700"/>
            </a:lvl6pPr>
            <a:lvl7pPr marL="3200400" lvl="6" indent="-717550" algn="l">
              <a:spcBef>
                <a:spcPts val="1540"/>
              </a:spcBef>
              <a:spcAft>
                <a:spcPts val="0"/>
              </a:spcAft>
              <a:buClr>
                <a:schemeClr val="dk1"/>
              </a:buClr>
              <a:buSzPts val="7700"/>
              <a:buChar char="•"/>
              <a:defRPr sz="7700"/>
            </a:lvl7pPr>
            <a:lvl8pPr marL="3657600" lvl="7" indent="-717550" algn="l">
              <a:spcBef>
                <a:spcPts val="1540"/>
              </a:spcBef>
              <a:spcAft>
                <a:spcPts val="0"/>
              </a:spcAft>
              <a:buClr>
                <a:schemeClr val="dk1"/>
              </a:buClr>
              <a:buSzPts val="7700"/>
              <a:buChar char="•"/>
              <a:defRPr sz="7700"/>
            </a:lvl8pPr>
            <a:lvl9pPr marL="4114800" lvl="8" indent="-717550" algn="l">
              <a:spcBef>
                <a:spcPts val="1540"/>
              </a:spcBef>
              <a:spcAft>
                <a:spcPts val="0"/>
              </a:spcAft>
              <a:buClr>
                <a:schemeClr val="dk1"/>
              </a:buClr>
              <a:buSzPts val="7700"/>
              <a:buChar char="•"/>
              <a:defRPr sz="7700"/>
            </a:lvl9pPr>
          </a:lstStyle>
          <a:p>
            <a:endParaRPr/>
          </a:p>
        </p:txBody>
      </p:sp>
      <p:sp>
        <p:nvSpPr>
          <p:cNvPr id="50" name="Google Shape;50;p7"/>
          <p:cNvSpPr txBox="1">
            <a:spLocks noGrp="1"/>
          </p:cNvSpPr>
          <p:nvPr>
            <p:ph type="dt" idx="10"/>
          </p:nvPr>
        </p:nvSpPr>
        <p:spPr>
          <a:xfrm>
            <a:off x="1645920" y="40680643"/>
            <a:ext cx="7680960" cy="23368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7"/>
          <p:cNvSpPr txBox="1">
            <a:spLocks noGrp="1"/>
          </p:cNvSpPr>
          <p:nvPr>
            <p:ph type="ftr" idx="11"/>
          </p:nvPr>
        </p:nvSpPr>
        <p:spPr>
          <a:xfrm>
            <a:off x="11247120" y="40680643"/>
            <a:ext cx="10424160" cy="23368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sldNum" idx="12"/>
          </p:nvPr>
        </p:nvSpPr>
        <p:spPr>
          <a:xfrm>
            <a:off x="23591520" y="40680643"/>
            <a:ext cx="7680960" cy="23368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1645920" y="1757683"/>
            <a:ext cx="29626560" cy="7315200"/>
          </a:xfrm>
          <a:prstGeom prst="rect">
            <a:avLst/>
          </a:prstGeom>
          <a:noFill/>
          <a:ln>
            <a:noFill/>
          </a:ln>
        </p:spPr>
        <p:txBody>
          <a:bodyPr spcFirstLastPara="1" wrap="square" lIns="438900" tIns="219450" rIns="438900" bIns="2194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5" name="Google Shape;55;p8"/>
          <p:cNvSpPr txBox="1">
            <a:spLocks noGrp="1"/>
          </p:cNvSpPr>
          <p:nvPr>
            <p:ph type="dt" idx="10"/>
          </p:nvPr>
        </p:nvSpPr>
        <p:spPr>
          <a:xfrm>
            <a:off x="1645920" y="40680643"/>
            <a:ext cx="7680960" cy="23368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11247120" y="40680643"/>
            <a:ext cx="10424160" cy="23368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23591520" y="40680643"/>
            <a:ext cx="7680960" cy="23368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1645922" y="1747520"/>
            <a:ext cx="10829927" cy="7437120"/>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9600"/>
              <a:buFont typeface="Calibri"/>
              <a:buNone/>
              <a:defRPr sz="9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12870180" y="1747523"/>
            <a:ext cx="18402300" cy="37459923"/>
          </a:xfrm>
          <a:prstGeom prst="rect">
            <a:avLst/>
          </a:prstGeom>
          <a:noFill/>
          <a:ln>
            <a:noFill/>
          </a:ln>
        </p:spPr>
        <p:txBody>
          <a:bodyPr spcFirstLastPara="1" wrap="square" lIns="438900" tIns="219450" rIns="438900" bIns="219450" anchor="t" anchorCtr="0">
            <a:normAutofit/>
          </a:bodyPr>
          <a:lstStyle>
            <a:lvl1pPr marL="457200" lvl="0" indent="-1206500" algn="l">
              <a:spcBef>
                <a:spcPts val="3080"/>
              </a:spcBef>
              <a:spcAft>
                <a:spcPts val="0"/>
              </a:spcAft>
              <a:buClr>
                <a:schemeClr val="dk1"/>
              </a:buClr>
              <a:buSzPts val="15400"/>
              <a:buChar char="•"/>
              <a:defRPr sz="15400"/>
            </a:lvl1pPr>
            <a:lvl2pPr marL="914400" lvl="1" indent="-1079500" algn="l">
              <a:spcBef>
                <a:spcPts val="2680"/>
              </a:spcBef>
              <a:spcAft>
                <a:spcPts val="0"/>
              </a:spcAft>
              <a:buClr>
                <a:schemeClr val="dk1"/>
              </a:buClr>
              <a:buSzPts val="13400"/>
              <a:buChar char="–"/>
              <a:defRPr sz="13400"/>
            </a:lvl2pPr>
            <a:lvl3pPr marL="1371600" lvl="2" indent="-958850" algn="l">
              <a:spcBef>
                <a:spcPts val="2300"/>
              </a:spcBef>
              <a:spcAft>
                <a:spcPts val="0"/>
              </a:spcAft>
              <a:buClr>
                <a:schemeClr val="dk1"/>
              </a:buClr>
              <a:buSzPts val="11500"/>
              <a:buChar char="•"/>
              <a:defRPr sz="11500"/>
            </a:lvl3pPr>
            <a:lvl4pPr marL="1828800" lvl="3" indent="-838200" algn="l">
              <a:spcBef>
                <a:spcPts val="1920"/>
              </a:spcBef>
              <a:spcAft>
                <a:spcPts val="0"/>
              </a:spcAft>
              <a:buClr>
                <a:schemeClr val="dk1"/>
              </a:buClr>
              <a:buSzPts val="9600"/>
              <a:buChar char="–"/>
              <a:defRPr sz="9600"/>
            </a:lvl4pPr>
            <a:lvl5pPr marL="2286000" lvl="4" indent="-838200" algn="l">
              <a:spcBef>
                <a:spcPts val="1920"/>
              </a:spcBef>
              <a:spcAft>
                <a:spcPts val="0"/>
              </a:spcAft>
              <a:buClr>
                <a:schemeClr val="dk1"/>
              </a:buClr>
              <a:buSzPts val="9600"/>
              <a:buChar char="»"/>
              <a:defRPr sz="9600"/>
            </a:lvl5pPr>
            <a:lvl6pPr marL="2743200" lvl="5" indent="-838200" algn="l">
              <a:spcBef>
                <a:spcPts val="1920"/>
              </a:spcBef>
              <a:spcAft>
                <a:spcPts val="0"/>
              </a:spcAft>
              <a:buClr>
                <a:schemeClr val="dk1"/>
              </a:buClr>
              <a:buSzPts val="9600"/>
              <a:buChar char="•"/>
              <a:defRPr sz="9600"/>
            </a:lvl6pPr>
            <a:lvl7pPr marL="3200400" lvl="6" indent="-838200" algn="l">
              <a:spcBef>
                <a:spcPts val="1920"/>
              </a:spcBef>
              <a:spcAft>
                <a:spcPts val="0"/>
              </a:spcAft>
              <a:buClr>
                <a:schemeClr val="dk1"/>
              </a:buClr>
              <a:buSzPts val="9600"/>
              <a:buChar char="•"/>
              <a:defRPr sz="9600"/>
            </a:lvl7pPr>
            <a:lvl8pPr marL="3657600" lvl="7" indent="-838200" algn="l">
              <a:spcBef>
                <a:spcPts val="1920"/>
              </a:spcBef>
              <a:spcAft>
                <a:spcPts val="0"/>
              </a:spcAft>
              <a:buClr>
                <a:schemeClr val="dk1"/>
              </a:buClr>
              <a:buSzPts val="9600"/>
              <a:buChar char="•"/>
              <a:defRPr sz="9600"/>
            </a:lvl8pPr>
            <a:lvl9pPr marL="4114800" lvl="8" indent="-838200" algn="l">
              <a:spcBef>
                <a:spcPts val="1920"/>
              </a:spcBef>
              <a:spcAft>
                <a:spcPts val="0"/>
              </a:spcAft>
              <a:buClr>
                <a:schemeClr val="dk1"/>
              </a:buClr>
              <a:buSzPts val="9600"/>
              <a:buChar char="•"/>
              <a:defRPr sz="9600"/>
            </a:lvl9pPr>
          </a:lstStyle>
          <a:p>
            <a:endParaRPr/>
          </a:p>
        </p:txBody>
      </p:sp>
      <p:sp>
        <p:nvSpPr>
          <p:cNvPr id="61" name="Google Shape;61;p9"/>
          <p:cNvSpPr txBox="1">
            <a:spLocks noGrp="1"/>
          </p:cNvSpPr>
          <p:nvPr>
            <p:ph type="body" idx="2"/>
          </p:nvPr>
        </p:nvSpPr>
        <p:spPr>
          <a:xfrm>
            <a:off x="1645922" y="9184643"/>
            <a:ext cx="10829927" cy="30022803"/>
          </a:xfrm>
          <a:prstGeom prst="rect">
            <a:avLst/>
          </a:prstGeom>
          <a:noFill/>
          <a:ln>
            <a:noFill/>
          </a:ln>
        </p:spPr>
        <p:txBody>
          <a:bodyPr spcFirstLastPara="1" wrap="square" lIns="438900" tIns="219450" rIns="438900" bIns="219450" anchor="t" anchorCtr="0">
            <a:normAutofit/>
          </a:bodyPr>
          <a:lstStyle>
            <a:lvl1pPr marL="457200" lvl="0" indent="-228600" algn="l">
              <a:spcBef>
                <a:spcPts val="1340"/>
              </a:spcBef>
              <a:spcAft>
                <a:spcPts val="0"/>
              </a:spcAft>
              <a:buClr>
                <a:schemeClr val="dk1"/>
              </a:buClr>
              <a:buSzPts val="6700"/>
              <a:buNone/>
              <a:defRPr sz="6700"/>
            </a:lvl1pPr>
            <a:lvl2pPr marL="914400" lvl="1" indent="-228600" algn="l">
              <a:spcBef>
                <a:spcPts val="1160"/>
              </a:spcBef>
              <a:spcAft>
                <a:spcPts val="0"/>
              </a:spcAft>
              <a:buClr>
                <a:schemeClr val="dk1"/>
              </a:buClr>
              <a:buSzPts val="5800"/>
              <a:buNone/>
              <a:defRPr sz="58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
        <p:nvSpPr>
          <p:cNvPr id="62" name="Google Shape;62;p9"/>
          <p:cNvSpPr txBox="1">
            <a:spLocks noGrp="1"/>
          </p:cNvSpPr>
          <p:nvPr>
            <p:ph type="dt" idx="10"/>
          </p:nvPr>
        </p:nvSpPr>
        <p:spPr>
          <a:xfrm>
            <a:off x="1645920" y="40680643"/>
            <a:ext cx="7680960" cy="23368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11247120" y="40680643"/>
            <a:ext cx="10424160" cy="23368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23591520" y="40680643"/>
            <a:ext cx="7680960" cy="23368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6452237" y="30723840"/>
            <a:ext cx="19751040" cy="3627123"/>
          </a:xfrm>
          <a:prstGeom prst="rect">
            <a:avLst/>
          </a:prstGeom>
          <a:noFill/>
          <a:ln>
            <a:noFill/>
          </a:ln>
        </p:spPr>
        <p:txBody>
          <a:bodyPr spcFirstLastPara="1" wrap="square" lIns="438900" tIns="219450" rIns="438900" bIns="219450" anchor="b" anchorCtr="0">
            <a:normAutofit/>
          </a:bodyPr>
          <a:lstStyle>
            <a:lvl1pPr lvl="0" algn="l">
              <a:spcBef>
                <a:spcPts val="0"/>
              </a:spcBef>
              <a:spcAft>
                <a:spcPts val="0"/>
              </a:spcAft>
              <a:buClr>
                <a:schemeClr val="dk1"/>
              </a:buClr>
              <a:buSzPts val="9600"/>
              <a:buFont typeface="Calibri"/>
              <a:buNone/>
              <a:defRPr sz="96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6452237" y="3921760"/>
            <a:ext cx="19751040" cy="26334720"/>
          </a:xfrm>
          <a:prstGeom prst="rect">
            <a:avLst/>
          </a:prstGeom>
          <a:noFill/>
          <a:ln>
            <a:noFill/>
          </a:ln>
        </p:spPr>
      </p:sp>
      <p:sp>
        <p:nvSpPr>
          <p:cNvPr id="68" name="Google Shape;68;p10"/>
          <p:cNvSpPr txBox="1">
            <a:spLocks noGrp="1"/>
          </p:cNvSpPr>
          <p:nvPr>
            <p:ph type="body" idx="1"/>
          </p:nvPr>
        </p:nvSpPr>
        <p:spPr>
          <a:xfrm>
            <a:off x="6452237" y="34350963"/>
            <a:ext cx="19751040" cy="5151117"/>
          </a:xfrm>
          <a:prstGeom prst="rect">
            <a:avLst/>
          </a:prstGeom>
          <a:noFill/>
          <a:ln>
            <a:noFill/>
          </a:ln>
        </p:spPr>
        <p:txBody>
          <a:bodyPr spcFirstLastPara="1" wrap="square" lIns="438900" tIns="219450" rIns="438900" bIns="219450" anchor="t" anchorCtr="0">
            <a:normAutofit/>
          </a:bodyPr>
          <a:lstStyle>
            <a:lvl1pPr marL="457200" lvl="0" indent="-228600" algn="l">
              <a:spcBef>
                <a:spcPts val="1340"/>
              </a:spcBef>
              <a:spcAft>
                <a:spcPts val="0"/>
              </a:spcAft>
              <a:buClr>
                <a:schemeClr val="dk1"/>
              </a:buClr>
              <a:buSzPts val="6700"/>
              <a:buNone/>
              <a:defRPr sz="6700"/>
            </a:lvl1pPr>
            <a:lvl2pPr marL="914400" lvl="1" indent="-228600" algn="l">
              <a:spcBef>
                <a:spcPts val="1160"/>
              </a:spcBef>
              <a:spcAft>
                <a:spcPts val="0"/>
              </a:spcAft>
              <a:buClr>
                <a:schemeClr val="dk1"/>
              </a:buClr>
              <a:buSzPts val="5800"/>
              <a:buNone/>
              <a:defRPr sz="5800"/>
            </a:lvl2pPr>
            <a:lvl3pPr marL="1371600" lvl="2" indent="-228600" algn="l">
              <a:spcBef>
                <a:spcPts val="960"/>
              </a:spcBef>
              <a:spcAft>
                <a:spcPts val="0"/>
              </a:spcAft>
              <a:buClr>
                <a:schemeClr val="dk1"/>
              </a:buClr>
              <a:buSzPts val="4800"/>
              <a:buNone/>
              <a:defRPr sz="4800"/>
            </a:lvl3pPr>
            <a:lvl4pPr marL="1828800" lvl="3" indent="-228600" algn="l">
              <a:spcBef>
                <a:spcPts val="860"/>
              </a:spcBef>
              <a:spcAft>
                <a:spcPts val="0"/>
              </a:spcAft>
              <a:buClr>
                <a:schemeClr val="dk1"/>
              </a:buClr>
              <a:buSzPts val="4300"/>
              <a:buNone/>
              <a:defRPr sz="4300"/>
            </a:lvl4pPr>
            <a:lvl5pPr marL="2286000" lvl="4" indent="-228600" algn="l">
              <a:spcBef>
                <a:spcPts val="860"/>
              </a:spcBef>
              <a:spcAft>
                <a:spcPts val="0"/>
              </a:spcAft>
              <a:buClr>
                <a:schemeClr val="dk1"/>
              </a:buClr>
              <a:buSzPts val="4300"/>
              <a:buNone/>
              <a:defRPr sz="4300"/>
            </a:lvl5pPr>
            <a:lvl6pPr marL="2743200" lvl="5" indent="-228600" algn="l">
              <a:spcBef>
                <a:spcPts val="860"/>
              </a:spcBef>
              <a:spcAft>
                <a:spcPts val="0"/>
              </a:spcAft>
              <a:buClr>
                <a:schemeClr val="dk1"/>
              </a:buClr>
              <a:buSzPts val="4300"/>
              <a:buNone/>
              <a:defRPr sz="4300"/>
            </a:lvl6pPr>
            <a:lvl7pPr marL="3200400" lvl="6" indent="-228600" algn="l">
              <a:spcBef>
                <a:spcPts val="860"/>
              </a:spcBef>
              <a:spcAft>
                <a:spcPts val="0"/>
              </a:spcAft>
              <a:buClr>
                <a:schemeClr val="dk1"/>
              </a:buClr>
              <a:buSzPts val="4300"/>
              <a:buNone/>
              <a:defRPr sz="4300"/>
            </a:lvl7pPr>
            <a:lvl8pPr marL="3657600" lvl="7" indent="-228600" algn="l">
              <a:spcBef>
                <a:spcPts val="860"/>
              </a:spcBef>
              <a:spcAft>
                <a:spcPts val="0"/>
              </a:spcAft>
              <a:buClr>
                <a:schemeClr val="dk1"/>
              </a:buClr>
              <a:buSzPts val="4300"/>
              <a:buNone/>
              <a:defRPr sz="4300"/>
            </a:lvl8pPr>
            <a:lvl9pPr marL="4114800" lvl="8" indent="-228600" algn="l">
              <a:spcBef>
                <a:spcPts val="860"/>
              </a:spcBef>
              <a:spcAft>
                <a:spcPts val="0"/>
              </a:spcAft>
              <a:buClr>
                <a:schemeClr val="dk1"/>
              </a:buClr>
              <a:buSzPts val="4300"/>
              <a:buNone/>
              <a:defRPr sz="4300"/>
            </a:lvl9pPr>
          </a:lstStyle>
          <a:p>
            <a:endParaRPr/>
          </a:p>
        </p:txBody>
      </p:sp>
      <p:sp>
        <p:nvSpPr>
          <p:cNvPr id="69" name="Google Shape;69;p10"/>
          <p:cNvSpPr txBox="1">
            <a:spLocks noGrp="1"/>
          </p:cNvSpPr>
          <p:nvPr>
            <p:ph type="dt" idx="10"/>
          </p:nvPr>
        </p:nvSpPr>
        <p:spPr>
          <a:xfrm>
            <a:off x="1645920" y="40680643"/>
            <a:ext cx="7680960" cy="2336800"/>
          </a:xfrm>
          <a:prstGeom prst="rect">
            <a:avLst/>
          </a:prstGeom>
          <a:noFill/>
          <a:ln>
            <a:noFill/>
          </a:ln>
        </p:spPr>
        <p:txBody>
          <a:bodyPr spcFirstLastPara="1" wrap="square" lIns="438900" tIns="219450" rIns="438900" bIns="2194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11247120" y="40680643"/>
            <a:ext cx="10424160" cy="2336800"/>
          </a:xfrm>
          <a:prstGeom prst="rect">
            <a:avLst/>
          </a:prstGeom>
          <a:noFill/>
          <a:ln>
            <a:noFill/>
          </a:ln>
        </p:spPr>
        <p:txBody>
          <a:bodyPr spcFirstLastPara="1" wrap="square" lIns="438900" tIns="219450" rIns="438900" bIns="2194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23591520" y="40680643"/>
            <a:ext cx="7680960" cy="2336800"/>
          </a:xfrm>
          <a:prstGeom prst="rect">
            <a:avLst/>
          </a:prstGeom>
          <a:noFill/>
          <a:ln>
            <a:noFill/>
          </a:ln>
        </p:spPr>
        <p:txBody>
          <a:bodyPr spcFirstLastPara="1" wrap="square" lIns="438900" tIns="219450" rIns="438900" bIns="2194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645920" y="1757683"/>
            <a:ext cx="29626560" cy="7315200"/>
          </a:xfrm>
          <a:prstGeom prst="rect">
            <a:avLst/>
          </a:prstGeom>
          <a:noFill/>
          <a:ln>
            <a:noFill/>
          </a:ln>
        </p:spPr>
        <p:txBody>
          <a:bodyPr spcFirstLastPara="1" wrap="square" lIns="438900" tIns="219450" rIns="438900" bIns="219450" anchor="ctr" anchorCtr="0">
            <a:normAutofit/>
          </a:bodyPr>
          <a:lstStyle>
            <a:lvl1pPr marR="0" lvl="0" algn="ctr" rtl="0">
              <a:spcBef>
                <a:spcPts val="0"/>
              </a:spcBef>
              <a:spcAft>
                <a:spcPts val="0"/>
              </a:spcAft>
              <a:buClr>
                <a:schemeClr val="dk1"/>
              </a:buClr>
              <a:buSzPts val="21100"/>
              <a:buFont typeface="Calibri"/>
              <a:buNone/>
              <a:defRPr sz="21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1645920" y="10241283"/>
            <a:ext cx="29626560" cy="28966163"/>
          </a:xfrm>
          <a:prstGeom prst="rect">
            <a:avLst/>
          </a:prstGeom>
          <a:noFill/>
          <a:ln>
            <a:noFill/>
          </a:ln>
        </p:spPr>
        <p:txBody>
          <a:bodyPr spcFirstLastPara="1" wrap="square" lIns="438900" tIns="219450" rIns="438900" bIns="219450" anchor="t" anchorCtr="0">
            <a:normAutofit/>
          </a:bodyPr>
          <a:lstStyle>
            <a:lvl1pPr marL="457200" marR="0" lvl="0" indent="-1206500" algn="l" rtl="0">
              <a:spcBef>
                <a:spcPts val="3080"/>
              </a:spcBef>
              <a:spcAft>
                <a:spcPts val="0"/>
              </a:spcAft>
              <a:buClr>
                <a:schemeClr val="dk1"/>
              </a:buClr>
              <a:buSzPts val="15400"/>
              <a:buFont typeface="Arial"/>
              <a:buChar char="•"/>
              <a:defRPr sz="15400" b="0" i="0" u="none" strike="noStrike" cap="none">
                <a:solidFill>
                  <a:schemeClr val="dk1"/>
                </a:solidFill>
                <a:latin typeface="Calibri"/>
                <a:ea typeface="Calibri"/>
                <a:cs typeface="Calibri"/>
                <a:sym typeface="Calibri"/>
              </a:defRPr>
            </a:lvl1pPr>
            <a:lvl2pPr marL="914400" marR="0" lvl="1" indent="-1079500" algn="l" rtl="0">
              <a:spcBef>
                <a:spcPts val="2680"/>
              </a:spcBef>
              <a:spcAft>
                <a:spcPts val="0"/>
              </a:spcAft>
              <a:buClr>
                <a:schemeClr val="dk1"/>
              </a:buClr>
              <a:buSzPts val="13400"/>
              <a:buFont typeface="Arial"/>
              <a:buChar char="–"/>
              <a:defRPr sz="13400" b="0" i="0" u="none" strike="noStrike" cap="none">
                <a:solidFill>
                  <a:schemeClr val="dk1"/>
                </a:solidFill>
                <a:latin typeface="Calibri"/>
                <a:ea typeface="Calibri"/>
                <a:cs typeface="Calibri"/>
                <a:sym typeface="Calibri"/>
              </a:defRPr>
            </a:lvl2pPr>
            <a:lvl3pPr marL="1371600" marR="0" lvl="2" indent="-958850" algn="l" rtl="0">
              <a:spcBef>
                <a:spcPts val="2300"/>
              </a:spcBef>
              <a:spcAft>
                <a:spcPts val="0"/>
              </a:spcAft>
              <a:buClr>
                <a:schemeClr val="dk1"/>
              </a:buClr>
              <a:buSzPts val="11500"/>
              <a:buFont typeface="Arial"/>
              <a:buChar char="•"/>
              <a:defRPr sz="11500" b="0" i="0" u="none" strike="noStrike" cap="none">
                <a:solidFill>
                  <a:schemeClr val="dk1"/>
                </a:solidFill>
                <a:latin typeface="Calibri"/>
                <a:ea typeface="Calibri"/>
                <a:cs typeface="Calibri"/>
                <a:sym typeface="Calibri"/>
              </a:defRPr>
            </a:lvl3pPr>
            <a:lvl4pPr marL="1828800" marR="0" lvl="3"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4pPr>
            <a:lvl5pPr marL="2286000" marR="0" lvl="4"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5pPr>
            <a:lvl6pPr marL="2743200" marR="0" lvl="5"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6pPr>
            <a:lvl7pPr marL="3200400" marR="0" lvl="6"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7pPr>
            <a:lvl8pPr marL="3657600" marR="0" lvl="7"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8pPr>
            <a:lvl9pPr marL="4114800" marR="0" lvl="8"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1645920" y="40680643"/>
            <a:ext cx="7680960" cy="2336800"/>
          </a:xfrm>
          <a:prstGeom prst="rect">
            <a:avLst/>
          </a:prstGeom>
          <a:noFill/>
          <a:ln>
            <a:noFill/>
          </a:ln>
        </p:spPr>
        <p:txBody>
          <a:bodyPr spcFirstLastPara="1" wrap="square" lIns="438900" tIns="219450" rIns="438900" bIns="219450" anchor="ctr" anchorCtr="0">
            <a:noAutofit/>
          </a:bodyPr>
          <a:lstStyle>
            <a:lvl1pPr marR="0" lvl="0" algn="l"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11247120" y="40680643"/>
            <a:ext cx="10424160" cy="2336800"/>
          </a:xfrm>
          <a:prstGeom prst="rect">
            <a:avLst/>
          </a:prstGeom>
          <a:noFill/>
          <a:ln>
            <a:noFill/>
          </a:ln>
        </p:spPr>
        <p:txBody>
          <a:bodyPr spcFirstLastPara="1" wrap="square" lIns="438900" tIns="219450" rIns="438900" bIns="219450" anchor="ctr" anchorCtr="0">
            <a:noAutofit/>
          </a:bodyPr>
          <a:lstStyle>
            <a:lvl1pPr marR="0" lvl="0" algn="ctr" rtl="0">
              <a:spcBef>
                <a:spcPts val="0"/>
              </a:spcBef>
              <a:spcAft>
                <a:spcPts val="0"/>
              </a:spcAft>
              <a:buSzPts val="1400"/>
              <a:buNone/>
              <a:defRPr sz="58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87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23591520" y="40680643"/>
            <a:ext cx="7680960" cy="2336800"/>
          </a:xfrm>
          <a:prstGeom prst="rect">
            <a:avLst/>
          </a:prstGeom>
          <a:noFill/>
          <a:ln>
            <a:noFill/>
          </a:ln>
        </p:spPr>
        <p:txBody>
          <a:bodyPr spcFirstLastPara="1" wrap="square" lIns="438900" tIns="219450" rIns="438900" bIns="219450" anchor="ctr" anchorCtr="0">
            <a:noAutofit/>
          </a:bodyPr>
          <a:lstStyle>
            <a:lvl1pPr marL="0" marR="0" lvl="0" indent="0" algn="r" rtl="0">
              <a:spcBef>
                <a:spcPts val="0"/>
              </a:spcBef>
              <a:buNone/>
              <a:defRPr sz="5800" b="0" i="0" u="none" strike="noStrike" cap="none">
                <a:solidFill>
                  <a:srgbClr val="888888"/>
                </a:solidFill>
                <a:latin typeface="Calibri"/>
                <a:ea typeface="Calibri"/>
                <a:cs typeface="Calibri"/>
                <a:sym typeface="Calibri"/>
              </a:defRPr>
            </a:lvl1pPr>
            <a:lvl2pPr marL="0" marR="0" lvl="1" indent="0" algn="r" rtl="0">
              <a:spcBef>
                <a:spcPts val="0"/>
              </a:spcBef>
              <a:buNone/>
              <a:defRPr sz="5800" b="0" i="0" u="none" strike="noStrike" cap="none">
                <a:solidFill>
                  <a:srgbClr val="888888"/>
                </a:solidFill>
                <a:latin typeface="Calibri"/>
                <a:ea typeface="Calibri"/>
                <a:cs typeface="Calibri"/>
                <a:sym typeface="Calibri"/>
              </a:defRPr>
            </a:lvl2pPr>
            <a:lvl3pPr marL="0" marR="0" lvl="2" indent="0" algn="r" rtl="0">
              <a:spcBef>
                <a:spcPts val="0"/>
              </a:spcBef>
              <a:buNone/>
              <a:defRPr sz="5800" b="0" i="0" u="none" strike="noStrike" cap="none">
                <a:solidFill>
                  <a:srgbClr val="888888"/>
                </a:solidFill>
                <a:latin typeface="Calibri"/>
                <a:ea typeface="Calibri"/>
                <a:cs typeface="Calibri"/>
                <a:sym typeface="Calibri"/>
              </a:defRPr>
            </a:lvl3pPr>
            <a:lvl4pPr marL="0" marR="0" lvl="3" indent="0" algn="r" rtl="0">
              <a:spcBef>
                <a:spcPts val="0"/>
              </a:spcBef>
              <a:buNone/>
              <a:defRPr sz="5800" b="0" i="0" u="none" strike="noStrike" cap="none">
                <a:solidFill>
                  <a:srgbClr val="888888"/>
                </a:solidFill>
                <a:latin typeface="Calibri"/>
                <a:ea typeface="Calibri"/>
                <a:cs typeface="Calibri"/>
                <a:sym typeface="Calibri"/>
              </a:defRPr>
            </a:lvl4pPr>
            <a:lvl5pPr marL="0" marR="0" lvl="4" indent="0" algn="r" rtl="0">
              <a:spcBef>
                <a:spcPts val="0"/>
              </a:spcBef>
              <a:buNone/>
              <a:defRPr sz="5800" b="0" i="0" u="none" strike="noStrike" cap="none">
                <a:solidFill>
                  <a:srgbClr val="888888"/>
                </a:solidFill>
                <a:latin typeface="Calibri"/>
                <a:ea typeface="Calibri"/>
                <a:cs typeface="Calibri"/>
                <a:sym typeface="Calibri"/>
              </a:defRPr>
            </a:lvl5pPr>
            <a:lvl6pPr marL="0" marR="0" lvl="5" indent="0" algn="r" rtl="0">
              <a:spcBef>
                <a:spcPts val="0"/>
              </a:spcBef>
              <a:buNone/>
              <a:defRPr sz="5800" b="0" i="0" u="none" strike="noStrike" cap="none">
                <a:solidFill>
                  <a:srgbClr val="888888"/>
                </a:solidFill>
                <a:latin typeface="Calibri"/>
                <a:ea typeface="Calibri"/>
                <a:cs typeface="Calibri"/>
                <a:sym typeface="Calibri"/>
              </a:defRPr>
            </a:lvl6pPr>
            <a:lvl7pPr marL="0" marR="0" lvl="6" indent="0" algn="r" rtl="0">
              <a:spcBef>
                <a:spcPts val="0"/>
              </a:spcBef>
              <a:buNone/>
              <a:defRPr sz="5800" b="0" i="0" u="none" strike="noStrike" cap="none">
                <a:solidFill>
                  <a:srgbClr val="888888"/>
                </a:solidFill>
                <a:latin typeface="Calibri"/>
                <a:ea typeface="Calibri"/>
                <a:cs typeface="Calibri"/>
                <a:sym typeface="Calibri"/>
              </a:defRPr>
            </a:lvl7pPr>
            <a:lvl8pPr marL="0" marR="0" lvl="7" indent="0" algn="r" rtl="0">
              <a:spcBef>
                <a:spcPts val="0"/>
              </a:spcBef>
              <a:buNone/>
              <a:defRPr sz="5800" b="0" i="0" u="none" strike="noStrike" cap="none">
                <a:solidFill>
                  <a:srgbClr val="888888"/>
                </a:solidFill>
                <a:latin typeface="Calibri"/>
                <a:ea typeface="Calibri"/>
                <a:cs typeface="Calibri"/>
                <a:sym typeface="Calibri"/>
              </a:defRPr>
            </a:lvl8pPr>
            <a:lvl9pPr marL="0" marR="0" lvl="8" indent="0" algn="r" rtl="0">
              <a:spcBef>
                <a:spcPts val="0"/>
              </a:spcBef>
              <a:buNone/>
              <a:defRPr sz="5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swachhbharatmission.gov.in/"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8"/>
        <p:cNvGrpSpPr/>
        <p:nvPr/>
      </p:nvGrpSpPr>
      <p:grpSpPr>
        <a:xfrm>
          <a:off x="0" y="0"/>
          <a:ext cx="0" cy="0"/>
          <a:chOff x="0" y="0"/>
          <a:chExt cx="0" cy="0"/>
        </a:xfrm>
      </p:grpSpPr>
      <p:sp>
        <p:nvSpPr>
          <p:cNvPr id="89" name="Google Shape;89;p13"/>
          <p:cNvSpPr/>
          <p:nvPr/>
        </p:nvSpPr>
        <p:spPr>
          <a:xfrm>
            <a:off x="304799" y="7760825"/>
            <a:ext cx="32308800" cy="9676200"/>
          </a:xfrm>
          <a:prstGeom prst="roundRect">
            <a:avLst>
              <a:gd name="adj" fmla="val 16667"/>
            </a:avLst>
          </a:prstGeom>
          <a:solidFill>
            <a:schemeClr val="lt1"/>
          </a:solidFill>
          <a:ln w="57150" cap="flat" cmpd="sng">
            <a:solidFill>
              <a:srgbClr val="00B050"/>
            </a:solidFill>
            <a:prstDash val="lg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8700" b="0" i="0" u="none" strike="noStrike" cap="none">
                <a:solidFill>
                  <a:schemeClr val="lt1"/>
                </a:solidFill>
                <a:latin typeface="Calibri"/>
                <a:ea typeface="Calibri"/>
                <a:cs typeface="Calibri"/>
                <a:sym typeface="Calibri"/>
              </a:rPr>
              <a:t>V-</a:t>
            </a:r>
            <a:endParaRPr/>
          </a:p>
        </p:txBody>
      </p:sp>
      <p:sp>
        <p:nvSpPr>
          <p:cNvPr id="90" name="Google Shape;90;p13"/>
          <p:cNvSpPr/>
          <p:nvPr/>
        </p:nvSpPr>
        <p:spPr>
          <a:xfrm>
            <a:off x="426720" y="381000"/>
            <a:ext cx="32034480" cy="5486400"/>
          </a:xfrm>
          <a:prstGeom prst="roundRect">
            <a:avLst>
              <a:gd name="adj" fmla="val 50000"/>
            </a:avLst>
          </a:prstGeom>
          <a:ln>
            <a:headEnd type="none" w="sm" len="sm"/>
            <a:tailEnd type="none" w="sm" len="sm"/>
          </a:ln>
        </p:spPr>
        <p:style>
          <a:lnRef idx="2">
            <a:schemeClr val="accent1"/>
          </a:lnRef>
          <a:fillRef idx="1">
            <a:schemeClr val="lt1"/>
          </a:fillRef>
          <a:effectRef idx="0">
            <a:schemeClr val="accent1"/>
          </a:effectRef>
          <a:fontRef idx="minor">
            <a:schemeClr val="dk1"/>
          </a:fontRef>
        </p:style>
        <p:txBody>
          <a:bodyPr spcFirstLastPara="1" wrap="square" lIns="91425" tIns="45700" rIns="91425" bIns="45700" anchor="ctr" anchorCtr="0">
            <a:noAutofit/>
          </a:bodyPr>
          <a:lstStyle/>
          <a:p>
            <a:pPr marL="0" marR="0" lvl="0" indent="0" algn="ctr" rtl="0">
              <a:spcBef>
                <a:spcPts val="0"/>
              </a:spcBef>
              <a:spcAft>
                <a:spcPts val="0"/>
              </a:spcAft>
              <a:buNone/>
            </a:pPr>
            <a:endParaRPr sz="3200" b="1" i="0" u="none" strike="noStrike" cap="none">
              <a:solidFill>
                <a:srgbClr val="000000"/>
              </a:solidFill>
              <a:latin typeface="Times New Roman"/>
              <a:ea typeface="Times New Roman"/>
              <a:cs typeface="Times New Roman"/>
              <a:sym typeface="Times New Roman"/>
            </a:endParaRPr>
          </a:p>
        </p:txBody>
      </p:sp>
      <p:sp>
        <p:nvSpPr>
          <p:cNvPr id="91" name="Google Shape;91;p13"/>
          <p:cNvSpPr txBox="1"/>
          <p:nvPr/>
        </p:nvSpPr>
        <p:spPr>
          <a:xfrm>
            <a:off x="3253451" y="441079"/>
            <a:ext cx="26822400" cy="141577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8600" b="1" i="0" u="none" strike="noStrike" cap="none" dirty="0">
                <a:solidFill>
                  <a:schemeClr val="accent2"/>
                </a:solidFill>
                <a:latin typeface="Times New Roman" pitchFamily="18" charset="0"/>
                <a:cs typeface="Times New Roman" pitchFamily="18" charset="0"/>
                <a:sym typeface="Arial"/>
              </a:rPr>
              <a:t>Clean Society</a:t>
            </a:r>
            <a:endParaRPr sz="8600" b="1" i="0" u="none" strike="noStrike" cap="none" dirty="0">
              <a:solidFill>
                <a:schemeClr val="accent2"/>
              </a:solidFill>
              <a:latin typeface="Times New Roman" pitchFamily="18" charset="0"/>
              <a:cs typeface="Times New Roman" pitchFamily="18" charset="0"/>
              <a:sym typeface="Arial"/>
            </a:endParaRPr>
          </a:p>
        </p:txBody>
      </p:sp>
      <p:sp>
        <p:nvSpPr>
          <p:cNvPr id="92" name="Google Shape;92;p13"/>
          <p:cNvSpPr txBox="1"/>
          <p:nvPr/>
        </p:nvSpPr>
        <p:spPr>
          <a:xfrm>
            <a:off x="8743824" y="1866709"/>
            <a:ext cx="14473791" cy="4739719"/>
          </a:xfrm>
          <a:prstGeom prst="rect">
            <a:avLst/>
          </a:prstGeom>
          <a:noFill/>
          <a:ln w="9525" cap="flat" cmpd="sng">
            <a:no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endParaRPr dirty="0">
              <a:latin typeface="Times New Roman" pitchFamily="18" charset="0"/>
              <a:cs typeface="Times New Roman" pitchFamily="18" charset="0"/>
            </a:endParaRPr>
          </a:p>
          <a:p>
            <a:pPr marL="0" marR="0" lvl="0" indent="0" algn="ctr" rtl="0">
              <a:spcBef>
                <a:spcPts val="0"/>
              </a:spcBef>
              <a:spcAft>
                <a:spcPts val="0"/>
              </a:spcAft>
              <a:buNone/>
            </a:pPr>
            <a:r>
              <a:rPr lang="en-US" sz="4800" b="1" i="0" u="none" strike="noStrike" cap="none" dirty="0">
                <a:solidFill>
                  <a:srgbClr val="002060"/>
                </a:solidFill>
                <a:latin typeface="Times New Roman" pitchFamily="18" charset="0"/>
                <a:ea typeface="Calibri"/>
                <a:cs typeface="Times New Roman" pitchFamily="18" charset="0"/>
                <a:sym typeface="Calibri"/>
              </a:rPr>
              <a:t>Dhruv V. Patel (2023095900004485)</a:t>
            </a:r>
          </a:p>
          <a:p>
            <a:pPr marL="0" marR="0" lvl="0" indent="0" algn="ctr" rtl="0">
              <a:spcBef>
                <a:spcPts val="0"/>
              </a:spcBef>
              <a:spcAft>
                <a:spcPts val="0"/>
              </a:spcAft>
              <a:buNone/>
            </a:pPr>
            <a:r>
              <a:rPr lang="en-US" sz="4800" b="1" dirty="0">
                <a:solidFill>
                  <a:srgbClr val="002060"/>
                </a:solidFill>
                <a:latin typeface="Times New Roman" panose="02020603050405020304" pitchFamily="18" charset="0"/>
                <a:ea typeface="Calibri"/>
                <a:cs typeface="Times New Roman" panose="02020603050405020304" pitchFamily="18" charset="0"/>
                <a:sym typeface="Calibri"/>
              </a:rPr>
              <a:t>Ayush R. Patel (</a:t>
            </a:r>
            <a:r>
              <a:rPr lang="en-US" sz="4800" b="1" i="0" u="none" strike="noStrike" cap="none" dirty="0">
                <a:solidFill>
                  <a:srgbClr val="002060"/>
                </a:solidFill>
                <a:latin typeface="Times New Roman" panose="02020603050405020304" pitchFamily="18" charset="0"/>
                <a:ea typeface="Calibri"/>
                <a:cs typeface="Times New Roman" pitchFamily="18" charset="0"/>
                <a:sym typeface="Calibri"/>
              </a:rPr>
              <a:t>2023095900004493)</a:t>
            </a:r>
          </a:p>
          <a:p>
            <a:pPr algn="ctr"/>
            <a:r>
              <a:rPr lang="en-US" sz="4800" b="1" dirty="0">
                <a:solidFill>
                  <a:srgbClr val="002060"/>
                </a:solidFill>
                <a:latin typeface="Times New Roman" panose="02020603050405020304" pitchFamily="18" charset="0"/>
                <a:ea typeface="Calibri"/>
                <a:cs typeface="Times New Roman" panose="02020603050405020304" pitchFamily="18" charset="0"/>
                <a:sym typeface="Calibri"/>
              </a:rPr>
              <a:t>Shivam N. Patel (</a:t>
            </a:r>
            <a:r>
              <a:rPr lang="en-US" sz="4800" b="1" i="0" u="none" strike="noStrike" cap="none" dirty="0">
                <a:solidFill>
                  <a:srgbClr val="002060"/>
                </a:solidFill>
                <a:latin typeface="Times New Roman" panose="02020603050405020304" pitchFamily="18" charset="0"/>
                <a:ea typeface="Calibri"/>
                <a:cs typeface="Times New Roman" pitchFamily="18" charset="0"/>
                <a:sym typeface="Calibri"/>
              </a:rPr>
              <a:t>2023095900004504)</a:t>
            </a:r>
          </a:p>
          <a:p>
            <a:pPr algn="ctr"/>
            <a:r>
              <a:rPr lang="en-US" sz="4800" b="1" dirty="0">
                <a:solidFill>
                  <a:srgbClr val="002060"/>
                </a:solidFill>
                <a:latin typeface="Times New Roman" panose="02020603050405020304" pitchFamily="18" charset="0"/>
                <a:ea typeface="Calibri"/>
                <a:cs typeface="Times New Roman" panose="02020603050405020304" pitchFamily="18" charset="0"/>
                <a:sym typeface="Calibri"/>
              </a:rPr>
              <a:t>Krish V. Patel (</a:t>
            </a:r>
            <a:r>
              <a:rPr lang="en-US" sz="4800" b="1" i="0" u="none" strike="noStrike" cap="none" dirty="0">
                <a:solidFill>
                  <a:srgbClr val="002060"/>
                </a:solidFill>
                <a:latin typeface="Times New Roman" panose="02020603050405020304" pitchFamily="18" charset="0"/>
                <a:ea typeface="Calibri"/>
                <a:cs typeface="Times New Roman" pitchFamily="18" charset="0"/>
                <a:sym typeface="Calibri"/>
              </a:rPr>
              <a:t>2022095900023543)</a:t>
            </a:r>
          </a:p>
          <a:p>
            <a:pPr algn="ctr"/>
            <a:r>
              <a:rPr lang="en-US" sz="4800" b="1" dirty="0">
                <a:solidFill>
                  <a:srgbClr val="002060"/>
                </a:solidFill>
                <a:latin typeface="Times New Roman" panose="02020603050405020304" pitchFamily="18" charset="0"/>
                <a:ea typeface="Calibri"/>
                <a:cs typeface="Times New Roman" panose="02020603050405020304" pitchFamily="18" charset="0"/>
                <a:sym typeface="Calibri"/>
              </a:rPr>
              <a:t>Harsh M. Modi (</a:t>
            </a:r>
            <a:r>
              <a:rPr lang="en-US" sz="4800" b="1" i="0" u="none" strike="noStrike" cap="none" dirty="0">
                <a:solidFill>
                  <a:srgbClr val="002060"/>
                </a:solidFill>
                <a:latin typeface="Times New Roman" panose="02020603050405020304" pitchFamily="18" charset="0"/>
                <a:ea typeface="Calibri"/>
                <a:cs typeface="Times New Roman" pitchFamily="18" charset="0"/>
                <a:sym typeface="Calibri"/>
              </a:rPr>
              <a:t>2023095900026456)</a:t>
            </a:r>
          </a:p>
          <a:p>
            <a:pPr marL="0" marR="0" lvl="0" indent="0" algn="ctr" rtl="0">
              <a:spcBef>
                <a:spcPts val="0"/>
              </a:spcBef>
              <a:spcAft>
                <a:spcPts val="0"/>
              </a:spcAft>
              <a:buNone/>
            </a:pPr>
            <a:endParaRPr lang="en-US" sz="4800" b="1" i="0" u="none" strike="noStrike" cap="none" dirty="0">
              <a:solidFill>
                <a:srgbClr val="002060"/>
              </a:solidFill>
              <a:latin typeface="Times New Roman" panose="02020603050405020304" pitchFamily="18" charset="0"/>
              <a:ea typeface="Calibri"/>
              <a:cs typeface="Times New Roman" pitchFamily="18" charset="0"/>
              <a:sym typeface="Calibri"/>
            </a:endParaRPr>
          </a:p>
        </p:txBody>
      </p:sp>
      <p:sp>
        <p:nvSpPr>
          <p:cNvPr id="93" name="Google Shape;93;p13"/>
          <p:cNvSpPr txBox="1"/>
          <p:nvPr/>
        </p:nvSpPr>
        <p:spPr>
          <a:xfrm>
            <a:off x="21308828" y="2954313"/>
            <a:ext cx="5465132" cy="209284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dirty="0">
                <a:solidFill>
                  <a:srgbClr val="002060"/>
                </a:solidFill>
                <a:latin typeface="Arial"/>
                <a:ea typeface="Arial"/>
                <a:cs typeface="Arial"/>
                <a:sym typeface="Arial"/>
              </a:rPr>
              <a:t>    </a:t>
            </a:r>
            <a:r>
              <a:rPr lang="en-US" sz="3600" b="1" dirty="0">
                <a:solidFill>
                  <a:srgbClr val="002060"/>
                </a:solidFill>
                <a:latin typeface="Times New Roman" pitchFamily="18" charset="0"/>
                <a:cs typeface="Times New Roman" pitchFamily="18" charset="0"/>
                <a:sym typeface="Arial"/>
              </a:rPr>
              <a:t>Guided By</a:t>
            </a:r>
          </a:p>
          <a:p>
            <a:pPr lvl="0" algn="ctr"/>
            <a:r>
              <a:rPr lang="en-GB" sz="4400" b="1" dirty="0">
                <a:solidFill>
                  <a:srgbClr val="002060"/>
                </a:solidFill>
                <a:latin typeface="Times New Roman" pitchFamily="18" charset="0"/>
                <a:cs typeface="Times New Roman" pitchFamily="18" charset="0"/>
              </a:rPr>
              <a:t>    Mr. </a:t>
            </a:r>
            <a:r>
              <a:rPr lang="en-GB" sz="4400" b="1" dirty="0" err="1">
                <a:solidFill>
                  <a:srgbClr val="002060"/>
                </a:solidFill>
                <a:latin typeface="Times New Roman" pitchFamily="18" charset="0"/>
                <a:cs typeface="Times New Roman" pitchFamily="18" charset="0"/>
              </a:rPr>
              <a:t>Jinit</a:t>
            </a:r>
            <a:r>
              <a:rPr lang="en-GB" sz="4400" b="1" dirty="0">
                <a:solidFill>
                  <a:srgbClr val="002060"/>
                </a:solidFill>
                <a:latin typeface="Times New Roman" pitchFamily="18" charset="0"/>
                <a:cs typeface="Times New Roman" pitchFamily="18" charset="0"/>
              </a:rPr>
              <a:t> S. Raval</a:t>
            </a:r>
            <a:endParaRPr sz="4400" dirty="0">
              <a:solidFill>
                <a:srgbClr val="002060"/>
              </a:solidFill>
              <a:latin typeface="Times New Roman" pitchFamily="18" charset="0"/>
              <a:cs typeface="Times New Roman" pitchFamily="18" charset="0"/>
            </a:endParaRPr>
          </a:p>
          <a:p>
            <a:pPr marL="0" marR="0" lvl="0" indent="0" algn="ctr" rtl="0">
              <a:spcBef>
                <a:spcPts val="0"/>
              </a:spcBef>
              <a:spcAft>
                <a:spcPts val="0"/>
              </a:spcAft>
              <a:buNone/>
            </a:pPr>
            <a:endParaRPr dirty="0">
              <a:solidFill>
                <a:srgbClr val="002060"/>
              </a:solidFill>
              <a:latin typeface="Times New Roman" pitchFamily="18" charset="0"/>
              <a:cs typeface="Times New Roman" pitchFamily="18" charset="0"/>
            </a:endParaRPr>
          </a:p>
          <a:p>
            <a:pPr marL="0" marR="0" lvl="0" indent="0" algn="ctr" rtl="0">
              <a:spcBef>
                <a:spcPts val="0"/>
              </a:spcBef>
              <a:spcAft>
                <a:spcPts val="0"/>
              </a:spcAft>
              <a:buNone/>
            </a:pPr>
            <a:r>
              <a:rPr lang="en-US" sz="3600" b="1" dirty="0">
                <a:solidFill>
                  <a:srgbClr val="002060"/>
                </a:solidFill>
                <a:latin typeface="Times New Roman" pitchFamily="18" charset="0"/>
                <a:cs typeface="Times New Roman" pitchFamily="18" charset="0"/>
                <a:sym typeface="Arial"/>
              </a:rPr>
              <a:t>     CE Department, SPCE</a:t>
            </a:r>
            <a:endParaRPr dirty="0">
              <a:solidFill>
                <a:srgbClr val="002060"/>
              </a:solidFill>
              <a:latin typeface="Times New Roman" pitchFamily="18" charset="0"/>
              <a:cs typeface="Times New Roman" pitchFamily="18" charset="0"/>
            </a:endParaRPr>
          </a:p>
        </p:txBody>
      </p:sp>
      <p:grpSp>
        <p:nvGrpSpPr>
          <p:cNvPr id="94" name="Google Shape;94;p13"/>
          <p:cNvGrpSpPr/>
          <p:nvPr/>
        </p:nvGrpSpPr>
        <p:grpSpPr>
          <a:xfrm>
            <a:off x="76200" y="6286500"/>
            <a:ext cx="26562907" cy="1066800"/>
            <a:chOff x="3965" y="0"/>
            <a:chExt cx="29100468" cy="1066800"/>
          </a:xfrm>
        </p:grpSpPr>
        <p:sp>
          <p:nvSpPr>
            <p:cNvPr id="95" name="Google Shape;95;p13"/>
            <p:cNvSpPr/>
            <p:nvPr/>
          </p:nvSpPr>
          <p:spPr>
            <a:xfrm>
              <a:off x="3965" y="0"/>
              <a:ext cx="5784725" cy="1066800"/>
            </a:xfrm>
            <a:prstGeom prst="chevron">
              <a:avLst>
                <a:gd name="adj" fmla="val 50000"/>
              </a:avLst>
            </a:prstGeom>
            <a:gradFill>
              <a:gsLst>
                <a:gs pos="0">
                  <a:srgbClr val="982D2B"/>
                </a:gs>
                <a:gs pos="80000">
                  <a:srgbClr val="C83D39"/>
                </a:gs>
                <a:gs pos="100000">
                  <a:srgbClr val="CC3A36"/>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txBox="1"/>
            <p:nvPr/>
          </p:nvSpPr>
          <p:spPr>
            <a:xfrm>
              <a:off x="537365" y="0"/>
              <a:ext cx="4717800" cy="1066800"/>
            </a:xfrm>
            <a:prstGeom prst="rect">
              <a:avLst/>
            </a:prstGeom>
            <a:noFill/>
            <a:ln>
              <a:noFill/>
            </a:ln>
          </p:spPr>
          <p:txBody>
            <a:bodyPr spcFirstLastPara="1" wrap="square" lIns="144000" tIns="48000" rIns="48000" bIns="48000" anchor="ctr" anchorCtr="0">
              <a:noAutofit/>
            </a:bodyPr>
            <a:lstStyle/>
            <a:p>
              <a:pPr marL="0" marR="0" lvl="0" indent="0" algn="ctr" rtl="0">
                <a:lnSpc>
                  <a:spcPct val="90000"/>
                </a:lnSpc>
                <a:spcBef>
                  <a:spcPts val="0"/>
                </a:spcBef>
                <a:spcAft>
                  <a:spcPts val="0"/>
                </a:spcAft>
                <a:buClr>
                  <a:schemeClr val="lt1"/>
                </a:buClr>
                <a:buSzPts val="3600"/>
                <a:buFont typeface="Arial"/>
                <a:buNone/>
              </a:pPr>
              <a:r>
                <a:rPr lang="en-US" sz="3600" b="1" dirty="0">
                  <a:solidFill>
                    <a:schemeClr val="lt1"/>
                  </a:solidFill>
                  <a:latin typeface="Times New Roman" pitchFamily="18" charset="0"/>
                  <a:cs typeface="Times New Roman" pitchFamily="18" charset="0"/>
                  <a:sym typeface="Arial"/>
                </a:rPr>
                <a:t>INTRODUCTION</a:t>
              </a:r>
              <a:endParaRPr>
                <a:latin typeface="Times New Roman" pitchFamily="18" charset="0"/>
                <a:cs typeface="Times New Roman" pitchFamily="18" charset="0"/>
              </a:endParaRPr>
            </a:p>
          </p:txBody>
        </p:sp>
        <p:sp>
          <p:nvSpPr>
            <p:cNvPr id="97" name="Google Shape;97;p13"/>
            <p:cNvSpPr/>
            <p:nvPr/>
          </p:nvSpPr>
          <p:spPr>
            <a:xfrm>
              <a:off x="5210218" y="0"/>
              <a:ext cx="7011377" cy="1066800"/>
            </a:xfrm>
            <a:prstGeom prst="chevron">
              <a:avLst>
                <a:gd name="adj" fmla="val 50000"/>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txBox="1"/>
            <p:nvPr/>
          </p:nvSpPr>
          <p:spPr>
            <a:xfrm>
              <a:off x="5743618" y="0"/>
              <a:ext cx="5944577" cy="1066800"/>
            </a:xfrm>
            <a:prstGeom prst="rect">
              <a:avLst/>
            </a:prstGeom>
            <a:noFill/>
            <a:ln>
              <a:noFill/>
            </a:ln>
          </p:spPr>
          <p:txBody>
            <a:bodyPr spcFirstLastPara="1" wrap="square" lIns="144000" tIns="48000" rIns="48000" bIns="48000" anchor="ctr" anchorCtr="0">
              <a:noAutofit/>
            </a:bodyPr>
            <a:lstStyle/>
            <a:p>
              <a:pPr marL="0" marR="0" lvl="0" indent="0" algn="ctr" rtl="0">
                <a:lnSpc>
                  <a:spcPct val="90000"/>
                </a:lnSpc>
                <a:spcBef>
                  <a:spcPts val="0"/>
                </a:spcBef>
                <a:spcAft>
                  <a:spcPts val="0"/>
                </a:spcAft>
                <a:buClr>
                  <a:schemeClr val="lt1"/>
                </a:buClr>
                <a:buSzPts val="3600"/>
                <a:buFont typeface="Arial"/>
                <a:buNone/>
              </a:pPr>
              <a:r>
                <a:rPr lang="en-US" sz="3600" b="1" dirty="0">
                  <a:solidFill>
                    <a:schemeClr val="lt1"/>
                  </a:solidFill>
                  <a:latin typeface="Times New Roman" pitchFamily="18" charset="0"/>
                  <a:cs typeface="Times New Roman" pitchFamily="18" charset="0"/>
                </a:rPr>
                <a:t>OBJECTIVE</a:t>
              </a:r>
              <a:endParaRPr>
                <a:latin typeface="Times New Roman" pitchFamily="18" charset="0"/>
                <a:cs typeface="Times New Roman" pitchFamily="18" charset="0"/>
              </a:endParaRPr>
            </a:p>
          </p:txBody>
        </p:sp>
        <p:sp>
          <p:nvSpPr>
            <p:cNvPr id="99" name="Google Shape;99;p13"/>
            <p:cNvSpPr/>
            <p:nvPr/>
          </p:nvSpPr>
          <p:spPr>
            <a:xfrm>
              <a:off x="11643123" y="0"/>
              <a:ext cx="5784725" cy="1066800"/>
            </a:xfrm>
            <a:prstGeom prst="chevron">
              <a:avLst>
                <a:gd name="adj" fmla="val 50000"/>
              </a:avLst>
            </a:prstGeom>
            <a:gradFill>
              <a:gsLst>
                <a:gs pos="0">
                  <a:srgbClr val="000082"/>
                </a:gs>
                <a:gs pos="30000">
                  <a:srgbClr val="66008F"/>
                </a:gs>
                <a:gs pos="64999">
                  <a:srgbClr val="BA0066"/>
                </a:gs>
                <a:gs pos="89999">
                  <a:srgbClr val="FF0000"/>
                </a:gs>
                <a:gs pos="100000">
                  <a:srgbClr val="FF8200"/>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txBox="1"/>
            <p:nvPr/>
          </p:nvSpPr>
          <p:spPr>
            <a:xfrm>
              <a:off x="12176523" y="0"/>
              <a:ext cx="4717925" cy="1066800"/>
            </a:xfrm>
            <a:prstGeom prst="rect">
              <a:avLst/>
            </a:prstGeom>
            <a:noFill/>
            <a:ln>
              <a:noFill/>
            </a:ln>
          </p:spPr>
          <p:txBody>
            <a:bodyPr spcFirstLastPara="1" wrap="square" lIns="144000" tIns="48000" rIns="48000" bIns="48000" anchor="ctr" anchorCtr="0">
              <a:noAutofit/>
            </a:bodyPr>
            <a:lstStyle/>
            <a:p>
              <a:pPr marL="0" marR="0" lvl="0" indent="0" algn="ctr" rtl="0">
                <a:lnSpc>
                  <a:spcPct val="90000"/>
                </a:lnSpc>
                <a:spcBef>
                  <a:spcPts val="0"/>
                </a:spcBef>
                <a:spcAft>
                  <a:spcPts val="0"/>
                </a:spcAft>
                <a:buClr>
                  <a:schemeClr val="lt1"/>
                </a:buClr>
                <a:buSzPts val="3600"/>
                <a:buFont typeface="Arial"/>
                <a:buNone/>
              </a:pPr>
              <a:r>
                <a:rPr lang="en-US" sz="3600" b="1" dirty="0">
                  <a:solidFill>
                    <a:schemeClr val="lt1"/>
                  </a:solidFill>
                  <a:latin typeface="Times New Roman" pitchFamily="18" charset="0"/>
                  <a:cs typeface="Times New Roman" pitchFamily="18" charset="0"/>
                </a:rPr>
                <a:t>METHODOLOGY</a:t>
              </a:r>
              <a:endParaRPr dirty="0">
                <a:latin typeface="Times New Roman" pitchFamily="18" charset="0"/>
                <a:cs typeface="Times New Roman" pitchFamily="18" charset="0"/>
              </a:endParaRPr>
            </a:p>
          </p:txBody>
        </p:sp>
        <p:sp>
          <p:nvSpPr>
            <p:cNvPr id="101" name="Google Shape;101;p13"/>
            <p:cNvSpPr/>
            <p:nvPr/>
          </p:nvSpPr>
          <p:spPr>
            <a:xfrm>
              <a:off x="16849376" y="0"/>
              <a:ext cx="7048804" cy="1066800"/>
            </a:xfrm>
            <a:prstGeom prst="chevron">
              <a:avLst>
                <a:gd name="adj" fmla="val 50000"/>
              </a:avLst>
            </a:prstGeom>
            <a:gradFill>
              <a:gsLst>
                <a:gs pos="0">
                  <a:srgbClr val="27869E"/>
                </a:gs>
                <a:gs pos="80000">
                  <a:srgbClr val="34B0D0"/>
                </a:gs>
                <a:gs pos="100000">
                  <a:srgbClr val="30B3D4"/>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txBox="1"/>
            <p:nvPr/>
          </p:nvSpPr>
          <p:spPr>
            <a:xfrm>
              <a:off x="17467518" y="0"/>
              <a:ext cx="5982000" cy="1066800"/>
            </a:xfrm>
            <a:prstGeom prst="rect">
              <a:avLst/>
            </a:prstGeom>
            <a:noFill/>
            <a:ln>
              <a:noFill/>
            </a:ln>
          </p:spPr>
          <p:txBody>
            <a:bodyPr spcFirstLastPara="1" wrap="square" lIns="144000" tIns="48000" rIns="48000" bIns="48000" anchor="ctr" anchorCtr="0">
              <a:noAutofit/>
            </a:bodyPr>
            <a:lstStyle/>
            <a:p>
              <a:pPr marL="0" marR="0" lvl="0" indent="0" algn="ctr" rtl="0">
                <a:lnSpc>
                  <a:spcPct val="90000"/>
                </a:lnSpc>
                <a:spcBef>
                  <a:spcPts val="0"/>
                </a:spcBef>
                <a:spcAft>
                  <a:spcPts val="0"/>
                </a:spcAft>
                <a:buClr>
                  <a:schemeClr val="lt1"/>
                </a:buClr>
                <a:buSzPts val="3600"/>
                <a:buFont typeface="Arial"/>
                <a:buNone/>
              </a:pPr>
              <a:r>
                <a:rPr lang="en-US" sz="3600" b="1" dirty="0">
                  <a:solidFill>
                    <a:schemeClr val="lt1"/>
                  </a:solidFill>
                  <a:latin typeface="Times New Roman" pitchFamily="18" charset="0"/>
                  <a:cs typeface="Times New Roman" pitchFamily="18" charset="0"/>
                </a:rPr>
                <a:t>DESIGN OF SYSTEM</a:t>
              </a:r>
              <a:endParaRPr>
                <a:latin typeface="Times New Roman" pitchFamily="18" charset="0"/>
                <a:cs typeface="Times New Roman" pitchFamily="18" charset="0"/>
              </a:endParaRPr>
            </a:p>
          </p:txBody>
        </p:sp>
        <p:sp>
          <p:nvSpPr>
            <p:cNvPr id="103" name="Google Shape;103;p13"/>
            <p:cNvSpPr/>
            <p:nvPr/>
          </p:nvSpPr>
          <p:spPr>
            <a:xfrm>
              <a:off x="23319708" y="0"/>
              <a:ext cx="5784725" cy="1066800"/>
            </a:xfrm>
            <a:prstGeom prst="chevron">
              <a:avLst>
                <a:gd name="adj" fmla="val 50000"/>
              </a:avLst>
            </a:prstGeom>
            <a:gradFill>
              <a:gsLst>
                <a:gs pos="0">
                  <a:srgbClr val="C86B1D"/>
                </a:gs>
                <a:gs pos="80000">
                  <a:srgbClr val="FF8D25"/>
                </a:gs>
                <a:gs pos="100000">
                  <a:srgbClr val="FF8D22"/>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txBox="1"/>
            <p:nvPr/>
          </p:nvSpPr>
          <p:spPr>
            <a:xfrm>
              <a:off x="23853108" y="0"/>
              <a:ext cx="4717925" cy="1066800"/>
            </a:xfrm>
            <a:prstGeom prst="rect">
              <a:avLst/>
            </a:prstGeom>
            <a:noFill/>
            <a:ln>
              <a:noFill/>
            </a:ln>
          </p:spPr>
          <p:txBody>
            <a:bodyPr spcFirstLastPara="1" wrap="square" lIns="144000" tIns="48000" rIns="48000" bIns="48000" anchor="ctr" anchorCtr="0">
              <a:noAutofit/>
            </a:bodyPr>
            <a:lstStyle/>
            <a:p>
              <a:pPr marL="0" marR="0" lvl="0" indent="0" algn="ctr" rtl="0">
                <a:lnSpc>
                  <a:spcPct val="90000"/>
                </a:lnSpc>
                <a:spcBef>
                  <a:spcPts val="0"/>
                </a:spcBef>
                <a:spcAft>
                  <a:spcPts val="0"/>
                </a:spcAft>
                <a:buClr>
                  <a:schemeClr val="lt1"/>
                </a:buClr>
                <a:buSzPts val="3600"/>
                <a:buFont typeface="Arial"/>
                <a:buNone/>
              </a:pPr>
              <a:r>
                <a:rPr lang="en-US" sz="3600" b="1" dirty="0">
                  <a:solidFill>
                    <a:schemeClr val="lt1"/>
                  </a:solidFill>
                  <a:latin typeface="Times New Roman" pitchFamily="18" charset="0"/>
                  <a:cs typeface="Times New Roman" pitchFamily="18" charset="0"/>
                </a:rPr>
                <a:t>TOOLS &amp; TECHNOLOGY</a:t>
              </a:r>
              <a:endParaRPr dirty="0">
                <a:latin typeface="Times New Roman" pitchFamily="18" charset="0"/>
                <a:cs typeface="Times New Roman" pitchFamily="18" charset="0"/>
              </a:endParaRPr>
            </a:p>
          </p:txBody>
        </p:sp>
      </p:grpSp>
      <p:sp>
        <p:nvSpPr>
          <p:cNvPr id="105" name="Google Shape;105;p13"/>
          <p:cNvSpPr txBox="1"/>
          <p:nvPr/>
        </p:nvSpPr>
        <p:spPr>
          <a:xfrm>
            <a:off x="1066800" y="8001000"/>
            <a:ext cx="30590360" cy="378561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dirty="0">
                <a:solidFill>
                  <a:schemeClr val="dk1"/>
                </a:solidFill>
                <a:latin typeface="Times New Roman" pitchFamily="18" charset="0"/>
                <a:ea typeface="Times New Roman"/>
                <a:cs typeface="Times New Roman" pitchFamily="18" charset="0"/>
                <a:sym typeface="Times New Roman"/>
              </a:rPr>
              <a:t>INTRODUCTION:</a:t>
            </a:r>
          </a:p>
          <a:p>
            <a:pPr marL="0" lvl="0" indent="0" algn="just" rtl="0">
              <a:spcBef>
                <a:spcPts val="0"/>
              </a:spcBef>
              <a:spcAft>
                <a:spcPts val="0"/>
              </a:spcAft>
              <a:buClr>
                <a:schemeClr val="dk1"/>
              </a:buClr>
              <a:buFont typeface="Arial"/>
              <a:buNone/>
            </a:pPr>
            <a:r>
              <a:rPr lang="en-US" sz="3400" dirty="0">
                <a:solidFill>
                  <a:schemeClr val="dk1"/>
                </a:solidFill>
                <a:latin typeface="Times New Roman"/>
                <a:ea typeface="Times New Roman"/>
                <a:cs typeface="Times New Roman"/>
                <a:sym typeface="Times New Roman"/>
              </a:rPr>
              <a:t>In today’s rapidly urbanizing world, effective waste management remains a critical challenge for municipalities, impacting public health, environmental sustainability, and the overall quality of life. The </a:t>
            </a:r>
            <a:r>
              <a:rPr lang="en-US" sz="3400" dirty="0" err="1">
                <a:solidFill>
                  <a:schemeClr val="dk1"/>
                </a:solidFill>
                <a:latin typeface="Times New Roman"/>
                <a:ea typeface="Times New Roman"/>
                <a:cs typeface="Times New Roman"/>
                <a:sym typeface="Times New Roman"/>
              </a:rPr>
              <a:t>CleanSociety</a:t>
            </a:r>
            <a:r>
              <a:rPr lang="en-US" sz="3400" dirty="0">
                <a:solidFill>
                  <a:schemeClr val="dk1"/>
                </a:solidFill>
                <a:latin typeface="Times New Roman"/>
                <a:ea typeface="Times New Roman"/>
                <a:cs typeface="Times New Roman"/>
                <a:sym typeface="Times New Roman"/>
              </a:rPr>
              <a:t> project aims to bridge the gap between citizens and municipal authorities by providing an innovative, technology-driven platform for efficient garbage collection and complaint resolution. This project enables users to register complaints about uncollected waste directly with their local municipality office. The municipality, in turn, receives, processes, and resolves these complaints as quickly as possible. By integrating technology into waste management, </a:t>
            </a:r>
            <a:r>
              <a:rPr lang="en-US" sz="3400" dirty="0" err="1">
                <a:solidFill>
                  <a:schemeClr val="dk1"/>
                </a:solidFill>
                <a:latin typeface="Times New Roman"/>
                <a:ea typeface="Times New Roman"/>
                <a:cs typeface="Times New Roman"/>
                <a:sym typeface="Times New Roman"/>
              </a:rPr>
              <a:t>CleanSociety</a:t>
            </a:r>
            <a:r>
              <a:rPr lang="en-US" sz="3400" dirty="0">
                <a:solidFill>
                  <a:schemeClr val="dk1"/>
                </a:solidFill>
                <a:latin typeface="Times New Roman"/>
                <a:ea typeface="Times New Roman"/>
                <a:cs typeface="Times New Roman"/>
                <a:sym typeface="Times New Roman"/>
              </a:rPr>
              <a:t> aims to improve municipal efficiency, enhance public health, and promote civic engagement. The platform will include user-friendly interfaces for complaint registration, real-time tracking, and notifications to keep users informed about the resolution progress. This project aligns with the Smart City vision and contributes to a cleaner, healthier society.</a:t>
            </a:r>
            <a:endParaRPr sz="3000" dirty="0">
              <a:solidFill>
                <a:schemeClr val="dk1"/>
              </a:solidFill>
              <a:latin typeface="Arial"/>
              <a:ea typeface="Arial"/>
              <a:cs typeface="Arial"/>
              <a:sym typeface="Arial"/>
            </a:endParaRPr>
          </a:p>
        </p:txBody>
      </p:sp>
      <p:sp>
        <p:nvSpPr>
          <p:cNvPr id="106" name="Google Shape;106;p13"/>
          <p:cNvSpPr txBox="1"/>
          <p:nvPr/>
        </p:nvSpPr>
        <p:spPr>
          <a:xfrm>
            <a:off x="1090564" y="12015211"/>
            <a:ext cx="10583275" cy="50167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dirty="0">
                <a:solidFill>
                  <a:schemeClr val="dk1"/>
                </a:solidFill>
                <a:latin typeface="Times New Roman" pitchFamily="18" charset="0"/>
                <a:ea typeface="Calibri"/>
                <a:cs typeface="Times New Roman" pitchFamily="18" charset="0"/>
                <a:sym typeface="Calibri"/>
              </a:rPr>
              <a:t>FUNCTIONALITY:</a:t>
            </a:r>
            <a:endParaRPr sz="3200" dirty="0">
              <a:solidFill>
                <a:schemeClr val="dk1"/>
              </a:solidFill>
              <a:latin typeface="Times New Roman" pitchFamily="18" charset="0"/>
              <a:ea typeface="Calibri"/>
              <a:cs typeface="Times New Roman" pitchFamily="18" charset="0"/>
              <a:sym typeface="Calibri"/>
            </a:endParaRPr>
          </a:p>
          <a:p>
            <a:r>
              <a:rPr lang="en-US" sz="3200" b="1" dirty="0">
                <a:latin typeface="Times New Roman" panose="02020603050405020304" pitchFamily="18" charset="0"/>
                <a:cs typeface="Times New Roman" panose="02020603050405020304" pitchFamily="18" charset="0"/>
              </a:rPr>
              <a:t>1. User </a:t>
            </a:r>
            <a:r>
              <a:rPr lang="en-IN" sz="3200" b="1" dirty="0">
                <a:latin typeface="Times New Roman" panose="02020603050405020304" pitchFamily="18" charset="0"/>
                <a:cs typeface="Times New Roman" panose="02020603050405020304" pitchFamily="18" charset="0"/>
              </a:rPr>
              <a:t>Functionality</a:t>
            </a:r>
            <a:r>
              <a:rPr lang="en-US" sz="3200" b="1"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User </a:t>
            </a:r>
            <a:r>
              <a:rPr lang="en-US" sz="3200" b="1" dirty="0">
                <a:latin typeface="Times New Roman" panose="02020603050405020304" pitchFamily="18" charset="0"/>
                <a:cs typeface="Times New Roman" panose="02020603050405020304" pitchFamily="18" charset="0"/>
              </a:rPr>
              <a:t>Registration &amp; Login</a:t>
            </a:r>
            <a:r>
              <a:rPr lang="en-US" sz="3200" dirty="0">
                <a:latin typeface="Times New Roman" panose="02020603050405020304" pitchFamily="18" charset="0"/>
                <a:cs typeface="Times New Roman" panose="02020603050405020304" pitchFamily="18" charset="0"/>
              </a:rPr>
              <a:t> with secure authentication.</a:t>
            </a: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Submit Complaint</a:t>
            </a:r>
            <a:r>
              <a:rPr lang="en-US" sz="3200" dirty="0">
                <a:latin typeface="Times New Roman" panose="02020603050405020304" pitchFamily="18" charset="0"/>
                <a:cs typeface="Times New Roman" panose="02020603050405020304" pitchFamily="18" charset="0"/>
              </a:rPr>
              <a:t> with location, description, and optional images.</a:t>
            </a: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Track Complaint Status</a:t>
            </a:r>
            <a:r>
              <a:rPr lang="en-US" sz="3200" dirty="0">
                <a:latin typeface="Times New Roman" panose="02020603050405020304" pitchFamily="18" charset="0"/>
                <a:cs typeface="Times New Roman" panose="02020603050405020304" pitchFamily="18" charset="0"/>
              </a:rPr>
              <a:t> (Received, In Progress, Cleared).</a:t>
            </a: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Provide Feedback &amp; Ratings</a:t>
            </a:r>
            <a:r>
              <a:rPr lang="en-US" sz="3200" dirty="0">
                <a:latin typeface="Times New Roman" panose="02020603050405020304" pitchFamily="18" charset="0"/>
                <a:cs typeface="Times New Roman" panose="02020603050405020304" pitchFamily="18" charset="0"/>
              </a:rPr>
              <a:t> after complaint resolution.</a:t>
            </a:r>
          </a:p>
          <a:p>
            <a:r>
              <a:rPr lang="en-US" sz="3200" b="1" dirty="0">
                <a:latin typeface="Times New Roman" panose="02020603050405020304" pitchFamily="18" charset="0"/>
                <a:cs typeface="Times New Roman" panose="02020603050405020304" pitchFamily="18" charset="0"/>
              </a:rPr>
              <a:t>2. Municipal Office Features:</a:t>
            </a: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Complaint Management Dashboard</a:t>
            </a:r>
            <a:r>
              <a:rPr lang="en-US" sz="3200" dirty="0">
                <a:latin typeface="Times New Roman" panose="02020603050405020304" pitchFamily="18" charset="0"/>
                <a:cs typeface="Times New Roman" panose="02020603050405020304" pitchFamily="18" charset="0"/>
              </a:rPr>
              <a:t> to view and manage complaints.</a:t>
            </a:r>
          </a:p>
        </p:txBody>
      </p:sp>
      <p:sp>
        <p:nvSpPr>
          <p:cNvPr id="107" name="Google Shape;107;p13"/>
          <p:cNvSpPr txBox="1"/>
          <p:nvPr/>
        </p:nvSpPr>
        <p:spPr>
          <a:xfrm>
            <a:off x="139086" y="18825298"/>
            <a:ext cx="31788714" cy="3570168"/>
          </a:xfrm>
          <a:prstGeom prst="rect">
            <a:avLst/>
          </a:prstGeom>
          <a:solidFill>
            <a:srgbClr val="D6E3BC"/>
          </a:solidFill>
          <a:ln w="12700" cap="flat" cmpd="sng">
            <a:solidFill>
              <a:srgbClr val="92D05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469900" indent="-457200">
              <a:lnSpc>
                <a:spcPct val="100000"/>
              </a:lnSpc>
              <a:spcBef>
                <a:spcPts val="385"/>
              </a:spcBef>
              <a:buFont typeface="Arial" panose="020B0604020202020204" pitchFamily="34" charset="0"/>
              <a:buChar char="•"/>
              <a:tabLst>
                <a:tab pos="311785" algn="l"/>
              </a:tabLst>
            </a:pPr>
            <a:r>
              <a:rPr lang="en-US" sz="3400" dirty="0">
                <a:latin typeface="Times New Roman"/>
                <a:cs typeface="Times New Roman"/>
              </a:rPr>
              <a:t>Enhance urban and rural cleanliness by develop an efficient and user-friendly platform for citizens to report garbage collection complaints.</a:t>
            </a:r>
          </a:p>
          <a:p>
            <a:pPr marL="469900" indent="-457200">
              <a:lnSpc>
                <a:spcPct val="100000"/>
              </a:lnSpc>
              <a:spcBef>
                <a:spcPts val="385"/>
              </a:spcBef>
              <a:buFont typeface="Arial" panose="020B0604020202020204" pitchFamily="34" charset="0"/>
              <a:buChar char="•"/>
              <a:tabLst>
                <a:tab pos="311785" algn="l"/>
              </a:tabLst>
            </a:pPr>
            <a:r>
              <a:rPr lang="en-US" sz="3400" dirty="0">
                <a:latin typeface="Times New Roman"/>
                <a:cs typeface="Times New Roman"/>
              </a:rPr>
              <a:t>Enable municipal offices to receive, manage, assign, and track complaints effectively.</a:t>
            </a:r>
          </a:p>
          <a:p>
            <a:pPr marL="469900" indent="-457200">
              <a:lnSpc>
                <a:spcPct val="100000"/>
              </a:lnSpc>
              <a:spcBef>
                <a:spcPts val="385"/>
              </a:spcBef>
              <a:buFont typeface="Arial" panose="020B0604020202020204" pitchFamily="34" charset="0"/>
              <a:buChar char="•"/>
              <a:tabLst>
                <a:tab pos="311785" algn="l"/>
              </a:tabLst>
            </a:pPr>
            <a:r>
              <a:rPr lang="en-US" sz="3400" dirty="0">
                <a:latin typeface="Times New Roman"/>
                <a:cs typeface="Times New Roman"/>
              </a:rPr>
              <a:t>Allow users to register complaints with details such as location, description, and images.</a:t>
            </a:r>
          </a:p>
          <a:p>
            <a:pPr marL="469900" indent="-457200">
              <a:lnSpc>
                <a:spcPct val="100000"/>
              </a:lnSpc>
              <a:spcBef>
                <a:spcPts val="385"/>
              </a:spcBef>
              <a:buFont typeface="Arial" panose="020B0604020202020204" pitchFamily="34" charset="0"/>
              <a:buChar char="•"/>
              <a:tabLst>
                <a:tab pos="311785" algn="l"/>
              </a:tabLst>
            </a:pPr>
            <a:r>
              <a:rPr lang="en-US" sz="3400" dirty="0">
                <a:latin typeface="Times New Roman"/>
                <a:cs typeface="Times New Roman"/>
              </a:rPr>
              <a:t>Provide real-time status updates and notifications to enhance transparency and accountability.</a:t>
            </a:r>
          </a:p>
          <a:p>
            <a:pPr marL="469900" indent="-457200">
              <a:lnSpc>
                <a:spcPct val="100000"/>
              </a:lnSpc>
              <a:spcBef>
                <a:spcPts val="385"/>
              </a:spcBef>
              <a:buFont typeface="Arial" panose="020B0604020202020204" pitchFamily="34" charset="0"/>
              <a:buChar char="•"/>
              <a:tabLst>
                <a:tab pos="311785" algn="l"/>
              </a:tabLst>
            </a:pPr>
            <a:r>
              <a:rPr lang="en-US" sz="3400" dirty="0">
                <a:latin typeface="Times New Roman"/>
                <a:cs typeface="Times New Roman"/>
              </a:rPr>
              <a:t>Foster trust between citizens and local authorities through an organized complaint resolution system.</a:t>
            </a:r>
          </a:p>
          <a:p>
            <a:pPr marL="469900" indent="-457200">
              <a:spcBef>
                <a:spcPts val="385"/>
              </a:spcBef>
              <a:buFont typeface="Arial" panose="020B0604020202020204" pitchFamily="34" charset="0"/>
              <a:buChar char="•"/>
              <a:tabLst>
                <a:tab pos="311785" algn="l"/>
              </a:tabLst>
            </a:pPr>
            <a:r>
              <a:rPr lang="en-US" sz="3600" dirty="0">
                <a:latin typeface="Times New Roman"/>
                <a:cs typeface="Times New Roman"/>
              </a:rPr>
              <a:t>Promote cleanliness, improve public health, and strengthen citizen-authority communication</a:t>
            </a:r>
            <a:r>
              <a:rPr lang="en-US" sz="3400" dirty="0">
                <a:latin typeface="Times New Roman"/>
                <a:cs typeface="Times New Roman"/>
              </a:rPr>
              <a:t>.</a:t>
            </a:r>
            <a:endParaRPr lang="en-US" sz="3600" dirty="0">
              <a:latin typeface="Times New Roman"/>
              <a:cs typeface="Times New Roman"/>
            </a:endParaRPr>
          </a:p>
        </p:txBody>
      </p:sp>
      <p:sp>
        <p:nvSpPr>
          <p:cNvPr id="108" name="Google Shape;108;p13"/>
          <p:cNvSpPr txBox="1"/>
          <p:nvPr/>
        </p:nvSpPr>
        <p:spPr>
          <a:xfrm>
            <a:off x="16802996" y="23727103"/>
            <a:ext cx="15087600" cy="7940595"/>
          </a:xfrm>
          <a:prstGeom prst="rect">
            <a:avLst/>
          </a:prstGeom>
          <a:solidFill>
            <a:srgbClr val="DAE5F1"/>
          </a:solidFill>
          <a:ln w="12700" cap="flat" cmpd="sng">
            <a:solidFill>
              <a:srgbClr val="00B0F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931862" indent="-457200">
              <a:buFont typeface="Arial" panose="020B0604020202020204" pitchFamily="34" charset="0"/>
              <a:buChar char="•"/>
            </a:pPr>
            <a:r>
              <a:rPr lang="en-US" sz="3400" dirty="0">
                <a:solidFill>
                  <a:schemeClr val="dk1"/>
                </a:solidFill>
                <a:latin typeface="Times New Roman"/>
                <a:ea typeface="Times New Roman"/>
                <a:cs typeface="Times New Roman"/>
                <a:sym typeface="Times New Roman"/>
              </a:rPr>
              <a:t>The </a:t>
            </a:r>
            <a:r>
              <a:rPr lang="en-US" sz="3400" dirty="0" err="1">
                <a:solidFill>
                  <a:schemeClr val="dk1"/>
                </a:solidFill>
                <a:latin typeface="Times New Roman"/>
                <a:ea typeface="Times New Roman"/>
                <a:cs typeface="Times New Roman"/>
                <a:sym typeface="Times New Roman"/>
              </a:rPr>
              <a:t>CleanSociety</a:t>
            </a:r>
            <a:r>
              <a:rPr lang="en-US" sz="3400" dirty="0">
                <a:solidFill>
                  <a:schemeClr val="dk1"/>
                </a:solidFill>
                <a:latin typeface="Times New Roman"/>
                <a:ea typeface="Times New Roman"/>
                <a:cs typeface="Times New Roman"/>
                <a:sym typeface="Times New Roman"/>
              </a:rPr>
              <a:t> web project, aimed at allowing users to register garbage collection complaints for rapid resolution by the municipality, follows a concise methodology.</a:t>
            </a:r>
          </a:p>
          <a:p>
            <a:pPr marL="931862" marR="0" lvl="0" indent="-457200" algn="l" rtl="0">
              <a:spcBef>
                <a:spcPts val="0"/>
              </a:spcBef>
              <a:spcAft>
                <a:spcPts val="0"/>
              </a:spcAft>
              <a:buFont typeface="Arial" panose="020B0604020202020204" pitchFamily="34" charset="0"/>
              <a:buChar char="•"/>
            </a:pPr>
            <a:endParaRPr lang="en-US" sz="3400" dirty="0">
              <a:solidFill>
                <a:schemeClr val="dk1"/>
              </a:solidFill>
              <a:latin typeface="Times New Roman"/>
              <a:ea typeface="Times New Roman"/>
              <a:cs typeface="Times New Roman"/>
              <a:sym typeface="Times New Roman"/>
            </a:endParaRPr>
          </a:p>
          <a:p>
            <a:pPr marL="931862" marR="0" lvl="0" indent="-457200" algn="l" rtl="0">
              <a:spcBef>
                <a:spcPts val="0"/>
              </a:spcBef>
              <a:spcAft>
                <a:spcPts val="0"/>
              </a:spcAft>
              <a:buFont typeface="Arial" panose="020B0604020202020204" pitchFamily="34" charset="0"/>
              <a:buChar char="•"/>
            </a:pPr>
            <a:r>
              <a:rPr lang="en-US" sz="3400" dirty="0">
                <a:solidFill>
                  <a:schemeClr val="dk1"/>
                </a:solidFill>
                <a:latin typeface="Times New Roman"/>
                <a:ea typeface="Times New Roman"/>
                <a:cs typeface="Times New Roman"/>
                <a:sym typeface="Times New Roman"/>
              </a:rPr>
              <a:t>It starts with initiation, defining scope and stakeholders, followed by requirements analysis to gather needs like complaint forms and admin panels.</a:t>
            </a:r>
          </a:p>
          <a:p>
            <a:pPr marL="474662" marR="0" lvl="0" algn="l" rtl="0">
              <a:spcBef>
                <a:spcPts val="0"/>
              </a:spcBef>
              <a:spcAft>
                <a:spcPts val="0"/>
              </a:spcAft>
            </a:pPr>
            <a:endParaRPr lang="en-GB" sz="3400" dirty="0">
              <a:solidFill>
                <a:schemeClr val="dk1"/>
              </a:solidFill>
              <a:latin typeface="Times New Roman"/>
              <a:ea typeface="Times New Roman"/>
              <a:cs typeface="Times New Roman"/>
              <a:sym typeface="Times New Roman"/>
            </a:endParaRPr>
          </a:p>
          <a:p>
            <a:pPr marL="931862" marR="0" lvl="0" indent="-457200" algn="l" rtl="0">
              <a:spcBef>
                <a:spcPts val="0"/>
              </a:spcBef>
              <a:spcAft>
                <a:spcPts val="0"/>
              </a:spcAft>
              <a:buFont typeface="Arial" panose="020B0604020202020204" pitchFamily="34" charset="0"/>
              <a:buChar char="•"/>
            </a:pPr>
            <a:r>
              <a:rPr lang="en-US" sz="3400" dirty="0">
                <a:solidFill>
                  <a:schemeClr val="dk1"/>
                </a:solidFill>
                <a:latin typeface="Times New Roman"/>
                <a:ea typeface="Times New Roman"/>
                <a:cs typeface="Times New Roman"/>
                <a:sym typeface="Times New Roman"/>
              </a:rPr>
              <a:t>Next, system design outlines the architecture and UI, leading to development, where the platform is built with features like geolocation and notifications.</a:t>
            </a:r>
          </a:p>
          <a:p>
            <a:pPr marL="474662" marR="0" lvl="0" algn="l" rtl="0">
              <a:spcBef>
                <a:spcPts val="0"/>
              </a:spcBef>
              <a:spcAft>
                <a:spcPts val="0"/>
              </a:spcAft>
            </a:pPr>
            <a:endParaRPr lang="en-GB" sz="3400" dirty="0">
              <a:solidFill>
                <a:schemeClr val="dk1"/>
              </a:solidFill>
              <a:latin typeface="Times New Roman"/>
              <a:ea typeface="Times New Roman"/>
              <a:cs typeface="Times New Roman"/>
              <a:sym typeface="Times New Roman"/>
            </a:endParaRPr>
          </a:p>
          <a:p>
            <a:pPr marL="931862" marR="0" lvl="0" indent="-457200" algn="l" rtl="0">
              <a:spcBef>
                <a:spcPts val="0"/>
              </a:spcBef>
              <a:spcAft>
                <a:spcPts val="0"/>
              </a:spcAft>
              <a:buFont typeface="Arial" panose="020B0604020202020204" pitchFamily="34" charset="0"/>
              <a:buChar char="•"/>
            </a:pPr>
            <a:r>
              <a:rPr lang="en-US" sz="3400" dirty="0">
                <a:solidFill>
                  <a:schemeClr val="dk1"/>
                </a:solidFill>
                <a:latin typeface="Times New Roman"/>
                <a:ea typeface="Times New Roman"/>
                <a:cs typeface="Times New Roman"/>
                <a:sym typeface="Times New Roman"/>
              </a:rPr>
              <a:t>Testing ensures functionality and security, then deployment launches it on a cloud server with a pilot phase. </a:t>
            </a:r>
          </a:p>
          <a:p>
            <a:pPr marL="474662" marR="0" lvl="0" algn="l" rtl="0">
              <a:spcBef>
                <a:spcPts val="0"/>
              </a:spcBef>
              <a:spcAft>
                <a:spcPts val="0"/>
              </a:spcAft>
            </a:pPr>
            <a:endParaRPr lang="en-US" sz="3400" dirty="0">
              <a:solidFill>
                <a:schemeClr val="dk1"/>
              </a:solidFill>
              <a:latin typeface="Times New Roman"/>
              <a:ea typeface="Times New Roman"/>
              <a:cs typeface="Times New Roman"/>
              <a:sym typeface="Times New Roman"/>
            </a:endParaRPr>
          </a:p>
          <a:p>
            <a:pPr marL="931862" marR="0" lvl="0" indent="-457200" algn="l" rtl="0">
              <a:spcBef>
                <a:spcPts val="0"/>
              </a:spcBef>
              <a:spcAft>
                <a:spcPts val="0"/>
              </a:spcAft>
              <a:buFont typeface="Arial" panose="020B0604020202020204" pitchFamily="34" charset="0"/>
              <a:buChar char="•"/>
            </a:pPr>
            <a:r>
              <a:rPr lang="en-US" sz="3400" dirty="0">
                <a:solidFill>
                  <a:schemeClr val="dk1"/>
                </a:solidFill>
                <a:latin typeface="Times New Roman"/>
                <a:ea typeface="Times New Roman"/>
                <a:cs typeface="Times New Roman"/>
                <a:sym typeface="Times New Roman"/>
              </a:rPr>
              <a:t>Finally, maintenance keeps it running smoothly, incorporating feedback and scaling as needed, all within a 4-6 month timeline for initial rollout.</a:t>
            </a:r>
            <a:endParaRPr lang="en-GB" sz="3400" dirty="0">
              <a:solidFill>
                <a:schemeClr val="dk1"/>
              </a:solidFill>
              <a:latin typeface="Times New Roman"/>
              <a:ea typeface="Times New Roman"/>
              <a:cs typeface="Times New Roman"/>
              <a:sym typeface="Times New Roman"/>
            </a:endParaRPr>
          </a:p>
        </p:txBody>
      </p:sp>
      <p:sp>
        <p:nvSpPr>
          <p:cNvPr id="109" name="Google Shape;109;p13"/>
          <p:cNvSpPr txBox="1"/>
          <p:nvPr/>
        </p:nvSpPr>
        <p:spPr>
          <a:xfrm>
            <a:off x="16828760" y="32926208"/>
            <a:ext cx="14828400" cy="3231614"/>
          </a:xfrm>
          <a:prstGeom prst="rect">
            <a:avLst/>
          </a:prstGeom>
          <a:solidFill>
            <a:srgbClr val="FBD4B4"/>
          </a:solidFill>
          <a:ln w="12700" cap="flat" cmpd="sng">
            <a:solidFill>
              <a:srgbClr val="E36C09"/>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474663" lvl="0" algn="just"/>
            <a:r>
              <a:rPr lang="en-US" sz="3400" b="1" dirty="0">
                <a:solidFill>
                  <a:schemeClr val="dk1"/>
                </a:solidFill>
                <a:latin typeface="Times New Roman" panose="02020603050405020304" pitchFamily="18" charset="0"/>
                <a:cs typeface="Times New Roman" panose="02020603050405020304" pitchFamily="18" charset="0"/>
              </a:rPr>
              <a:t>Frontend: </a:t>
            </a:r>
            <a:r>
              <a:rPr lang="en-IN" sz="3400" dirty="0">
                <a:latin typeface="Times New Roman" panose="02020603050405020304" pitchFamily="18" charset="0"/>
                <a:cs typeface="Times New Roman" panose="02020603050405020304" pitchFamily="18" charset="0"/>
              </a:rPr>
              <a:t>HTML, CSS, JavaScript</a:t>
            </a:r>
          </a:p>
          <a:p>
            <a:pPr marL="474663" lvl="0" algn="just"/>
            <a:r>
              <a:rPr lang="en-IN" sz="3400" b="1" dirty="0">
                <a:latin typeface="Times New Roman" panose="02020603050405020304" pitchFamily="18" charset="0"/>
                <a:cs typeface="Times New Roman" panose="02020603050405020304" pitchFamily="18" charset="0"/>
              </a:rPr>
              <a:t>Backend:</a:t>
            </a:r>
            <a:r>
              <a:rPr lang="en-US" sz="3400" b="1" dirty="0">
                <a:solidFill>
                  <a:schemeClr val="dk1"/>
                </a:solidFill>
                <a:latin typeface="Times New Roman" panose="02020603050405020304" pitchFamily="18" charset="0"/>
                <a:cs typeface="Times New Roman" panose="02020603050405020304" pitchFamily="18" charset="0"/>
              </a:rPr>
              <a:t> </a:t>
            </a:r>
            <a:r>
              <a:rPr lang="en-US" sz="3400" dirty="0">
                <a:solidFill>
                  <a:schemeClr val="dk1"/>
                </a:solidFill>
                <a:latin typeface="Times New Roman" panose="02020603050405020304" pitchFamily="18" charset="0"/>
                <a:cs typeface="Times New Roman" panose="02020603050405020304" pitchFamily="18" charset="0"/>
              </a:rPr>
              <a:t>PHP, Python (3.8.5)</a:t>
            </a:r>
            <a:endParaRPr lang="en-GB" sz="3400" b="1" dirty="0">
              <a:solidFill>
                <a:schemeClr val="dk1"/>
              </a:solidFill>
              <a:latin typeface="Times New Roman" panose="02020603050405020304" pitchFamily="18" charset="0"/>
              <a:cs typeface="Times New Roman" panose="02020603050405020304" pitchFamily="18" charset="0"/>
              <a:sym typeface="Arial"/>
            </a:endParaRPr>
          </a:p>
          <a:p>
            <a:pPr marL="474663" marR="0" lvl="0" indent="0" algn="just" rtl="0">
              <a:spcBef>
                <a:spcPts val="0"/>
              </a:spcBef>
              <a:spcAft>
                <a:spcPts val="0"/>
              </a:spcAft>
              <a:buNone/>
            </a:pPr>
            <a:r>
              <a:rPr lang="en-IN" sz="3400" b="1" dirty="0">
                <a:latin typeface="Times New Roman" panose="02020603050405020304" pitchFamily="18" charset="0"/>
                <a:cs typeface="Times New Roman" panose="02020603050405020304" pitchFamily="18" charset="0"/>
              </a:rPr>
              <a:t>Database: </a:t>
            </a:r>
            <a:r>
              <a:rPr lang="en-IN" sz="3400" dirty="0">
                <a:latin typeface="Times New Roman" panose="02020603050405020304" pitchFamily="18" charset="0"/>
                <a:cs typeface="Times New Roman" panose="02020603050405020304" pitchFamily="18" charset="0"/>
              </a:rPr>
              <a:t>MySQL (V8.0.27)</a:t>
            </a:r>
          </a:p>
          <a:p>
            <a:pPr marL="474663" marR="0" lvl="0" indent="0" algn="just" rtl="0">
              <a:spcBef>
                <a:spcPts val="0"/>
              </a:spcBef>
              <a:spcAft>
                <a:spcPts val="0"/>
              </a:spcAft>
              <a:buNone/>
            </a:pPr>
            <a:r>
              <a:rPr lang="en-IN" sz="3400" b="1" dirty="0">
                <a:latin typeface="Times New Roman" panose="02020603050405020304" pitchFamily="18" charset="0"/>
                <a:cs typeface="Times New Roman" panose="02020603050405020304" pitchFamily="18" charset="0"/>
              </a:rPr>
              <a:t>Authentication: </a:t>
            </a:r>
            <a:r>
              <a:rPr lang="en-IN" sz="3400" dirty="0">
                <a:latin typeface="Times New Roman" panose="02020603050405020304" pitchFamily="18" charset="0"/>
                <a:cs typeface="Times New Roman" panose="02020603050405020304" pitchFamily="18" charset="0"/>
              </a:rPr>
              <a:t>OAuth 2.0</a:t>
            </a:r>
            <a:endParaRPr lang="en-GB" sz="3400" b="1" dirty="0">
              <a:solidFill>
                <a:schemeClr val="dk1"/>
              </a:solidFill>
              <a:latin typeface="Times New Roman" panose="02020603050405020304" pitchFamily="18" charset="0"/>
              <a:cs typeface="Times New Roman" panose="02020603050405020304" pitchFamily="18" charset="0"/>
            </a:endParaRPr>
          </a:p>
          <a:p>
            <a:pPr marL="474663" marR="0" lvl="0" indent="0" algn="just" rtl="0">
              <a:spcBef>
                <a:spcPts val="0"/>
              </a:spcBef>
              <a:spcAft>
                <a:spcPts val="0"/>
              </a:spcAft>
              <a:buNone/>
            </a:pPr>
            <a:r>
              <a:rPr lang="en-IN" sz="3400" b="1" dirty="0">
                <a:latin typeface="Times New Roman" panose="02020603050405020304" pitchFamily="18" charset="0"/>
                <a:cs typeface="Times New Roman" panose="02020603050405020304" pitchFamily="18" charset="0"/>
              </a:rPr>
              <a:t>APIs &amp; Integrations: </a:t>
            </a:r>
            <a:r>
              <a:rPr lang="en-US" sz="3400" dirty="0">
                <a:latin typeface="Times New Roman" panose="02020603050405020304" pitchFamily="18" charset="0"/>
                <a:cs typeface="Times New Roman" panose="02020603050405020304" pitchFamily="18" charset="0"/>
              </a:rPr>
              <a:t>Google Maps API – Location tracking</a:t>
            </a:r>
          </a:p>
          <a:p>
            <a:pPr marL="474663" algn="just"/>
            <a:r>
              <a:rPr lang="en-US" sz="3400" b="1" dirty="0">
                <a:effectLst/>
                <a:latin typeface="Times New Roman" panose="02020603050405020304" pitchFamily="18" charset="0"/>
                <a:ea typeface="Roboto Lt"/>
                <a:cs typeface="Times New Roman" panose="02020603050405020304" pitchFamily="18" charset="0"/>
              </a:rPr>
              <a:t>Development Tools: </a:t>
            </a:r>
            <a:r>
              <a:rPr lang="en-US" sz="3400" dirty="0">
                <a:effectLst/>
                <a:latin typeface="Times New Roman" panose="02020603050405020304" pitchFamily="18" charset="0"/>
                <a:ea typeface="Roboto Lt"/>
                <a:cs typeface="Times New Roman" panose="02020603050405020304" pitchFamily="18" charset="0"/>
              </a:rPr>
              <a:t>Visual Studio Code(1.97.2), XAMPP Control Panel(v3.3.0) </a:t>
            </a:r>
            <a:endParaRPr lang="en-IN" sz="3400" dirty="0">
              <a:effectLst/>
              <a:latin typeface="Times New Roman" panose="02020603050405020304" pitchFamily="18" charset="0"/>
              <a:ea typeface="Roboto Lt"/>
              <a:cs typeface="Times New Roman" panose="02020603050405020304" pitchFamily="18" charset="0"/>
            </a:endParaRPr>
          </a:p>
        </p:txBody>
      </p:sp>
      <p:sp>
        <p:nvSpPr>
          <p:cNvPr id="110" name="Google Shape;110;p13"/>
          <p:cNvSpPr/>
          <p:nvPr/>
        </p:nvSpPr>
        <p:spPr>
          <a:xfrm>
            <a:off x="16767798" y="36312992"/>
            <a:ext cx="5784600" cy="838200"/>
          </a:xfrm>
          <a:prstGeom prst="chevron">
            <a:avLst>
              <a:gd name="adj" fmla="val 50000"/>
            </a:avLst>
          </a:prstGeom>
          <a:solidFill>
            <a:srgbClr val="C00000"/>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ctr" rtl="0">
              <a:lnSpc>
                <a:spcPct val="200000"/>
              </a:lnSpc>
              <a:spcBef>
                <a:spcPts val="0"/>
              </a:spcBef>
              <a:spcAft>
                <a:spcPts val="0"/>
              </a:spcAft>
              <a:buClr>
                <a:schemeClr val="dk1"/>
              </a:buClr>
              <a:buFont typeface="Arial"/>
              <a:buNone/>
            </a:pPr>
            <a:r>
              <a:rPr lang="en-US" sz="3600" b="1" dirty="0">
                <a:solidFill>
                  <a:schemeClr val="lt1"/>
                </a:solidFill>
                <a:latin typeface="Times New Roman" pitchFamily="18" charset="0"/>
                <a:cs typeface="Times New Roman" pitchFamily="18" charset="0"/>
              </a:rPr>
              <a:t>CONCLUSION</a:t>
            </a:r>
          </a:p>
          <a:p>
            <a:pPr marL="0" lvl="0" indent="0" algn="l" rtl="0">
              <a:spcBef>
                <a:spcPts val="0"/>
              </a:spcBef>
              <a:spcAft>
                <a:spcPts val="0"/>
              </a:spcAft>
              <a:buNone/>
            </a:pPr>
            <a:endParaRPr dirty="0"/>
          </a:p>
        </p:txBody>
      </p:sp>
      <p:sp>
        <p:nvSpPr>
          <p:cNvPr id="111" name="Google Shape;111;p13"/>
          <p:cNvSpPr/>
          <p:nvPr/>
        </p:nvSpPr>
        <p:spPr>
          <a:xfrm>
            <a:off x="1405642" y="23317856"/>
            <a:ext cx="4345040" cy="818494"/>
          </a:xfrm>
          <a:prstGeom prst="rect">
            <a:avLst/>
          </a:prstGeom>
          <a:noFill/>
          <a:ln>
            <a:noFill/>
          </a:ln>
        </p:spPr>
        <p:txBody>
          <a:bodyPr spcFirstLastPara="1" wrap="square" lIns="144000" tIns="48000" rIns="48000" bIns="48000" anchor="ctr" anchorCtr="0">
            <a:noAutofit/>
          </a:bodyPr>
          <a:lstStyle/>
          <a:p>
            <a:pPr marL="0" marR="0" lvl="0" indent="0" algn="ctr" rtl="0">
              <a:lnSpc>
                <a:spcPct val="90000"/>
              </a:lnSpc>
              <a:spcBef>
                <a:spcPts val="0"/>
              </a:spcBef>
              <a:spcAft>
                <a:spcPts val="0"/>
              </a:spcAft>
              <a:buNone/>
            </a:pPr>
            <a:r>
              <a:rPr lang="en-US" sz="3600" b="1" dirty="0">
                <a:solidFill>
                  <a:schemeClr val="lt1"/>
                </a:solidFill>
                <a:latin typeface="Arial"/>
                <a:ea typeface="Arial"/>
                <a:cs typeface="Arial"/>
                <a:sym typeface="Arial"/>
              </a:rPr>
              <a:t>PROBEM GAP</a:t>
            </a:r>
            <a:endParaRPr dirty="0"/>
          </a:p>
        </p:txBody>
      </p:sp>
      <p:grpSp>
        <p:nvGrpSpPr>
          <p:cNvPr id="112" name="Google Shape;112;p13"/>
          <p:cNvGrpSpPr/>
          <p:nvPr/>
        </p:nvGrpSpPr>
        <p:grpSpPr>
          <a:xfrm>
            <a:off x="1" y="17564049"/>
            <a:ext cx="7011377" cy="1066800"/>
            <a:chOff x="5210218" y="0"/>
            <a:chExt cx="7011377" cy="1066800"/>
          </a:xfrm>
        </p:grpSpPr>
        <p:sp>
          <p:nvSpPr>
            <p:cNvPr id="113" name="Google Shape;113;p13"/>
            <p:cNvSpPr/>
            <p:nvPr/>
          </p:nvSpPr>
          <p:spPr>
            <a:xfrm>
              <a:off x="5210218" y="0"/>
              <a:ext cx="7011377" cy="1066800"/>
            </a:xfrm>
            <a:prstGeom prst="chevron">
              <a:avLst>
                <a:gd name="adj" fmla="val 50000"/>
              </a:avLst>
            </a:prstGeom>
            <a:gradFill>
              <a:gsLst>
                <a:gs pos="0">
                  <a:srgbClr val="759336"/>
                </a:gs>
                <a:gs pos="80000">
                  <a:srgbClr val="99C247"/>
                </a:gs>
                <a:gs pos="100000">
                  <a:srgbClr val="9BC545"/>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5743618" y="0"/>
              <a:ext cx="5944577" cy="1066800"/>
            </a:xfrm>
            <a:prstGeom prst="rect">
              <a:avLst/>
            </a:prstGeom>
            <a:noFill/>
            <a:ln>
              <a:noFill/>
            </a:ln>
          </p:spPr>
          <p:txBody>
            <a:bodyPr spcFirstLastPara="1" wrap="square" lIns="144000" tIns="48000" rIns="48000" bIns="48000" anchor="ctr" anchorCtr="0">
              <a:noAutofit/>
            </a:bodyPr>
            <a:lstStyle/>
            <a:p>
              <a:pPr marL="0" lvl="0" indent="0" algn="ctr" rtl="0">
                <a:lnSpc>
                  <a:spcPct val="90000"/>
                </a:lnSpc>
                <a:spcBef>
                  <a:spcPts val="0"/>
                </a:spcBef>
                <a:spcAft>
                  <a:spcPts val="0"/>
                </a:spcAft>
                <a:buSzPts val="3600"/>
                <a:buNone/>
              </a:pPr>
              <a:endParaRPr sz="3600" b="1">
                <a:solidFill>
                  <a:schemeClr val="lt1"/>
                </a:solidFill>
              </a:endParaRPr>
            </a:p>
            <a:p>
              <a:pPr marL="0" lvl="0" indent="0" algn="ctr" rtl="0">
                <a:lnSpc>
                  <a:spcPct val="90000"/>
                </a:lnSpc>
                <a:spcBef>
                  <a:spcPts val="0"/>
                </a:spcBef>
                <a:spcAft>
                  <a:spcPts val="0"/>
                </a:spcAft>
                <a:buClr>
                  <a:schemeClr val="lt1"/>
                </a:buClr>
                <a:buSzPts val="3600"/>
                <a:buFont typeface="Arial"/>
                <a:buNone/>
              </a:pPr>
              <a:r>
                <a:rPr lang="en-US" sz="3600" b="1" dirty="0">
                  <a:solidFill>
                    <a:schemeClr val="lt1"/>
                  </a:solidFill>
                  <a:latin typeface="Times New Roman" pitchFamily="18" charset="0"/>
                  <a:cs typeface="Times New Roman" pitchFamily="18" charset="0"/>
                </a:rPr>
                <a:t>OBJECTIVE</a:t>
              </a:r>
              <a:endParaRPr sz="3600">
                <a:solidFill>
                  <a:schemeClr val="dk1"/>
                </a:solidFill>
                <a:latin typeface="Times New Roman" pitchFamily="18" charset="0"/>
                <a:cs typeface="Times New Roman" pitchFamily="18" charset="0"/>
              </a:endParaRPr>
            </a:p>
            <a:p>
              <a:pPr marL="0" marR="0" lvl="0" indent="0" algn="ctr" rtl="0">
                <a:lnSpc>
                  <a:spcPct val="90000"/>
                </a:lnSpc>
                <a:spcBef>
                  <a:spcPts val="0"/>
                </a:spcBef>
                <a:spcAft>
                  <a:spcPts val="0"/>
                </a:spcAft>
                <a:buNone/>
              </a:pPr>
              <a:endParaRPr sz="3600" b="1">
                <a:solidFill>
                  <a:schemeClr val="lt1"/>
                </a:solidFill>
              </a:endParaRPr>
            </a:p>
          </p:txBody>
        </p:sp>
      </p:grpSp>
      <p:grpSp>
        <p:nvGrpSpPr>
          <p:cNvPr id="115" name="Google Shape;115;p13"/>
          <p:cNvGrpSpPr/>
          <p:nvPr/>
        </p:nvGrpSpPr>
        <p:grpSpPr>
          <a:xfrm>
            <a:off x="7150975" y="25783173"/>
            <a:ext cx="7048800" cy="914375"/>
            <a:chOff x="16849376" y="-106680"/>
            <a:chExt cx="7048800" cy="1280100"/>
          </a:xfrm>
        </p:grpSpPr>
        <p:sp>
          <p:nvSpPr>
            <p:cNvPr id="116" name="Google Shape;116;p13"/>
            <p:cNvSpPr/>
            <p:nvPr/>
          </p:nvSpPr>
          <p:spPr>
            <a:xfrm>
              <a:off x="16849376" y="0"/>
              <a:ext cx="7048800" cy="1066800"/>
            </a:xfrm>
            <a:prstGeom prst="chevron">
              <a:avLst>
                <a:gd name="adj" fmla="val 50000"/>
              </a:avLst>
            </a:prstGeom>
            <a:gradFill>
              <a:gsLst>
                <a:gs pos="0">
                  <a:srgbClr val="29859E"/>
                </a:gs>
                <a:gs pos="80000">
                  <a:srgbClr val="36B0D0"/>
                </a:gs>
                <a:gs pos="100000">
                  <a:srgbClr val="33B3D5"/>
                </a:gs>
              </a:gsLst>
              <a:lin ang="16200038" scaled="0"/>
            </a:gra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17382776" y="-106680"/>
              <a:ext cx="5982000" cy="1280100"/>
            </a:xfrm>
            <a:prstGeom prst="rect">
              <a:avLst/>
            </a:prstGeom>
            <a:noFill/>
            <a:ln>
              <a:noFill/>
            </a:ln>
          </p:spPr>
          <p:txBody>
            <a:bodyPr spcFirstLastPara="1" wrap="square" lIns="144000" tIns="48000" rIns="48000" bIns="48000" anchor="ctr" anchorCtr="0">
              <a:noAutofit/>
            </a:bodyPr>
            <a:lstStyle/>
            <a:p>
              <a:pPr marL="0" lvl="0" indent="0" algn="ctr" rtl="0">
                <a:lnSpc>
                  <a:spcPct val="90000"/>
                </a:lnSpc>
                <a:spcBef>
                  <a:spcPts val="0"/>
                </a:spcBef>
                <a:spcAft>
                  <a:spcPts val="0"/>
                </a:spcAft>
                <a:buSzPts val="3600"/>
                <a:buNone/>
              </a:pPr>
              <a:r>
                <a:rPr lang="en-US" sz="3600" b="1">
                  <a:solidFill>
                    <a:schemeClr val="lt1"/>
                  </a:solidFill>
                </a:rPr>
                <a:t>METHODOLOGY</a:t>
              </a:r>
              <a:endParaRPr>
                <a:solidFill>
                  <a:schemeClr val="dk1"/>
                </a:solidFill>
              </a:endParaRPr>
            </a:p>
            <a:p>
              <a:pPr marL="0" marR="0" lvl="0" indent="0" algn="ctr" rtl="0">
                <a:lnSpc>
                  <a:spcPct val="90000"/>
                </a:lnSpc>
                <a:spcBef>
                  <a:spcPts val="0"/>
                </a:spcBef>
                <a:spcAft>
                  <a:spcPts val="0"/>
                </a:spcAft>
                <a:buNone/>
              </a:pPr>
              <a:endParaRPr/>
            </a:p>
          </p:txBody>
        </p:sp>
      </p:grpSp>
      <p:sp>
        <p:nvSpPr>
          <p:cNvPr id="118" name="Google Shape;118;p13"/>
          <p:cNvSpPr txBox="1"/>
          <p:nvPr/>
        </p:nvSpPr>
        <p:spPr>
          <a:xfrm>
            <a:off x="140862" y="23652348"/>
            <a:ext cx="16318337" cy="20025360"/>
          </a:xfrm>
          <a:prstGeom prst="rect">
            <a:avLst/>
          </a:prstGeom>
          <a:solidFill>
            <a:srgbClr val="F2DADA"/>
          </a:solidFill>
          <a:ln w="12700" cap="flat" cmpd="sng">
            <a:solidFill>
              <a:srgbClr val="C0000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0" marR="0" lvl="0" indent="0" algn="l" rtl="0">
              <a:spcBef>
                <a:spcPts val="0"/>
              </a:spcBef>
              <a:spcAft>
                <a:spcPts val="0"/>
              </a:spcAft>
              <a:buNone/>
            </a:pPr>
            <a:r>
              <a:rPr lang="en-US" sz="3600" dirty="0">
                <a:solidFill>
                  <a:schemeClr val="dk1"/>
                </a:solidFill>
                <a:latin typeface="Times New Roman"/>
                <a:ea typeface="Times New Roman"/>
                <a:cs typeface="Times New Roman"/>
                <a:sym typeface="Times New Roman"/>
              </a:rPr>
              <a:t>    </a:t>
            </a:r>
            <a:endParaRPr sz="2800" dirty="0">
              <a:solidFill>
                <a:schemeClr val="dk1"/>
              </a:solidFill>
              <a:latin typeface="Constantia"/>
              <a:ea typeface="Constantia"/>
              <a:cs typeface="Constantia"/>
              <a:sym typeface="Constantia"/>
            </a:endParaRPr>
          </a:p>
          <a:p>
            <a:pPr marL="0" marR="0" lvl="0" indent="0" algn="l" rtl="0">
              <a:spcBef>
                <a:spcPts val="0"/>
              </a:spcBef>
              <a:spcAft>
                <a:spcPts val="0"/>
              </a:spcAft>
              <a:buNone/>
            </a:pPr>
            <a:endParaRPr sz="2800" dirty="0">
              <a:solidFill>
                <a:schemeClr val="dk1"/>
              </a:solidFill>
              <a:latin typeface="Constantia"/>
              <a:ea typeface="Constantia"/>
              <a:cs typeface="Constantia"/>
              <a:sym typeface="Constantia"/>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a:p>
            <a:pPr marL="474663" marR="0" lvl="0" indent="0" algn="l" rtl="0">
              <a:spcBef>
                <a:spcPts val="0"/>
              </a:spcBef>
              <a:spcAft>
                <a:spcPts val="0"/>
              </a:spcAft>
              <a:buNone/>
            </a:pPr>
            <a:endParaRPr sz="3000" dirty="0">
              <a:solidFill>
                <a:schemeClr val="dk1"/>
              </a:solidFill>
              <a:latin typeface="Arial"/>
              <a:ea typeface="Arial"/>
              <a:cs typeface="Arial"/>
              <a:sym typeface="Arial"/>
            </a:endParaRPr>
          </a:p>
        </p:txBody>
      </p:sp>
      <p:grpSp>
        <p:nvGrpSpPr>
          <p:cNvPr id="119" name="Google Shape;119;p13"/>
          <p:cNvGrpSpPr/>
          <p:nvPr/>
        </p:nvGrpSpPr>
        <p:grpSpPr>
          <a:xfrm>
            <a:off x="16779925" y="22503873"/>
            <a:ext cx="7550675" cy="1066800"/>
            <a:chOff x="16849376" y="-775869"/>
            <a:chExt cx="7048800" cy="1066800"/>
          </a:xfrm>
        </p:grpSpPr>
        <p:sp>
          <p:nvSpPr>
            <p:cNvPr id="120" name="Google Shape;120;p13"/>
            <p:cNvSpPr/>
            <p:nvPr/>
          </p:nvSpPr>
          <p:spPr>
            <a:xfrm>
              <a:off x="16849376" y="-775869"/>
              <a:ext cx="7048800" cy="1066800"/>
            </a:xfrm>
            <a:prstGeom prst="chevron">
              <a:avLst>
                <a:gd name="adj" fmla="val 50000"/>
              </a:avLst>
            </a:prstGeom>
            <a:gradFill>
              <a:gsLst>
                <a:gs pos="0">
                  <a:srgbClr val="992D2B"/>
                </a:gs>
                <a:gs pos="80000">
                  <a:srgbClr val="C93D39"/>
                </a:gs>
                <a:gs pos="100000">
                  <a:srgbClr val="CD3A36"/>
                </a:gs>
              </a:gsLst>
              <a:lin ang="16200038" scaled="0"/>
            </a:gra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17667326" y="-653950"/>
              <a:ext cx="5529900" cy="825600"/>
            </a:xfrm>
            <a:prstGeom prst="rect">
              <a:avLst/>
            </a:prstGeom>
            <a:gradFill>
              <a:gsLst>
                <a:gs pos="0">
                  <a:srgbClr val="000082"/>
                </a:gs>
                <a:gs pos="30000">
                  <a:srgbClr val="66008F"/>
                </a:gs>
                <a:gs pos="65000">
                  <a:srgbClr val="BA0066"/>
                </a:gs>
                <a:gs pos="90000">
                  <a:srgbClr val="FF0000"/>
                </a:gs>
                <a:gs pos="100000">
                  <a:srgbClr val="FF8200"/>
                </a:gs>
              </a:gsLst>
              <a:lin ang="16200038" scaled="0"/>
            </a:gradFill>
            <a:ln>
              <a:noFill/>
            </a:ln>
            <a:effectLst>
              <a:outerShdw blurRad="40000" dist="23000" dir="5400000" rotWithShape="0">
                <a:srgbClr val="000000">
                  <a:alpha val="34901"/>
                </a:srgbClr>
              </a:outerShdw>
            </a:effectLst>
          </p:spPr>
          <p:txBody>
            <a:bodyPr spcFirstLastPara="1" wrap="square" lIns="144000" tIns="48000" rIns="48000" bIns="48000" anchor="ctr" anchorCtr="0">
              <a:noAutofit/>
            </a:bodyPr>
            <a:lstStyle/>
            <a:p>
              <a:pPr marL="0" lvl="0" indent="0" algn="ctr" rtl="0">
                <a:lnSpc>
                  <a:spcPct val="90000"/>
                </a:lnSpc>
                <a:spcBef>
                  <a:spcPts val="0"/>
                </a:spcBef>
                <a:spcAft>
                  <a:spcPts val="0"/>
                </a:spcAft>
                <a:buSzPts val="3600"/>
                <a:buNone/>
              </a:pPr>
              <a:endParaRPr sz="3600" b="1" dirty="0">
                <a:solidFill>
                  <a:schemeClr val="lt1"/>
                </a:solidFill>
              </a:endParaRPr>
            </a:p>
            <a:p>
              <a:pPr marL="0" lvl="0" indent="0" algn="ctr" rtl="0">
                <a:lnSpc>
                  <a:spcPct val="90000"/>
                </a:lnSpc>
                <a:spcBef>
                  <a:spcPts val="0"/>
                </a:spcBef>
                <a:spcAft>
                  <a:spcPts val="0"/>
                </a:spcAft>
                <a:buSzPts val="3600"/>
                <a:buNone/>
              </a:pPr>
              <a:r>
                <a:rPr lang="en-US" sz="3600" b="1" dirty="0">
                  <a:solidFill>
                    <a:schemeClr val="lt1"/>
                  </a:solidFill>
                  <a:latin typeface="Times New Roman" pitchFamily="18" charset="0"/>
                  <a:cs typeface="Times New Roman" pitchFamily="18" charset="0"/>
                </a:rPr>
                <a:t>METHODOLOGY</a:t>
              </a:r>
            </a:p>
            <a:p>
              <a:pPr marL="0" lvl="0" indent="0" algn="ctr" rtl="0">
                <a:lnSpc>
                  <a:spcPct val="90000"/>
                </a:lnSpc>
                <a:spcBef>
                  <a:spcPts val="0"/>
                </a:spcBef>
                <a:spcAft>
                  <a:spcPts val="0"/>
                </a:spcAft>
                <a:buClr>
                  <a:schemeClr val="dk1"/>
                </a:buClr>
                <a:buFont typeface="Arial"/>
                <a:buNone/>
              </a:pPr>
              <a:endParaRPr dirty="0">
                <a:solidFill>
                  <a:schemeClr val="dk1"/>
                </a:solidFill>
              </a:endParaRPr>
            </a:p>
            <a:p>
              <a:pPr marL="0" lvl="0" indent="0" algn="ctr" rtl="0">
                <a:lnSpc>
                  <a:spcPct val="90000"/>
                </a:lnSpc>
                <a:spcBef>
                  <a:spcPts val="0"/>
                </a:spcBef>
                <a:spcAft>
                  <a:spcPts val="0"/>
                </a:spcAft>
                <a:buClr>
                  <a:schemeClr val="lt1"/>
                </a:buClr>
                <a:buSzPts val="3600"/>
                <a:buFont typeface="Arial"/>
                <a:buNone/>
              </a:pPr>
              <a:endParaRPr dirty="0">
                <a:solidFill>
                  <a:schemeClr val="dk1"/>
                </a:solidFill>
              </a:endParaRPr>
            </a:p>
          </p:txBody>
        </p:sp>
      </p:grpSp>
      <p:sp>
        <p:nvSpPr>
          <p:cNvPr id="122" name="Google Shape;122;p13"/>
          <p:cNvSpPr txBox="1"/>
          <p:nvPr/>
        </p:nvSpPr>
        <p:spPr>
          <a:xfrm>
            <a:off x="16802996" y="40816320"/>
            <a:ext cx="15087600" cy="2769949"/>
          </a:xfrm>
          <a:prstGeom prst="rect">
            <a:avLst/>
          </a:prstGeom>
          <a:solidFill>
            <a:srgbClr val="C5D8F1"/>
          </a:solidFill>
          <a:ln w="12700" cap="flat" cmpd="sng">
            <a:solidFill>
              <a:srgbClr val="00206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Ministry of Housing and Urban Affairs, Swachh Bharat Mission (Urban) Guidelines</a:t>
            </a:r>
            <a:r>
              <a:rPr lang="en-US" sz="3200" dirty="0">
                <a:latin typeface="Times New Roman" panose="02020603050405020304" pitchFamily="18" charset="0"/>
                <a:cs typeface="Times New Roman" panose="02020603050405020304" pitchFamily="18" charset="0"/>
                <a:hlinkClick r:id="rId3"/>
              </a:rPr>
              <a:t>https://swachhbharatmission.gov.in</a:t>
            </a:r>
            <a:endParaRPr lang="en-US" sz="32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Municipal Solid Waste Management Rules, 2016</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Ministry of Environment, Forest and Climate Change, Government of India</a:t>
            </a:r>
          </a:p>
          <a:p>
            <a:pPr marL="457200" indent="-4572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Local Municipal Corporation guidelines for waste management</a:t>
            </a:r>
          </a:p>
          <a:p>
            <a:pPr marL="285750" marR="0" lvl="0" indent="-285750" algn="l" rtl="0">
              <a:spcBef>
                <a:spcPts val="0"/>
              </a:spcBef>
              <a:spcAft>
                <a:spcPts val="0"/>
              </a:spcAft>
              <a:buFont typeface="Arial" panose="020B0604020202020204" pitchFamily="34" charset="0"/>
              <a:buChar char="•"/>
            </a:pPr>
            <a:endParaRPr dirty="0"/>
          </a:p>
        </p:txBody>
      </p:sp>
      <p:sp>
        <p:nvSpPr>
          <p:cNvPr id="123" name="Google Shape;123;p13"/>
          <p:cNvSpPr txBox="1"/>
          <p:nvPr/>
        </p:nvSpPr>
        <p:spPr>
          <a:xfrm>
            <a:off x="24679608" y="16538857"/>
            <a:ext cx="4658700" cy="55395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000" b="1" dirty="0">
                <a:solidFill>
                  <a:schemeClr val="dk1"/>
                </a:solidFill>
                <a:latin typeface="Times New Roman" pitchFamily="18" charset="0"/>
                <a:ea typeface="Calibri"/>
                <a:cs typeface="Times New Roman" pitchFamily="18" charset="0"/>
              </a:rPr>
              <a:t>Figure 1: </a:t>
            </a:r>
            <a:r>
              <a:rPr lang="en-US" sz="3000" dirty="0">
                <a:solidFill>
                  <a:schemeClr val="dk1"/>
                </a:solidFill>
                <a:latin typeface="Times New Roman" pitchFamily="18" charset="0"/>
                <a:ea typeface="Calibri"/>
                <a:cs typeface="Times New Roman" pitchFamily="18" charset="0"/>
              </a:rPr>
              <a:t>working of system</a:t>
            </a:r>
            <a:endParaRPr lang="en-US" sz="3000" dirty="0">
              <a:solidFill>
                <a:schemeClr val="dk1"/>
              </a:solidFill>
              <a:latin typeface="Times New Roman" pitchFamily="18" charset="0"/>
              <a:ea typeface="Calibri"/>
              <a:cs typeface="Times New Roman" pitchFamily="18" charset="0"/>
              <a:sym typeface="Calibri"/>
            </a:endParaRPr>
          </a:p>
        </p:txBody>
      </p:sp>
      <p:sp>
        <p:nvSpPr>
          <p:cNvPr id="124" name="Google Shape;124;p13"/>
          <p:cNvSpPr txBox="1"/>
          <p:nvPr/>
        </p:nvSpPr>
        <p:spPr>
          <a:xfrm>
            <a:off x="13736868" y="17145000"/>
            <a:ext cx="284052"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800">
                <a:solidFill>
                  <a:schemeClr val="dk1"/>
                </a:solidFill>
                <a:latin typeface="Arial"/>
                <a:ea typeface="Arial"/>
                <a:cs typeface="Arial"/>
                <a:sym typeface="Arial"/>
              </a:rPr>
              <a:t> </a:t>
            </a:r>
            <a:endParaRPr/>
          </a:p>
        </p:txBody>
      </p:sp>
      <p:grpSp>
        <p:nvGrpSpPr>
          <p:cNvPr id="132" name="Google Shape;132;p13"/>
          <p:cNvGrpSpPr/>
          <p:nvPr/>
        </p:nvGrpSpPr>
        <p:grpSpPr>
          <a:xfrm>
            <a:off x="16767798" y="39655676"/>
            <a:ext cx="7048800" cy="1280186"/>
            <a:chOff x="16826516" y="387405"/>
            <a:chExt cx="7048800" cy="1280100"/>
          </a:xfrm>
        </p:grpSpPr>
        <p:sp>
          <p:nvSpPr>
            <p:cNvPr id="133" name="Google Shape;133;p13"/>
            <p:cNvSpPr/>
            <p:nvPr/>
          </p:nvSpPr>
          <p:spPr>
            <a:xfrm>
              <a:off x="16826516" y="449348"/>
              <a:ext cx="7048800" cy="1066800"/>
            </a:xfrm>
            <a:prstGeom prst="chevron">
              <a:avLst>
                <a:gd name="adj" fmla="val 50000"/>
              </a:avLst>
            </a:prstGeom>
            <a:gradFill>
              <a:gsLst>
                <a:gs pos="0">
                  <a:srgbClr val="29859E"/>
                </a:gs>
                <a:gs pos="80000">
                  <a:srgbClr val="36B0D0"/>
                </a:gs>
                <a:gs pos="100000">
                  <a:srgbClr val="33B3D5"/>
                </a:gs>
              </a:gsLst>
              <a:lin ang="16200000" scaled="0"/>
            </a:gra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17382776" y="387405"/>
              <a:ext cx="5982000" cy="1280100"/>
            </a:xfrm>
            <a:prstGeom prst="rect">
              <a:avLst/>
            </a:prstGeom>
            <a:noFill/>
            <a:ln>
              <a:noFill/>
            </a:ln>
          </p:spPr>
          <p:txBody>
            <a:bodyPr spcFirstLastPara="1" wrap="square" lIns="144000" tIns="48000" rIns="48000" bIns="48000" anchor="ctr" anchorCtr="0">
              <a:noAutofit/>
            </a:bodyPr>
            <a:lstStyle/>
            <a:p>
              <a:pPr marL="0" marR="0" lvl="0" indent="0" algn="ctr" rtl="0">
                <a:lnSpc>
                  <a:spcPct val="90000"/>
                </a:lnSpc>
                <a:spcBef>
                  <a:spcPts val="0"/>
                </a:spcBef>
                <a:spcAft>
                  <a:spcPts val="0"/>
                </a:spcAft>
                <a:buNone/>
              </a:pPr>
              <a:r>
                <a:rPr lang="en-US" sz="3600" b="1" dirty="0">
                  <a:solidFill>
                    <a:schemeClr val="lt1"/>
                  </a:solidFill>
                  <a:latin typeface="Times New Roman" pitchFamily="18" charset="0"/>
                  <a:cs typeface="Times New Roman" pitchFamily="18" charset="0"/>
                  <a:sym typeface="Arial"/>
                </a:rPr>
                <a:t>REFERENCES</a:t>
              </a:r>
              <a:endParaRPr sz="3600" b="1" dirty="0">
                <a:solidFill>
                  <a:schemeClr val="lt1"/>
                </a:solidFill>
                <a:latin typeface="Times New Roman" pitchFamily="18" charset="0"/>
                <a:cs typeface="Times New Roman" pitchFamily="18" charset="0"/>
                <a:sym typeface="Arial"/>
              </a:endParaRPr>
            </a:p>
          </p:txBody>
        </p:sp>
      </p:grpSp>
      <p:pic>
        <p:nvPicPr>
          <p:cNvPr id="136" name="Google Shape;136;p13"/>
          <p:cNvPicPr preferRelativeResize="0"/>
          <p:nvPr/>
        </p:nvPicPr>
        <p:blipFill rotWithShape="1">
          <a:blip r:embed="rId4">
            <a:alphaModFix/>
          </a:blip>
          <a:srcRect/>
          <a:stretch/>
        </p:blipFill>
        <p:spPr>
          <a:xfrm>
            <a:off x="882869" y="1899745"/>
            <a:ext cx="6306207" cy="2362200"/>
          </a:xfrm>
          <a:prstGeom prst="rect">
            <a:avLst/>
          </a:prstGeom>
          <a:noFill/>
          <a:ln>
            <a:noFill/>
          </a:ln>
        </p:spPr>
      </p:pic>
      <p:sp>
        <p:nvSpPr>
          <p:cNvPr id="137" name="Google Shape;137;p13"/>
          <p:cNvSpPr txBox="1"/>
          <p:nvPr/>
        </p:nvSpPr>
        <p:spPr>
          <a:xfrm>
            <a:off x="16865732" y="37315185"/>
            <a:ext cx="15087600" cy="2185173"/>
          </a:xfrm>
          <a:prstGeom prst="rect">
            <a:avLst/>
          </a:prstGeom>
          <a:solidFill>
            <a:srgbClr val="DAE5F1"/>
          </a:solidFill>
          <a:ln w="12700" cap="flat" cmpd="sng">
            <a:solidFill>
              <a:srgbClr val="00B0F0"/>
            </a:solidFill>
            <a:prstDash val="solid"/>
            <a:round/>
            <a:headEnd type="none" w="sm" len="sm"/>
            <a:tailEnd type="none" w="sm" len="sm"/>
          </a:ln>
          <a:effectLst>
            <a:outerShdw blurRad="50800" dist="38100" dir="2700000" algn="tl" rotWithShape="0">
              <a:srgbClr val="000000">
                <a:alpha val="40000"/>
              </a:srgbClr>
            </a:outerShdw>
          </a:effectLst>
        </p:spPr>
        <p:txBody>
          <a:bodyPr spcFirstLastPara="1" wrap="square" lIns="91425" tIns="45700" rIns="91425" bIns="45700" anchor="t" anchorCtr="0">
            <a:spAutoFit/>
          </a:bodyPr>
          <a:lstStyle/>
          <a:p>
            <a:pPr marL="474662" marR="0" lvl="0" indent="0" algn="l" rtl="0">
              <a:spcBef>
                <a:spcPts val="0"/>
              </a:spcBef>
              <a:spcAft>
                <a:spcPts val="0"/>
              </a:spcAft>
              <a:buNone/>
            </a:pPr>
            <a:r>
              <a:rPr lang="en-US" sz="3400" dirty="0">
                <a:latin typeface="Times New Roman" panose="02020603050405020304" pitchFamily="18" charset="0"/>
                <a:cs typeface="Times New Roman" panose="02020603050405020304" pitchFamily="18" charset="0"/>
              </a:rPr>
              <a:t>Clean Society ensures efficient garbage complaint management, enhances transparency, improves waste disposal, and promotes community engagement. Its scalable and technology-driven approach makes it adaptable for multiple municipalities, contributing to a healthier and more sustainable environment.</a:t>
            </a:r>
            <a:endParaRPr lang="en-GB" sz="3000" b="1" dirty="0">
              <a:solidFill>
                <a:schemeClr val="dk1"/>
              </a:solidFill>
              <a:latin typeface="Times New Roman"/>
              <a:ea typeface="Times New Roman"/>
              <a:cs typeface="Times New Roman"/>
              <a:sym typeface="Times New Roman"/>
            </a:endParaRPr>
          </a:p>
        </p:txBody>
      </p:sp>
      <p:grpSp>
        <p:nvGrpSpPr>
          <p:cNvPr id="138" name="Google Shape;138;p13"/>
          <p:cNvGrpSpPr/>
          <p:nvPr/>
        </p:nvGrpSpPr>
        <p:grpSpPr>
          <a:xfrm>
            <a:off x="16779925" y="31935142"/>
            <a:ext cx="7381307" cy="991615"/>
            <a:chOff x="23395908" y="484909"/>
            <a:chExt cx="5784600" cy="1163782"/>
          </a:xfrm>
        </p:grpSpPr>
        <p:sp>
          <p:nvSpPr>
            <p:cNvPr id="139" name="Google Shape;139;p13"/>
            <p:cNvSpPr/>
            <p:nvPr/>
          </p:nvSpPr>
          <p:spPr>
            <a:xfrm>
              <a:off x="23395908" y="484909"/>
              <a:ext cx="5784600" cy="1066800"/>
            </a:xfrm>
            <a:prstGeom prst="chevron">
              <a:avLst>
                <a:gd name="adj" fmla="val 50000"/>
              </a:avLst>
            </a:prstGeom>
            <a:gradFill>
              <a:gsLst>
                <a:gs pos="0">
                  <a:srgbClr val="C86C1F"/>
                </a:gs>
                <a:gs pos="80000">
                  <a:srgbClr val="FF8E29"/>
                </a:gs>
                <a:gs pos="100000">
                  <a:srgbClr val="FF8D25"/>
                </a:gs>
              </a:gsLst>
              <a:lin ang="16200038" scaled="0"/>
            </a:gra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23929308" y="581891"/>
              <a:ext cx="4717804" cy="1066800"/>
            </a:xfrm>
            <a:prstGeom prst="rect">
              <a:avLst/>
            </a:prstGeom>
            <a:noFill/>
            <a:ln>
              <a:noFill/>
            </a:ln>
          </p:spPr>
          <p:txBody>
            <a:bodyPr spcFirstLastPara="1" wrap="square" lIns="144000" tIns="48000" rIns="48000" bIns="48000" anchor="ctr" anchorCtr="0">
              <a:noAutofit/>
            </a:bodyPr>
            <a:lstStyle/>
            <a:p>
              <a:pPr marL="0" marR="0" lvl="0" indent="0" algn="ctr" rtl="0">
                <a:lnSpc>
                  <a:spcPct val="90000"/>
                </a:lnSpc>
                <a:spcBef>
                  <a:spcPts val="0"/>
                </a:spcBef>
                <a:spcAft>
                  <a:spcPts val="0"/>
                </a:spcAft>
                <a:buNone/>
              </a:pPr>
              <a:r>
                <a:rPr lang="en-US" sz="3300" b="1" dirty="0">
                  <a:solidFill>
                    <a:schemeClr val="lt1"/>
                  </a:solidFill>
                </a:rPr>
                <a:t>TOOLS &amp; TECHNOLOGY</a:t>
              </a:r>
              <a:endParaRPr sz="1100" dirty="0"/>
            </a:p>
          </p:txBody>
        </p:sp>
      </p:grpSp>
      <p:sp>
        <p:nvSpPr>
          <p:cNvPr id="141" name="Google Shape;141;p13"/>
          <p:cNvSpPr/>
          <p:nvPr/>
        </p:nvSpPr>
        <p:spPr>
          <a:xfrm>
            <a:off x="26143200" y="6286500"/>
            <a:ext cx="5784600" cy="1066800"/>
          </a:xfrm>
          <a:prstGeom prst="chevron">
            <a:avLst>
              <a:gd name="adj" fmla="val 50000"/>
            </a:avLst>
          </a:prstGeom>
          <a:gradFill>
            <a:gsLst>
              <a:gs pos="0">
                <a:srgbClr val="982D2B"/>
              </a:gs>
              <a:gs pos="80000">
                <a:srgbClr val="C83D39"/>
              </a:gs>
              <a:gs pos="100000">
                <a:srgbClr val="CC3A36"/>
              </a:gs>
            </a:gsLst>
            <a:lin ang="16198662" scaled="0"/>
          </a:gra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l" rtl="0">
              <a:lnSpc>
                <a:spcPct val="90000"/>
              </a:lnSpc>
              <a:spcBef>
                <a:spcPts val="0"/>
              </a:spcBef>
              <a:spcAft>
                <a:spcPts val="0"/>
              </a:spcAft>
              <a:buClr>
                <a:schemeClr val="dk1"/>
              </a:buClr>
              <a:buFont typeface="Arial"/>
              <a:buNone/>
            </a:pPr>
            <a:r>
              <a:rPr lang="en-US" sz="3600" b="1" dirty="0">
                <a:solidFill>
                  <a:schemeClr val="lt1"/>
                </a:solidFill>
                <a:latin typeface="Times New Roman" pitchFamily="18" charset="0"/>
                <a:cs typeface="Times New Roman" pitchFamily="18" charset="0"/>
              </a:rPr>
              <a:t>    CONCLUSION</a:t>
            </a:r>
          </a:p>
          <a:p>
            <a:pPr marL="0" lvl="0" indent="0" algn="l" rtl="0">
              <a:spcBef>
                <a:spcPts val="0"/>
              </a:spcBef>
              <a:spcAft>
                <a:spcPts val="0"/>
              </a:spcAft>
              <a:buNone/>
            </a:pPr>
            <a:r>
              <a:rPr lang="en-US" dirty="0"/>
              <a:t> </a:t>
            </a:r>
            <a:endParaRPr/>
          </a:p>
        </p:txBody>
      </p:sp>
      <p:sp>
        <p:nvSpPr>
          <p:cNvPr id="142" name="Google Shape;142;p13"/>
          <p:cNvSpPr/>
          <p:nvPr/>
        </p:nvSpPr>
        <p:spPr>
          <a:xfrm>
            <a:off x="76200" y="22491644"/>
            <a:ext cx="7357500" cy="1097279"/>
          </a:xfrm>
          <a:prstGeom prst="chevron">
            <a:avLst>
              <a:gd name="adj" fmla="val 50000"/>
            </a:avLst>
          </a:prstGeom>
          <a:gradFill>
            <a:gsLst>
              <a:gs pos="0">
                <a:srgbClr val="27869E"/>
              </a:gs>
              <a:gs pos="80000">
                <a:srgbClr val="34B0D0"/>
              </a:gs>
              <a:gs pos="100000">
                <a:srgbClr val="30B3D4"/>
              </a:gs>
            </a:gsLst>
            <a:lin ang="16198662" scaled="0"/>
          </a:gradFill>
          <a:ln>
            <a:noFill/>
          </a:ln>
          <a:effectLst>
            <a:outerShdw blurRad="40000" dist="23000" dir="5400000" rotWithShape="0">
              <a:srgbClr val="000000">
                <a:alpha val="34900"/>
              </a:srgbClr>
            </a:outerShdw>
          </a:effectLst>
        </p:spPr>
        <p:txBody>
          <a:bodyPr spcFirstLastPara="1" wrap="square" lIns="91425" tIns="91425" rIns="91425" bIns="91425" anchor="ctr" anchorCtr="0">
            <a:noAutofit/>
          </a:bodyPr>
          <a:lstStyle/>
          <a:p>
            <a:pPr marL="0" lvl="0" indent="0" algn="ctr" rtl="0">
              <a:lnSpc>
                <a:spcPct val="90000"/>
              </a:lnSpc>
              <a:spcBef>
                <a:spcPts val="0"/>
              </a:spcBef>
              <a:spcAft>
                <a:spcPts val="0"/>
              </a:spcAft>
              <a:buClr>
                <a:schemeClr val="dk1"/>
              </a:buClr>
              <a:buSzPts val="3600"/>
              <a:buFont typeface="Arial"/>
              <a:buNone/>
            </a:pPr>
            <a:r>
              <a:rPr lang="en-US" sz="3600" b="1" dirty="0">
                <a:solidFill>
                  <a:schemeClr val="lt1"/>
                </a:solidFill>
                <a:latin typeface="Times New Roman" pitchFamily="18" charset="0"/>
                <a:cs typeface="Times New Roman" pitchFamily="18" charset="0"/>
              </a:rPr>
              <a:t>DESIGN OF SYSTEM</a:t>
            </a:r>
          </a:p>
          <a:p>
            <a:pPr marL="0" lvl="0" indent="0" algn="l" rtl="0">
              <a:spcBef>
                <a:spcPts val="0"/>
              </a:spcBef>
              <a:spcAft>
                <a:spcPts val="0"/>
              </a:spcAft>
              <a:buNone/>
            </a:pPr>
            <a:endParaRPr dirty="0"/>
          </a:p>
        </p:txBody>
      </p:sp>
      <p:pic>
        <p:nvPicPr>
          <p:cNvPr id="1026" name="Picture 2"/>
          <p:cNvPicPr>
            <a:picLocks noChangeAspect="1" noChangeArrowheads="1"/>
          </p:cNvPicPr>
          <p:nvPr/>
        </p:nvPicPr>
        <p:blipFill>
          <a:blip r:embed="rId5"/>
          <a:srcRect/>
          <a:stretch>
            <a:fillRect/>
          </a:stretch>
        </p:blipFill>
        <p:spPr bwMode="auto">
          <a:xfrm>
            <a:off x="27008958" y="1962106"/>
            <a:ext cx="4918842" cy="2446840"/>
          </a:xfrm>
          <a:prstGeom prst="rect">
            <a:avLst/>
          </a:prstGeom>
          <a:noFill/>
          <a:ln w="9525">
            <a:noFill/>
            <a:miter lim="800000"/>
            <a:headEnd/>
            <a:tailEnd/>
          </a:ln>
        </p:spPr>
      </p:pic>
      <p:sp>
        <p:nvSpPr>
          <p:cNvPr id="12" name="TextBox 11">
            <a:extLst>
              <a:ext uri="{FF2B5EF4-FFF2-40B4-BE49-F238E27FC236}">
                <a16:creationId xmlns:a16="http://schemas.microsoft.com/office/drawing/2014/main" id="{A52788F6-35AD-1BBF-911C-FCA4D8327741}"/>
              </a:ext>
            </a:extLst>
          </p:cNvPr>
          <p:cNvSpPr txBox="1"/>
          <p:nvPr/>
        </p:nvSpPr>
        <p:spPr>
          <a:xfrm>
            <a:off x="11978640" y="12015211"/>
            <a:ext cx="10646160" cy="4955203"/>
          </a:xfrm>
          <a:prstGeom prst="rect">
            <a:avLst/>
          </a:prstGeom>
          <a:noFill/>
        </p:spPr>
        <p:txBody>
          <a:bodyPr wrap="square" rtlCol="0">
            <a:spAutoFit/>
          </a:bodyPr>
          <a:lstStyle/>
          <a:p>
            <a:endParaRPr lang="en-US" dirty="0"/>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Task Assignment</a:t>
            </a:r>
            <a:r>
              <a:rPr lang="en-US" sz="3200" dirty="0">
                <a:latin typeface="Times New Roman" panose="02020603050405020304" pitchFamily="18" charset="0"/>
                <a:cs typeface="Times New Roman" panose="02020603050405020304" pitchFamily="18" charset="0"/>
              </a:rPr>
              <a:t> to field workers for garbage collection.</a:t>
            </a: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Update Complaint Status</a:t>
            </a:r>
            <a:r>
              <a:rPr lang="en-US" sz="3200" dirty="0">
                <a:latin typeface="Times New Roman" panose="02020603050405020304" pitchFamily="18" charset="0"/>
                <a:cs typeface="Times New Roman" panose="02020603050405020304" pitchFamily="18" charset="0"/>
              </a:rPr>
              <a:t> and add resolution notes.</a:t>
            </a: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Monitor Performance</a:t>
            </a:r>
            <a:r>
              <a:rPr lang="en-US" sz="3200" dirty="0">
                <a:latin typeface="Times New Roman" panose="02020603050405020304" pitchFamily="18" charset="0"/>
                <a:cs typeface="Times New Roman" panose="02020603050405020304" pitchFamily="18" charset="0"/>
              </a:rPr>
              <a:t> of complaint resolution and staff efficiency.</a:t>
            </a:r>
          </a:p>
          <a:p>
            <a:r>
              <a:rPr lang="en-US" sz="3200" b="1" dirty="0">
                <a:latin typeface="Times New Roman" panose="02020603050405020304" pitchFamily="18" charset="0"/>
                <a:cs typeface="Times New Roman" panose="02020603050405020304" pitchFamily="18" charset="0"/>
              </a:rPr>
              <a:t>3. Admin Features:</a:t>
            </a: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Manage Users &amp; Complaints</a:t>
            </a:r>
            <a:r>
              <a:rPr lang="en-US" sz="3200" dirty="0">
                <a:latin typeface="Times New Roman" panose="02020603050405020304" pitchFamily="18" charset="0"/>
                <a:cs typeface="Times New Roman" panose="02020603050405020304" pitchFamily="18" charset="0"/>
              </a:rPr>
              <a:t> (citizens and municipal staff).</a:t>
            </a: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Configure System Settings</a:t>
            </a:r>
            <a:r>
              <a:rPr lang="en-US" sz="3200" dirty="0">
                <a:latin typeface="Times New Roman" panose="02020603050405020304" pitchFamily="18" charset="0"/>
                <a:cs typeface="Times New Roman" panose="02020603050405020304" pitchFamily="18" charset="0"/>
              </a:rPr>
              <a:t> (categories, notifications, and roles).</a:t>
            </a:r>
          </a:p>
          <a:p>
            <a:pPr marL="457200" indent="-457200">
              <a:buFont typeface="Arial" panose="020B0604020202020204" pitchFamily="34" charset="0"/>
              <a:buChar char="•"/>
            </a:pPr>
            <a:r>
              <a:rPr lang="en-US" sz="3200" b="1" dirty="0">
                <a:latin typeface="Times New Roman" panose="02020603050405020304" pitchFamily="18" charset="0"/>
                <a:cs typeface="Times New Roman" panose="02020603050405020304" pitchFamily="18" charset="0"/>
              </a:rPr>
              <a:t>Generate Reports &amp; Analytics</a:t>
            </a:r>
            <a:r>
              <a:rPr lang="en-US" sz="3200" dirty="0">
                <a:latin typeface="Times New Roman" panose="02020603050405020304" pitchFamily="18" charset="0"/>
                <a:cs typeface="Times New Roman" panose="02020603050405020304" pitchFamily="18" charset="0"/>
              </a:rPr>
              <a:t> for performance tracking.</a:t>
            </a:r>
          </a:p>
          <a:p>
            <a:endParaRPr lang="en-IN" dirty="0"/>
          </a:p>
        </p:txBody>
      </p:sp>
      <p:pic>
        <p:nvPicPr>
          <p:cNvPr id="16" name="Picture 15">
            <a:extLst>
              <a:ext uri="{FF2B5EF4-FFF2-40B4-BE49-F238E27FC236}">
                <a16:creationId xmlns:a16="http://schemas.microsoft.com/office/drawing/2014/main" id="{BEEEA10A-5CC9-00DE-C640-54198A26235A}"/>
              </a:ext>
            </a:extLst>
          </p:cNvPr>
          <p:cNvPicPr>
            <a:picLocks noChangeAspect="1"/>
          </p:cNvPicPr>
          <p:nvPr/>
        </p:nvPicPr>
        <p:blipFill>
          <a:blip r:embed="rId6"/>
          <a:stretch>
            <a:fillRect/>
          </a:stretch>
        </p:blipFill>
        <p:spPr>
          <a:xfrm>
            <a:off x="22284336" y="11840802"/>
            <a:ext cx="10215775" cy="4673763"/>
          </a:xfrm>
          <a:prstGeom prst="rect">
            <a:avLst/>
          </a:prstGeom>
        </p:spPr>
      </p:pic>
      <p:pic>
        <p:nvPicPr>
          <p:cNvPr id="25" name="Picture 24">
            <a:extLst>
              <a:ext uri="{FF2B5EF4-FFF2-40B4-BE49-F238E27FC236}">
                <a16:creationId xmlns:a16="http://schemas.microsoft.com/office/drawing/2014/main" id="{AB86E6CD-448C-E269-57AE-23046D470EE3}"/>
              </a:ext>
            </a:extLst>
          </p:cNvPr>
          <p:cNvPicPr>
            <a:picLocks noChangeAspect="1"/>
          </p:cNvPicPr>
          <p:nvPr/>
        </p:nvPicPr>
        <p:blipFill>
          <a:blip r:embed="rId7"/>
          <a:stretch>
            <a:fillRect/>
          </a:stretch>
        </p:blipFill>
        <p:spPr>
          <a:xfrm>
            <a:off x="932435" y="23317856"/>
            <a:ext cx="14606954" cy="2060641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408</TotalTime>
  <Words>714</Words>
  <Application>Microsoft Office PowerPoint</Application>
  <PresentationFormat>Custom</PresentationFormat>
  <Paragraphs>107</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Times New Roman</vt:lpstr>
      <vt:lpstr>Arial</vt:lpstr>
      <vt:lpstr>Constantia</vt:lpstr>
      <vt:lpstr>Calibri</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DRP</dc:creator>
  <cp:lastModifiedBy>Dhruv Patel DP</cp:lastModifiedBy>
  <cp:revision>122</cp:revision>
  <dcterms:modified xsi:type="dcterms:W3CDTF">2025-02-24T12:03:29Z</dcterms:modified>
</cp:coreProperties>
</file>