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3.jpg" ContentType="image/jpg"/>
  <Override PartName="/ppt/media/image4.jpg" ContentType="image/jpg"/>
  <Override PartName="/ppt/media/image5.jpg" ContentType="image/jpg"/>
  <Override PartName="/ppt/media/image6.jpg" ContentType="image/jpg"/>
  <Override PartName="/ppt/media/image7.jpg" ContentType="image/jpg"/>
  <Override PartName="/ppt/media/image8.jpg" ContentType="image/jpg"/>
  <Override PartName="/ppt/media/image9.jpg" ContentType="image/jpg"/>
  <Override PartName="/ppt/media/image10.jpg" ContentType="image/jpg"/>
  <Override PartName="/ppt/media/image11.jpg" ContentType="image/jpg"/>
  <Override PartName="/ppt/media/image12.jpg" ContentType="image/jpg"/>
  <Override PartName="/ppt/media/image13.jpg" ContentType="image/jpg"/>
  <Override PartName="/ppt/media/image14.jpg" ContentType="image/jpg"/>
  <Override PartName="/ppt/media/image15.jpg" ContentType="image/jpg"/>
  <Override PartName="/ppt/media/image16.jpg" ContentType="image/jpg"/>
  <Override PartName="/ppt/media/image17.jpg" ContentType="image/jpg"/>
  <Override PartName="/ppt/media/image18.jpg" ContentType="image/jpg"/>
  <Override PartName="/ppt/media/image19.jpg" ContentType="image/jpg"/>
  <Override PartName="/ppt/media/image22.jpg" ContentType="image/jpg"/>
  <Override PartName="/ppt/media/image23.jpg" ContentType="image/jpg"/>
  <Override PartName="/ppt/media/image24.jpg" ContentType="image/jpg"/>
  <Override PartName="/ppt/media/image25.jpg" ContentType="image/jpg"/>
  <Override PartName="/ppt/media/image26.jpg" ContentType="image/jpg"/>
  <Override PartName="/ppt/media/image27.jpg" ContentType="image/jpg"/>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 id="2147483659" r:id="rId3"/>
    <p:sldMasterId id="2147483661" r:id="rId4"/>
    <p:sldMasterId id="2147483663" r:id="rId5"/>
  </p:sldMasterIdLst>
  <p:notesMasterIdLst>
    <p:notesMasterId r:id="rId74"/>
  </p:notesMasterIdLst>
  <p:sldIdLst>
    <p:sldId id="256" r:id="rId6"/>
    <p:sldId id="257" r:id="rId7"/>
    <p:sldId id="258" r:id="rId8"/>
    <p:sldId id="506" r:id="rId9"/>
    <p:sldId id="507" r:id="rId10"/>
    <p:sldId id="508" r:id="rId11"/>
    <p:sldId id="509" r:id="rId12"/>
    <p:sldId id="510" r:id="rId13"/>
    <p:sldId id="511" r:id="rId14"/>
    <p:sldId id="512" r:id="rId15"/>
    <p:sldId id="513" r:id="rId16"/>
    <p:sldId id="514" r:id="rId17"/>
    <p:sldId id="515" r:id="rId18"/>
    <p:sldId id="516" r:id="rId19"/>
    <p:sldId id="517" r:id="rId20"/>
    <p:sldId id="519" r:id="rId21"/>
    <p:sldId id="520" r:id="rId22"/>
    <p:sldId id="522" r:id="rId23"/>
    <p:sldId id="523" r:id="rId24"/>
    <p:sldId id="524" r:id="rId25"/>
    <p:sldId id="526" r:id="rId26"/>
    <p:sldId id="527" r:id="rId27"/>
    <p:sldId id="528" r:id="rId28"/>
    <p:sldId id="529" r:id="rId29"/>
    <p:sldId id="530" r:id="rId30"/>
    <p:sldId id="531" r:id="rId31"/>
    <p:sldId id="532" r:id="rId32"/>
    <p:sldId id="533" r:id="rId33"/>
    <p:sldId id="534" r:id="rId34"/>
    <p:sldId id="535" r:id="rId35"/>
    <p:sldId id="536" r:id="rId36"/>
    <p:sldId id="537" r:id="rId37"/>
    <p:sldId id="538" r:id="rId38"/>
    <p:sldId id="539" r:id="rId39"/>
    <p:sldId id="540" r:id="rId40"/>
    <p:sldId id="542" r:id="rId41"/>
    <p:sldId id="543" r:id="rId42"/>
    <p:sldId id="544" r:id="rId43"/>
    <p:sldId id="545" r:id="rId44"/>
    <p:sldId id="546" r:id="rId45"/>
    <p:sldId id="521" r:id="rId46"/>
    <p:sldId id="548" r:id="rId47"/>
    <p:sldId id="549" r:id="rId48"/>
    <p:sldId id="550" r:id="rId49"/>
    <p:sldId id="552" r:id="rId50"/>
    <p:sldId id="553" r:id="rId51"/>
    <p:sldId id="554" r:id="rId52"/>
    <p:sldId id="556" r:id="rId53"/>
    <p:sldId id="555" r:id="rId54"/>
    <p:sldId id="559" r:id="rId55"/>
    <p:sldId id="560" r:id="rId56"/>
    <p:sldId id="567" r:id="rId57"/>
    <p:sldId id="566" r:id="rId58"/>
    <p:sldId id="561" r:id="rId59"/>
    <p:sldId id="563" r:id="rId60"/>
    <p:sldId id="564" r:id="rId61"/>
    <p:sldId id="568" r:id="rId62"/>
    <p:sldId id="569" r:id="rId63"/>
    <p:sldId id="570" r:id="rId64"/>
    <p:sldId id="571" r:id="rId65"/>
    <p:sldId id="572" r:id="rId66"/>
    <p:sldId id="573" r:id="rId67"/>
    <p:sldId id="574" r:id="rId68"/>
    <p:sldId id="575" r:id="rId69"/>
    <p:sldId id="576" r:id="rId70"/>
    <p:sldId id="577" r:id="rId71"/>
    <p:sldId id="578" r:id="rId72"/>
    <p:sldId id="580" r:id="rId73"/>
  </p:sldIdLst>
  <p:sldSz cx="9144000" cy="6858000" type="screen4x3"/>
  <p:notesSz cx="6858000" cy="9144000"/>
  <p:embeddedFontLst>
    <p:embeddedFont>
      <p:font typeface="Calibri" panose="020F0502020204030204" pitchFamily="34" charset="0"/>
      <p:regular r:id="rId75"/>
      <p:bold r:id="rId76"/>
      <p:italic r:id="rId77"/>
      <p:boldItalic r:id="rId7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28" roundtripDataSignature="AMtx7mg9nSkdsCu3mlHuBeVIgoT1fZMt7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CCA5774-5203-458C-8EA8-BAA3A1D195BA}">
  <a:tblStyle styleId="{ECCA5774-5203-458C-8EA8-BAA3A1D195B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135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notesMaster" Target="notesMasters/notesMaster1.xml"/><Relationship Id="rId128" Type="http://customschemas.google.com/relationships/presentationmetadata" Target="metadata"/><Relationship Id="rId5" Type="http://schemas.openxmlformats.org/officeDocument/2006/relationships/slideMaster" Target="slideMasters/slideMaster5.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font" Target="fonts/font3.fntdata"/><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29"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font" Target="fonts/font1.fntdata"/><Relationship Id="rId13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font" Target="fonts/font4.fntdata"/><Relationship Id="rId13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font" Target="fonts/font2.fntdata"/><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13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extLst>
      <p:ext uri="{BB962C8B-B14F-4D97-AF65-F5344CB8AC3E}">
        <p14:creationId xmlns:p14="http://schemas.microsoft.com/office/powerpoint/2010/main" val="3749172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6130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2591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8259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77"/>
          <p:cNvSpPr txBox="1">
            <a:spLocks noGrp="1"/>
          </p:cNvSpPr>
          <p:nvPr>
            <p:ph type="ctrTitle"/>
          </p:nvPr>
        </p:nvSpPr>
        <p:spPr>
          <a:xfrm>
            <a:off x="2362200" y="4038600"/>
            <a:ext cx="6477000" cy="1828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7"/>
          <p:cNvSpPr txBox="1">
            <a:spLocks noGrp="1"/>
          </p:cNvSpPr>
          <p:nvPr>
            <p:ph type="subTitle" idx="1"/>
          </p:nvPr>
        </p:nvSpPr>
        <p:spPr>
          <a:xfrm>
            <a:off x="2362200" y="6050037"/>
            <a:ext cx="6705600" cy="685800"/>
          </a:xfrm>
          <a:prstGeom prst="rect">
            <a:avLst/>
          </a:prstGeom>
          <a:noFill/>
          <a:ln>
            <a:noFill/>
          </a:ln>
        </p:spPr>
        <p:txBody>
          <a:bodyPr spcFirstLastPara="1" wrap="square" lIns="91425" tIns="45700" rIns="91425" bIns="45700" anchor="ctr" anchorCtr="0">
            <a:normAutofit/>
          </a:bodyPr>
          <a:lstStyle>
            <a:lvl1pPr lvl="0" algn="l">
              <a:spcBef>
                <a:spcPts val="700"/>
              </a:spcBef>
              <a:spcAft>
                <a:spcPts val="0"/>
              </a:spcAft>
              <a:buSzPts val="1560"/>
              <a:buNone/>
              <a:defRPr sz="26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21" name="Google Shape;21;p77"/>
          <p:cNvSpPr txBox="1">
            <a:spLocks noGrp="1"/>
          </p:cNvSpPr>
          <p:nvPr>
            <p:ph type="dt" idx="10"/>
          </p:nvPr>
        </p:nvSpPr>
        <p:spPr>
          <a:xfrm>
            <a:off x="76200" y="6069012"/>
            <a:ext cx="2057400" cy="6858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2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77"/>
          <p:cNvSpPr txBox="1">
            <a:spLocks noGrp="1"/>
          </p:cNvSpPr>
          <p:nvPr>
            <p:ph type="ftr" idx="11"/>
          </p:nvPr>
        </p:nvSpPr>
        <p:spPr>
          <a:xfrm>
            <a:off x="2085975" y="236537"/>
            <a:ext cx="586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77"/>
          <p:cNvSpPr txBox="1">
            <a:spLocks noGrp="1"/>
          </p:cNvSpPr>
          <p:nvPr>
            <p:ph type="sldNum" idx="12"/>
          </p:nvPr>
        </p:nvSpPr>
        <p:spPr>
          <a:xfrm>
            <a:off x="8001000" y="228600"/>
            <a:ext cx="838200" cy="381000"/>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chemeClr val="lt2"/>
              </a:buClr>
              <a:buSzPts val="1400"/>
              <a:buFont typeface="Arial"/>
              <a:buNone/>
              <a:defRPr sz="1400" b="1" i="0" u="none">
                <a:solidFill>
                  <a:schemeClr val="lt2"/>
                </a:solidFill>
                <a:latin typeface="Arial"/>
                <a:ea typeface="Arial"/>
                <a:cs typeface="Arial"/>
                <a:sym typeface="Arial"/>
              </a:defRPr>
            </a:lvl1pPr>
            <a:lvl2pPr marL="0" marR="0" lvl="1" indent="0" algn="ctr">
              <a:lnSpc>
                <a:spcPct val="100000"/>
              </a:lnSpc>
              <a:spcBef>
                <a:spcPts val="0"/>
              </a:spcBef>
              <a:spcAft>
                <a:spcPts val="0"/>
              </a:spcAft>
              <a:buClr>
                <a:schemeClr val="lt2"/>
              </a:buClr>
              <a:buSzPts val="1400"/>
              <a:buFont typeface="Arial"/>
              <a:buNone/>
              <a:defRPr sz="1400" b="1" i="0" u="none">
                <a:solidFill>
                  <a:schemeClr val="lt2"/>
                </a:solidFill>
                <a:latin typeface="Arial"/>
                <a:ea typeface="Arial"/>
                <a:cs typeface="Arial"/>
                <a:sym typeface="Arial"/>
              </a:defRPr>
            </a:lvl2pPr>
            <a:lvl3pPr marL="0" marR="0" lvl="2" indent="0" algn="ctr">
              <a:lnSpc>
                <a:spcPct val="100000"/>
              </a:lnSpc>
              <a:spcBef>
                <a:spcPts val="0"/>
              </a:spcBef>
              <a:spcAft>
                <a:spcPts val="0"/>
              </a:spcAft>
              <a:buClr>
                <a:schemeClr val="lt2"/>
              </a:buClr>
              <a:buSzPts val="1400"/>
              <a:buFont typeface="Arial"/>
              <a:buNone/>
              <a:defRPr sz="1400" b="1" i="0" u="none">
                <a:solidFill>
                  <a:schemeClr val="lt2"/>
                </a:solidFill>
                <a:latin typeface="Arial"/>
                <a:ea typeface="Arial"/>
                <a:cs typeface="Arial"/>
                <a:sym typeface="Arial"/>
              </a:defRPr>
            </a:lvl3pPr>
            <a:lvl4pPr marL="0" marR="0" lvl="3" indent="0" algn="ctr">
              <a:lnSpc>
                <a:spcPct val="100000"/>
              </a:lnSpc>
              <a:spcBef>
                <a:spcPts val="0"/>
              </a:spcBef>
              <a:spcAft>
                <a:spcPts val="0"/>
              </a:spcAft>
              <a:buClr>
                <a:schemeClr val="lt2"/>
              </a:buClr>
              <a:buSzPts val="1400"/>
              <a:buFont typeface="Arial"/>
              <a:buNone/>
              <a:defRPr sz="1400" b="1" i="0" u="none">
                <a:solidFill>
                  <a:schemeClr val="lt2"/>
                </a:solidFill>
                <a:latin typeface="Arial"/>
                <a:ea typeface="Arial"/>
                <a:cs typeface="Arial"/>
                <a:sym typeface="Arial"/>
              </a:defRPr>
            </a:lvl4pPr>
            <a:lvl5pPr marL="0" marR="0" lvl="4" indent="0" algn="ctr">
              <a:lnSpc>
                <a:spcPct val="100000"/>
              </a:lnSpc>
              <a:spcBef>
                <a:spcPts val="0"/>
              </a:spcBef>
              <a:spcAft>
                <a:spcPts val="0"/>
              </a:spcAft>
              <a:buClr>
                <a:schemeClr val="lt2"/>
              </a:buClr>
              <a:buSzPts val="1400"/>
              <a:buFont typeface="Arial"/>
              <a:buNone/>
              <a:defRPr sz="1400" b="1" i="0" u="none">
                <a:solidFill>
                  <a:schemeClr val="lt2"/>
                </a:solidFill>
                <a:latin typeface="Arial"/>
                <a:ea typeface="Arial"/>
                <a:cs typeface="Arial"/>
                <a:sym typeface="Arial"/>
              </a:defRPr>
            </a:lvl5pPr>
            <a:lvl6pPr marL="0" marR="0" lvl="5" indent="0" algn="ctr">
              <a:lnSpc>
                <a:spcPct val="100000"/>
              </a:lnSpc>
              <a:spcBef>
                <a:spcPts val="0"/>
              </a:spcBef>
              <a:spcAft>
                <a:spcPts val="0"/>
              </a:spcAft>
              <a:buClr>
                <a:schemeClr val="lt2"/>
              </a:buClr>
              <a:buSzPts val="1400"/>
              <a:buFont typeface="Arial"/>
              <a:buNone/>
              <a:defRPr sz="1400" b="1" i="0" u="none">
                <a:solidFill>
                  <a:schemeClr val="lt2"/>
                </a:solidFill>
                <a:latin typeface="Arial"/>
                <a:ea typeface="Arial"/>
                <a:cs typeface="Arial"/>
                <a:sym typeface="Arial"/>
              </a:defRPr>
            </a:lvl6pPr>
            <a:lvl7pPr marL="0" marR="0" lvl="6" indent="0" algn="ctr">
              <a:lnSpc>
                <a:spcPct val="100000"/>
              </a:lnSpc>
              <a:spcBef>
                <a:spcPts val="0"/>
              </a:spcBef>
              <a:spcAft>
                <a:spcPts val="0"/>
              </a:spcAft>
              <a:buClr>
                <a:schemeClr val="lt2"/>
              </a:buClr>
              <a:buSzPts val="1400"/>
              <a:buFont typeface="Arial"/>
              <a:buNone/>
              <a:defRPr sz="1400" b="1" i="0" u="none">
                <a:solidFill>
                  <a:schemeClr val="lt2"/>
                </a:solidFill>
                <a:latin typeface="Arial"/>
                <a:ea typeface="Arial"/>
                <a:cs typeface="Arial"/>
                <a:sym typeface="Arial"/>
              </a:defRPr>
            </a:lvl7pPr>
            <a:lvl8pPr marL="0" marR="0" lvl="7" indent="0" algn="ctr">
              <a:lnSpc>
                <a:spcPct val="100000"/>
              </a:lnSpc>
              <a:spcBef>
                <a:spcPts val="0"/>
              </a:spcBef>
              <a:spcAft>
                <a:spcPts val="0"/>
              </a:spcAft>
              <a:buClr>
                <a:schemeClr val="lt2"/>
              </a:buClr>
              <a:buSzPts val="1400"/>
              <a:buFont typeface="Arial"/>
              <a:buNone/>
              <a:defRPr sz="1400" b="1" i="0" u="none">
                <a:solidFill>
                  <a:schemeClr val="lt2"/>
                </a:solidFill>
                <a:latin typeface="Arial"/>
                <a:ea typeface="Arial"/>
                <a:cs typeface="Arial"/>
                <a:sym typeface="Arial"/>
              </a:defRPr>
            </a:lvl8pPr>
            <a:lvl9pPr marL="0" marR="0" lvl="8" indent="0" algn="ctr">
              <a:lnSpc>
                <a:spcPct val="100000"/>
              </a:lnSpc>
              <a:spcBef>
                <a:spcPts val="0"/>
              </a:spcBef>
              <a:spcAft>
                <a:spcPts val="0"/>
              </a:spcAft>
              <a:buClr>
                <a:schemeClr val="lt2"/>
              </a:buClr>
              <a:buSzPts val="1400"/>
              <a:buFont typeface="Arial"/>
              <a:buNone/>
              <a:defRPr sz="1400" b="1" i="0" u="none">
                <a:solidFill>
                  <a:schemeClr val="lt2"/>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92"/>
        <p:cNvGrpSpPr/>
        <p:nvPr/>
      </p:nvGrpSpPr>
      <p:grpSpPr>
        <a:xfrm>
          <a:off x="0" y="0"/>
          <a:ext cx="0" cy="0"/>
          <a:chOff x="0" y="0"/>
          <a:chExt cx="0" cy="0"/>
        </a:xfrm>
      </p:grpSpPr>
      <p:sp>
        <p:nvSpPr>
          <p:cNvPr id="93" name="Google Shape;93;p88"/>
          <p:cNvSpPr txBox="1">
            <a:spLocks noGrp="1"/>
          </p:cNvSpPr>
          <p:nvPr>
            <p:ph type="body" idx="1"/>
          </p:nvPr>
        </p:nvSpPr>
        <p:spPr>
          <a:xfrm>
            <a:off x="1371600" y="2743200"/>
            <a:ext cx="7123113" cy="1673225"/>
          </a:xfrm>
          <a:prstGeom prst="rect">
            <a:avLst/>
          </a:prstGeom>
          <a:noFill/>
          <a:ln>
            <a:noFill/>
          </a:ln>
        </p:spPr>
        <p:txBody>
          <a:bodyPr spcFirstLastPara="1" wrap="square" lIns="91425" tIns="45700" rIns="91425" bIns="45700" anchor="t" anchorCtr="0">
            <a:noAutofit/>
          </a:bodyPr>
          <a:lstStyle>
            <a:lvl1pPr marL="457200" lvl="0" indent="-228600" algn="l">
              <a:spcBef>
                <a:spcPts val="700"/>
              </a:spcBef>
              <a:spcAft>
                <a:spcPts val="0"/>
              </a:spcAft>
              <a:buSzPts val="1680"/>
              <a:buNone/>
              <a:defRPr sz="2800">
                <a:solidFill>
                  <a:schemeClr val="dk2"/>
                </a:solidFill>
              </a:defRPr>
            </a:lvl1pPr>
            <a:lvl2pPr marL="914400" lvl="1" indent="-228600" algn="l">
              <a:spcBef>
                <a:spcPts val="550"/>
              </a:spcBef>
              <a:spcAft>
                <a:spcPts val="0"/>
              </a:spcAft>
              <a:buSzPts val="1260"/>
              <a:buNone/>
              <a:defRPr sz="1800">
                <a:solidFill>
                  <a:srgbClr val="888888"/>
                </a:solidFill>
              </a:defRPr>
            </a:lvl2pPr>
            <a:lvl3pPr marL="1371600" lvl="2" indent="-228600" algn="l">
              <a:spcBef>
                <a:spcPts val="500"/>
              </a:spcBef>
              <a:spcAft>
                <a:spcPts val="0"/>
              </a:spcAft>
              <a:buSzPts val="1200"/>
              <a:buNone/>
              <a:defRPr sz="1600">
                <a:solidFill>
                  <a:srgbClr val="888888"/>
                </a:solidFill>
              </a:defRPr>
            </a:lvl3pPr>
            <a:lvl4pPr marL="1828800" lvl="3" indent="-228600" algn="l">
              <a:spcBef>
                <a:spcPts val="400"/>
              </a:spcBef>
              <a:spcAft>
                <a:spcPts val="0"/>
              </a:spcAft>
              <a:buSzPts val="1050"/>
              <a:buNone/>
              <a:defRPr sz="1400">
                <a:solidFill>
                  <a:srgbClr val="888888"/>
                </a:solidFill>
              </a:defRPr>
            </a:lvl4pPr>
            <a:lvl5pPr marL="2286000" lvl="4" indent="-228600" algn="l">
              <a:spcBef>
                <a:spcPts val="400"/>
              </a:spcBef>
              <a:spcAft>
                <a:spcPts val="0"/>
              </a:spcAft>
              <a:buSzPts val="910"/>
              <a:buNone/>
              <a:defRPr sz="1400">
                <a:solidFill>
                  <a:srgbClr val="888888"/>
                </a:solidFill>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4" name="Google Shape;94;p88"/>
          <p:cNvSpPr txBox="1">
            <a:spLocks noGrp="1"/>
          </p:cNvSpPr>
          <p:nvPr>
            <p:ph type="title"/>
          </p:nvPr>
        </p:nvSpPr>
        <p:spPr>
          <a:xfrm>
            <a:off x="1371600" y="1600200"/>
            <a:ext cx="7620000" cy="990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FFFF"/>
              </a:buClr>
              <a:buSzPts val="4400"/>
              <a:buFont typeface="Twentieth Century"/>
              <a:buNone/>
              <a:defRPr sz="4400" b="0" cap="none">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88"/>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88"/>
          <p:cNvSpPr txBox="1">
            <a:spLocks noGrp="1"/>
          </p:cNvSpPr>
          <p:nvPr>
            <p:ph type="sldNum" idx="12"/>
          </p:nvPr>
        </p:nvSpPr>
        <p:spPr>
          <a:xfrm>
            <a:off x="0" y="1752600"/>
            <a:ext cx="1295400" cy="70167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2400"/>
              <a:buFont typeface="Arial"/>
              <a:buNone/>
              <a:defRPr sz="2400" b="1" i="0" u="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FFFFFF"/>
              </a:buClr>
              <a:buSzPts val="2400"/>
              <a:buFont typeface="Arial"/>
              <a:buNone/>
              <a:defRPr sz="2400" b="1" i="0" u="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FFFFFF"/>
              </a:buClr>
              <a:buSzPts val="2400"/>
              <a:buFont typeface="Arial"/>
              <a:buNone/>
              <a:defRPr sz="2400" b="1" i="0" u="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FFFFFF"/>
              </a:buClr>
              <a:buSzPts val="2400"/>
              <a:buFont typeface="Arial"/>
              <a:buNone/>
              <a:defRPr sz="2400" b="1" i="0" u="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FFFFFF"/>
              </a:buClr>
              <a:buSzPts val="2400"/>
              <a:buFont typeface="Arial"/>
              <a:buNone/>
              <a:defRPr sz="2400" b="1" i="0" u="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FFFFFF"/>
              </a:buClr>
              <a:buSzPts val="2400"/>
              <a:buFont typeface="Arial"/>
              <a:buNone/>
              <a:defRPr sz="2400" b="1" i="0" u="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FFFFFF"/>
              </a:buClr>
              <a:buSzPts val="2400"/>
              <a:buFont typeface="Arial"/>
              <a:buNone/>
              <a:defRPr sz="2400" b="1" i="0" u="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FFFFFF"/>
              </a:buClr>
              <a:buSzPts val="2400"/>
              <a:buFont typeface="Arial"/>
              <a:buNone/>
              <a:defRPr sz="2400" b="1" i="0" u="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FFFFFF"/>
              </a:buClr>
              <a:buSzPts val="2400"/>
              <a:buFont typeface="Arial"/>
              <a:buNone/>
              <a:defRPr sz="2400" b="1" i="0" u="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97" name="Google Shape;97;p88"/>
          <p:cNvSpPr txBox="1">
            <a:spLocks noGrp="1"/>
          </p:cNvSpPr>
          <p:nvPr>
            <p:ph type="ftr" idx="11"/>
          </p:nvPr>
        </p:nvSpPr>
        <p:spPr>
          <a:xfrm>
            <a:off x="609600" y="6248400"/>
            <a:ext cx="54213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08"/>
        <p:cNvGrpSpPr/>
        <p:nvPr/>
      </p:nvGrpSpPr>
      <p:grpSpPr>
        <a:xfrm>
          <a:off x="0" y="0"/>
          <a:ext cx="0" cy="0"/>
          <a:chOff x="0" y="0"/>
          <a:chExt cx="0" cy="0"/>
        </a:xfrm>
      </p:grpSpPr>
      <p:sp>
        <p:nvSpPr>
          <p:cNvPr id="109" name="Google Shape;109;p90"/>
          <p:cNvSpPr txBox="1">
            <a:spLocks noGrp="1"/>
          </p:cNvSpPr>
          <p:nvPr>
            <p:ph type="body" idx="1"/>
          </p:nvPr>
        </p:nvSpPr>
        <p:spPr>
          <a:xfrm>
            <a:off x="1600200" y="5486400"/>
            <a:ext cx="7315200" cy="685800"/>
          </a:xfrm>
          <a:prstGeom prst="rect">
            <a:avLst/>
          </a:prstGeom>
          <a:noFill/>
          <a:ln>
            <a:noFill/>
          </a:ln>
        </p:spPr>
        <p:txBody>
          <a:bodyPr spcFirstLastPara="1" wrap="square" lIns="91425" tIns="45700" rIns="91425" bIns="45700" anchor="t" anchorCtr="0">
            <a:noAutofit/>
          </a:bodyPr>
          <a:lstStyle>
            <a:lvl1pPr marL="457200" lvl="0" indent="-228600" algn="l">
              <a:spcBef>
                <a:spcPts val="700"/>
              </a:spcBef>
              <a:spcAft>
                <a:spcPts val="0"/>
              </a:spcAft>
              <a:buSzPts val="1020"/>
              <a:buFont typeface="Twentieth Century"/>
              <a:buNone/>
              <a:defRPr sz="1700"/>
            </a:lvl1pPr>
            <a:lvl2pPr marL="914400" lvl="1" indent="-228600" algn="l">
              <a:spcBef>
                <a:spcPts val="550"/>
              </a:spcBef>
              <a:spcAft>
                <a:spcPts val="0"/>
              </a:spcAft>
              <a:buSzPts val="840"/>
              <a:buFont typeface="Twentieth Century"/>
              <a:buNone/>
              <a:defRPr sz="1200"/>
            </a:lvl2pPr>
            <a:lvl3pPr marL="1371600" lvl="2" indent="-228600" algn="l">
              <a:spcBef>
                <a:spcPts val="500"/>
              </a:spcBef>
              <a:spcAft>
                <a:spcPts val="0"/>
              </a:spcAft>
              <a:buSzPts val="750"/>
              <a:buFont typeface="Twentieth Century"/>
              <a:buNone/>
              <a:defRPr sz="1000"/>
            </a:lvl3pPr>
            <a:lvl4pPr marL="1828800" lvl="3" indent="-228600" algn="l">
              <a:spcBef>
                <a:spcPts val="400"/>
              </a:spcBef>
              <a:spcAft>
                <a:spcPts val="0"/>
              </a:spcAft>
              <a:buSzPts val="675"/>
              <a:buFont typeface="Twentieth Century"/>
              <a:buNone/>
              <a:defRPr sz="900"/>
            </a:lvl4pPr>
            <a:lvl5pPr marL="2286000" lvl="4" indent="-228600" algn="l">
              <a:spcBef>
                <a:spcPts val="400"/>
              </a:spcBef>
              <a:spcAft>
                <a:spcPts val="0"/>
              </a:spcAft>
              <a:buSzPts val="585"/>
              <a:buFont typeface="Twentieth Century"/>
              <a:buNone/>
              <a:defRPr sz="900"/>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10" name="Google Shape;110;p90"/>
          <p:cNvSpPr txBox="1">
            <a:spLocks noGrp="1"/>
          </p:cNvSpPr>
          <p:nvPr>
            <p:ph type="title"/>
          </p:nvPr>
        </p:nvSpPr>
        <p:spPr>
          <a:xfrm>
            <a:off x="1600200" y="4648200"/>
            <a:ext cx="7315200" cy="685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FFFF"/>
              </a:buClr>
              <a:buSzPts val="2800"/>
              <a:buFont typeface="Twentieth Century"/>
              <a:buNone/>
              <a:defRPr sz="28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90"/>
          <p:cNvSpPr>
            <a:spLocks noGrp="1"/>
          </p:cNvSpPr>
          <p:nvPr>
            <p:ph type="pic" idx="2"/>
          </p:nvPr>
        </p:nvSpPr>
        <p:spPr>
          <a:xfrm>
            <a:off x="1560576" y="0"/>
            <a:ext cx="7583424" cy="4568952"/>
          </a:xfrm>
          <a:prstGeom prst="rect">
            <a:avLst/>
          </a:prstGeom>
          <a:solidFill>
            <a:srgbClr val="DCE5EE"/>
          </a:solidFill>
          <a:ln>
            <a:noFill/>
          </a:ln>
        </p:spPr>
      </p:sp>
      <p:sp>
        <p:nvSpPr>
          <p:cNvPr id="112" name="Google Shape;112;p90"/>
          <p:cNvSpPr txBox="1">
            <a:spLocks noGrp="1"/>
          </p:cNvSpPr>
          <p:nvPr>
            <p:ph type="dt" idx="10"/>
          </p:nvPr>
        </p:nvSpPr>
        <p:spPr>
          <a:xfrm>
            <a:off x="6248400" y="6248400"/>
            <a:ext cx="26670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90"/>
          <p:cNvSpPr txBox="1">
            <a:spLocks noGrp="1"/>
          </p:cNvSpPr>
          <p:nvPr>
            <p:ph type="sldNum" idx="12"/>
          </p:nvPr>
        </p:nvSpPr>
        <p:spPr>
          <a:xfrm>
            <a:off x="0" y="4667250"/>
            <a:ext cx="1447800" cy="663575"/>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FFFFFF"/>
              </a:buClr>
              <a:buSzPts val="2800"/>
              <a:buFont typeface="Arial"/>
              <a:buNone/>
              <a:defRPr sz="2800" b="1" i="0" u="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FFFFFF"/>
              </a:buClr>
              <a:buSzPts val="2800"/>
              <a:buFont typeface="Arial"/>
              <a:buNone/>
              <a:defRPr sz="2800" b="1" i="0" u="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FFFFFF"/>
              </a:buClr>
              <a:buSzPts val="2800"/>
              <a:buFont typeface="Arial"/>
              <a:buNone/>
              <a:defRPr sz="2800" b="1" i="0" u="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FFFFFF"/>
              </a:buClr>
              <a:buSzPts val="2800"/>
              <a:buFont typeface="Arial"/>
              <a:buNone/>
              <a:defRPr sz="2800" b="1" i="0" u="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FFFFFF"/>
              </a:buClr>
              <a:buSzPts val="2800"/>
              <a:buFont typeface="Arial"/>
              <a:buNone/>
              <a:defRPr sz="2800" b="1" i="0" u="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FFFFFF"/>
              </a:buClr>
              <a:buSzPts val="2800"/>
              <a:buFont typeface="Arial"/>
              <a:buNone/>
              <a:defRPr sz="2800" b="1" i="0" u="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FFFFFF"/>
              </a:buClr>
              <a:buSzPts val="2800"/>
              <a:buFont typeface="Arial"/>
              <a:buNone/>
              <a:defRPr sz="2800" b="1" i="0" u="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FFFFFF"/>
              </a:buClr>
              <a:buSzPts val="2800"/>
              <a:buFont typeface="Arial"/>
              <a:buNone/>
              <a:defRPr sz="2800" b="1" i="0" u="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FFFFFF"/>
              </a:buClr>
              <a:buSzPts val="2800"/>
              <a:buFont typeface="Arial"/>
              <a:buNone/>
              <a:defRPr sz="2800" b="1" i="0" u="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114" name="Google Shape;114;p90"/>
          <p:cNvSpPr txBox="1">
            <a:spLocks noGrp="1"/>
          </p:cNvSpPr>
          <p:nvPr>
            <p:ph type="ftr" idx="11"/>
          </p:nvPr>
        </p:nvSpPr>
        <p:spPr>
          <a:xfrm>
            <a:off x="1600200" y="6248400"/>
            <a:ext cx="45720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24"/>
        <p:cNvGrpSpPr/>
        <p:nvPr/>
      </p:nvGrpSpPr>
      <p:grpSpPr>
        <a:xfrm>
          <a:off x="0" y="0"/>
          <a:ext cx="0" cy="0"/>
          <a:chOff x="0" y="0"/>
          <a:chExt cx="0" cy="0"/>
        </a:xfrm>
      </p:grpSpPr>
      <p:sp>
        <p:nvSpPr>
          <p:cNvPr id="125" name="Google Shape;125;p92"/>
          <p:cNvSpPr txBox="1">
            <a:spLocks noGrp="1"/>
          </p:cNvSpPr>
          <p:nvPr>
            <p:ph type="title"/>
          </p:nvPr>
        </p:nvSpPr>
        <p:spPr>
          <a:xfrm rot="5400000">
            <a:off x="4823619" y="2339182"/>
            <a:ext cx="5516563" cy="2057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92"/>
          <p:cNvSpPr txBox="1">
            <a:spLocks noGrp="1"/>
          </p:cNvSpPr>
          <p:nvPr>
            <p:ph type="body" idx="1"/>
          </p:nvPr>
        </p:nvSpPr>
        <p:spPr>
          <a:xfrm rot="5400000">
            <a:off x="480218" y="586582"/>
            <a:ext cx="5516564" cy="5562600"/>
          </a:xfrm>
          <a:prstGeom prst="rect">
            <a:avLst/>
          </a:prstGeom>
          <a:noFill/>
          <a:ln>
            <a:noFill/>
          </a:ln>
        </p:spPr>
        <p:txBody>
          <a:bodyPr spcFirstLastPara="1" wrap="square" lIns="91425" tIns="45700" rIns="91425" bIns="45700" anchor="t" anchorCtr="0">
            <a:no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27" name="Google Shape;127;p92"/>
          <p:cNvSpPr txBox="1">
            <a:spLocks noGrp="1"/>
          </p:cNvSpPr>
          <p:nvPr>
            <p:ph type="dt" idx="10"/>
          </p:nvPr>
        </p:nvSpPr>
        <p:spPr>
          <a:xfrm>
            <a:off x="6553200" y="6248400"/>
            <a:ext cx="2209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92"/>
          <p:cNvSpPr txBox="1">
            <a:spLocks noGrp="1"/>
          </p:cNvSpPr>
          <p:nvPr>
            <p:ph type="ftr" idx="11"/>
          </p:nvPr>
        </p:nvSpPr>
        <p:spPr>
          <a:xfrm>
            <a:off x="457200" y="6248400"/>
            <a:ext cx="55737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92"/>
          <p:cNvSpPr txBox="1">
            <a:spLocks noGrp="1"/>
          </p:cNvSpPr>
          <p:nvPr>
            <p:ph type="sldNum" idx="12"/>
          </p:nvPr>
        </p:nvSpPr>
        <p:spPr>
          <a:xfrm rot="5400000">
            <a:off x="5989637" y="144462"/>
            <a:ext cx="533400" cy="244475"/>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79"/>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9"/>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6" name="Google Shape;36;p79"/>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79"/>
          <p:cNvSpPr txBox="1">
            <a:spLocks noGrp="1"/>
          </p:cNvSpPr>
          <p:nvPr>
            <p:ph type="ftr" idx="11"/>
          </p:nvPr>
        </p:nvSpPr>
        <p:spPr>
          <a:xfrm>
            <a:off x="609600" y="6248400"/>
            <a:ext cx="54213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79"/>
          <p:cNvSpPr txBox="1">
            <a:spLocks noGrp="1"/>
          </p:cNvSpPr>
          <p:nvPr>
            <p:ph type="sldNum" idx="12"/>
          </p:nvPr>
        </p:nvSpPr>
        <p:spPr>
          <a:xfrm>
            <a:off x="0" y="1271587"/>
            <a:ext cx="533400" cy="244475"/>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4"/>
        <p:cNvGrpSpPr/>
        <p:nvPr/>
      </p:nvGrpSpPr>
      <p:grpSpPr>
        <a:xfrm>
          <a:off x="0" y="0"/>
          <a:ext cx="0" cy="0"/>
          <a:chOff x="0" y="0"/>
          <a:chExt cx="0" cy="0"/>
        </a:xfrm>
      </p:grpSpPr>
      <p:sp>
        <p:nvSpPr>
          <p:cNvPr id="45" name="Google Shape;45;p83"/>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83"/>
          <p:cNvSpPr txBox="1">
            <a:spLocks noGrp="1"/>
          </p:cNvSpPr>
          <p:nvPr>
            <p:ph type="body" idx="1"/>
          </p:nvPr>
        </p:nvSpPr>
        <p:spPr>
          <a:xfrm rot="5400000">
            <a:off x="2426494" y="-213519"/>
            <a:ext cx="4525962" cy="8153400"/>
          </a:xfrm>
          <a:prstGeom prst="rect">
            <a:avLst/>
          </a:prstGeom>
          <a:noFill/>
          <a:ln>
            <a:noFill/>
          </a:ln>
        </p:spPr>
        <p:txBody>
          <a:bodyPr spcFirstLastPara="1" wrap="square" lIns="91425" tIns="45700" rIns="91425" bIns="45700" anchor="t" anchorCtr="0">
            <a:no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7" name="Google Shape;47;p83"/>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83"/>
          <p:cNvSpPr txBox="1">
            <a:spLocks noGrp="1"/>
          </p:cNvSpPr>
          <p:nvPr>
            <p:ph type="ftr" idx="11"/>
          </p:nvPr>
        </p:nvSpPr>
        <p:spPr>
          <a:xfrm>
            <a:off x="609600" y="6248400"/>
            <a:ext cx="54213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83"/>
          <p:cNvSpPr txBox="1">
            <a:spLocks noGrp="1"/>
          </p:cNvSpPr>
          <p:nvPr>
            <p:ph type="sldNum" idx="12"/>
          </p:nvPr>
        </p:nvSpPr>
        <p:spPr>
          <a:xfrm>
            <a:off x="0" y="1271587"/>
            <a:ext cx="533400" cy="244475"/>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0"/>
        <p:cNvGrpSpPr/>
        <p:nvPr/>
      </p:nvGrpSpPr>
      <p:grpSpPr>
        <a:xfrm>
          <a:off x="0" y="0"/>
          <a:ext cx="0" cy="0"/>
          <a:chOff x="0" y="0"/>
          <a:chExt cx="0" cy="0"/>
        </a:xfrm>
      </p:grpSpPr>
      <p:sp>
        <p:nvSpPr>
          <p:cNvPr id="51" name="Google Shape;51;p84"/>
          <p:cNvSpPr txBox="1">
            <a:spLocks noGrp="1"/>
          </p:cNvSpPr>
          <p:nvPr>
            <p:ph type="title"/>
          </p:nvPr>
        </p:nvSpPr>
        <p:spPr>
          <a:xfrm>
            <a:off x="609600" y="273050"/>
            <a:ext cx="8077200" cy="8699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4400"/>
              <a:buFont typeface="Twentieth Century"/>
              <a:buNone/>
              <a:defRPr sz="4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4"/>
          <p:cNvSpPr txBox="1">
            <a:spLocks noGrp="1"/>
          </p:cNvSpPr>
          <p:nvPr>
            <p:ph type="body" idx="1"/>
          </p:nvPr>
        </p:nvSpPr>
        <p:spPr>
          <a:xfrm>
            <a:off x="609600" y="1752600"/>
            <a:ext cx="1600200" cy="4343400"/>
          </a:xfrm>
          <a:prstGeom prst="rect">
            <a:avLst/>
          </a:prstGeom>
          <a:solidFill>
            <a:schemeClr val="accent2"/>
          </a:solidFill>
          <a:ln w="50800" cap="sq" cmpd="dbl">
            <a:solidFill>
              <a:schemeClr val="accent2"/>
            </a:solidFill>
            <a:prstDash val="solid"/>
            <a:miter lim="800000"/>
            <a:headEnd type="none" w="sm" len="sm"/>
            <a:tailEnd type="none" w="sm" len="sm"/>
          </a:ln>
        </p:spPr>
        <p:txBody>
          <a:bodyPr spcFirstLastPara="1" wrap="square" lIns="137150" tIns="182875" rIns="137150" bIns="91425" anchor="t" anchorCtr="0">
            <a:noAutofit/>
          </a:bodyPr>
          <a:lstStyle>
            <a:lvl1pPr marL="457200" lvl="0" indent="-228600" algn="l">
              <a:spcBef>
                <a:spcPts val="700"/>
              </a:spcBef>
              <a:spcAft>
                <a:spcPts val="0"/>
              </a:spcAft>
              <a:buSzPts val="1080"/>
              <a:buNone/>
              <a:defRPr sz="1800">
                <a:solidFill>
                  <a:schemeClr val="lt1"/>
                </a:solidFill>
                <a:latin typeface="Twentieth Century"/>
                <a:ea typeface="Twentieth Century"/>
                <a:cs typeface="Twentieth Century"/>
                <a:sym typeface="Twentieth Century"/>
              </a:defRPr>
            </a:lvl1pPr>
            <a:lvl2pPr marL="914400" lvl="1" indent="-228600" algn="l">
              <a:spcBef>
                <a:spcPts val="1000"/>
              </a:spcBef>
              <a:spcAft>
                <a:spcPts val="0"/>
              </a:spcAft>
              <a:buSzPts val="840"/>
              <a:buNone/>
              <a:defRPr sz="1200">
                <a:solidFill>
                  <a:schemeClr val="lt1"/>
                </a:solidFill>
                <a:latin typeface="Twentieth Century"/>
                <a:ea typeface="Twentieth Century"/>
                <a:cs typeface="Twentieth Century"/>
                <a:sym typeface="Twentieth Century"/>
              </a:defRPr>
            </a:lvl2pPr>
            <a:lvl3pPr marL="1371600" lvl="2" indent="-228600" algn="l">
              <a:spcBef>
                <a:spcPts val="500"/>
              </a:spcBef>
              <a:spcAft>
                <a:spcPts val="0"/>
              </a:spcAft>
              <a:buSzPts val="750"/>
              <a:buNone/>
              <a:defRPr sz="1000">
                <a:solidFill>
                  <a:schemeClr val="lt1"/>
                </a:solidFill>
                <a:latin typeface="Twentieth Century"/>
                <a:ea typeface="Twentieth Century"/>
                <a:cs typeface="Twentieth Century"/>
                <a:sym typeface="Twentieth Century"/>
              </a:defRPr>
            </a:lvl3pPr>
            <a:lvl4pPr marL="1828800" lvl="3" indent="-228600" algn="l">
              <a:spcBef>
                <a:spcPts val="400"/>
              </a:spcBef>
              <a:spcAft>
                <a:spcPts val="0"/>
              </a:spcAft>
              <a:buSzPts val="675"/>
              <a:buNone/>
              <a:defRPr sz="900">
                <a:solidFill>
                  <a:schemeClr val="lt1"/>
                </a:solidFill>
                <a:latin typeface="Twentieth Century"/>
                <a:ea typeface="Twentieth Century"/>
                <a:cs typeface="Twentieth Century"/>
                <a:sym typeface="Twentieth Century"/>
              </a:defRPr>
            </a:lvl4pPr>
            <a:lvl5pPr marL="2286000" lvl="4" indent="-228600" algn="l">
              <a:spcBef>
                <a:spcPts val="400"/>
              </a:spcBef>
              <a:spcAft>
                <a:spcPts val="0"/>
              </a:spcAft>
              <a:buSzPts val="585"/>
              <a:buNone/>
              <a:defRPr sz="900">
                <a:solidFill>
                  <a:schemeClr val="lt1"/>
                </a:solidFill>
                <a:latin typeface="Twentieth Century"/>
                <a:ea typeface="Twentieth Century"/>
                <a:cs typeface="Twentieth Century"/>
                <a:sym typeface="Twentieth Century"/>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3" name="Google Shape;53;p84"/>
          <p:cNvSpPr txBox="1">
            <a:spLocks noGrp="1"/>
          </p:cNvSpPr>
          <p:nvPr>
            <p:ph type="body" idx="2"/>
          </p:nvPr>
        </p:nvSpPr>
        <p:spPr>
          <a:xfrm>
            <a:off x="2362200" y="1752600"/>
            <a:ext cx="6400800" cy="4419600"/>
          </a:xfrm>
          <a:prstGeom prst="rect">
            <a:avLst/>
          </a:prstGeom>
          <a:noFill/>
          <a:ln>
            <a:noFill/>
          </a:ln>
        </p:spPr>
        <p:txBody>
          <a:bodyPr spcFirstLastPara="1" wrap="square" lIns="91425" tIns="45700" rIns="91425" bIns="45700" anchor="t" anchorCtr="0">
            <a:no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4" name="Google Shape;54;p84"/>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4"/>
          <p:cNvSpPr txBox="1">
            <a:spLocks noGrp="1"/>
          </p:cNvSpPr>
          <p:nvPr>
            <p:ph type="ftr" idx="11"/>
          </p:nvPr>
        </p:nvSpPr>
        <p:spPr>
          <a:xfrm>
            <a:off x="609600" y="6248400"/>
            <a:ext cx="54213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4"/>
          <p:cNvSpPr txBox="1">
            <a:spLocks noGrp="1"/>
          </p:cNvSpPr>
          <p:nvPr>
            <p:ph type="sldNum" idx="12"/>
          </p:nvPr>
        </p:nvSpPr>
        <p:spPr>
          <a:xfrm>
            <a:off x="0" y="1271587"/>
            <a:ext cx="533400" cy="244475"/>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7"/>
        <p:cNvGrpSpPr/>
        <p:nvPr/>
      </p:nvGrpSpPr>
      <p:grpSpPr>
        <a:xfrm>
          <a:off x="0" y="0"/>
          <a:ext cx="0" cy="0"/>
          <a:chOff x="0" y="0"/>
          <a:chExt cx="0" cy="0"/>
        </a:xfrm>
      </p:grpSpPr>
      <p:sp>
        <p:nvSpPr>
          <p:cNvPr id="58" name="Google Shape;58;p85"/>
          <p:cNvSpPr txBox="1">
            <a:spLocks noGrp="1"/>
          </p:cNvSpPr>
          <p:nvPr>
            <p:ph type="title"/>
          </p:nvPr>
        </p:nvSpPr>
        <p:spPr>
          <a:xfrm>
            <a:off x="533400" y="273050"/>
            <a:ext cx="8153400" cy="8699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5"/>
          <p:cNvSpPr txBox="1">
            <a:spLocks noGrp="1"/>
          </p:cNvSpPr>
          <p:nvPr>
            <p:ph type="body" idx="1"/>
          </p:nvPr>
        </p:nvSpPr>
        <p:spPr>
          <a:xfrm>
            <a:off x="609600" y="2438400"/>
            <a:ext cx="3886200" cy="3581400"/>
          </a:xfrm>
          <a:prstGeom prst="rect">
            <a:avLst/>
          </a:prstGeom>
          <a:noFill/>
          <a:ln>
            <a:noFill/>
          </a:ln>
        </p:spPr>
        <p:txBody>
          <a:bodyPr spcFirstLastPara="1" wrap="square" lIns="91425" tIns="45700" rIns="91425" bIns="45700" anchor="t" anchorCtr="0">
            <a:no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0" name="Google Shape;60;p85"/>
          <p:cNvSpPr txBox="1">
            <a:spLocks noGrp="1"/>
          </p:cNvSpPr>
          <p:nvPr>
            <p:ph type="body" idx="2"/>
          </p:nvPr>
        </p:nvSpPr>
        <p:spPr>
          <a:xfrm>
            <a:off x="4800600" y="2438400"/>
            <a:ext cx="3886200" cy="3581400"/>
          </a:xfrm>
          <a:prstGeom prst="rect">
            <a:avLst/>
          </a:prstGeom>
          <a:noFill/>
          <a:ln>
            <a:noFill/>
          </a:ln>
        </p:spPr>
        <p:txBody>
          <a:bodyPr spcFirstLastPara="1" wrap="square" lIns="91425" tIns="45700" rIns="91425" bIns="45700" anchor="t" anchorCtr="0">
            <a:no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1" name="Google Shape;61;p85"/>
          <p:cNvSpPr txBox="1">
            <a:spLocks noGrp="1"/>
          </p:cNvSpPr>
          <p:nvPr>
            <p:ph type="body" idx="3"/>
          </p:nvPr>
        </p:nvSpPr>
        <p:spPr>
          <a:xfrm>
            <a:off x="609600" y="1752600"/>
            <a:ext cx="3886200" cy="640080"/>
          </a:xfrm>
          <a:prstGeom prst="rect">
            <a:avLst/>
          </a:prstGeom>
          <a:solidFill>
            <a:schemeClr val="accent2"/>
          </a:solidFill>
          <a:ln>
            <a:noFill/>
          </a:ln>
        </p:spPr>
        <p:txBody>
          <a:bodyPr spcFirstLastPara="1" wrap="square" lIns="91425" tIns="45700" rIns="91425" bIns="45700" anchor="ctr" anchorCtr="0">
            <a:noAutofit/>
          </a:bodyPr>
          <a:lstStyle>
            <a:lvl1pPr marL="457200" lvl="0" indent="-228600" algn="l">
              <a:spcBef>
                <a:spcPts val="700"/>
              </a:spcBef>
              <a:spcAft>
                <a:spcPts val="0"/>
              </a:spcAft>
              <a:buSzPts val="1200"/>
              <a:buFont typeface="Twentieth Century"/>
              <a:buNone/>
              <a:defRPr sz="2000" b="1">
                <a:solidFill>
                  <a:srgbClr val="FFFFFF"/>
                </a:solidFill>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2" name="Google Shape;62;p85"/>
          <p:cNvSpPr txBox="1">
            <a:spLocks noGrp="1"/>
          </p:cNvSpPr>
          <p:nvPr>
            <p:ph type="body" idx="4"/>
          </p:nvPr>
        </p:nvSpPr>
        <p:spPr>
          <a:xfrm>
            <a:off x="4800600" y="1752600"/>
            <a:ext cx="3886200" cy="640080"/>
          </a:xfrm>
          <a:prstGeom prst="rect">
            <a:avLst/>
          </a:prstGeom>
          <a:solidFill>
            <a:schemeClr val="accent4"/>
          </a:solidFill>
          <a:ln>
            <a:noFill/>
          </a:ln>
        </p:spPr>
        <p:txBody>
          <a:bodyPr spcFirstLastPara="1" wrap="square" lIns="91425" tIns="45700" rIns="91425" bIns="45700" anchor="ctr" anchorCtr="0">
            <a:noAutofit/>
          </a:bodyPr>
          <a:lstStyle>
            <a:lvl1pPr marL="457200" lvl="0" indent="-228600" algn="l">
              <a:spcBef>
                <a:spcPts val="700"/>
              </a:spcBef>
              <a:spcAft>
                <a:spcPts val="0"/>
              </a:spcAft>
              <a:buSzPts val="1200"/>
              <a:buFont typeface="Twentieth Century"/>
              <a:buNone/>
              <a:defRPr sz="2000" b="1">
                <a:solidFill>
                  <a:srgbClr val="FFFFFF"/>
                </a:solidFill>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3" name="Google Shape;63;p85"/>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5"/>
          <p:cNvSpPr txBox="1">
            <a:spLocks noGrp="1"/>
          </p:cNvSpPr>
          <p:nvPr>
            <p:ph type="ftr" idx="11"/>
          </p:nvPr>
        </p:nvSpPr>
        <p:spPr>
          <a:xfrm>
            <a:off x="609600" y="6248400"/>
            <a:ext cx="54213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85"/>
          <p:cNvSpPr txBox="1">
            <a:spLocks noGrp="1"/>
          </p:cNvSpPr>
          <p:nvPr>
            <p:ph type="sldNum" idx="12"/>
          </p:nvPr>
        </p:nvSpPr>
        <p:spPr>
          <a:xfrm>
            <a:off x="0" y="1271587"/>
            <a:ext cx="533400" cy="244475"/>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6"/>
        <p:cNvGrpSpPr/>
        <p:nvPr/>
      </p:nvGrpSpPr>
      <p:grpSpPr>
        <a:xfrm>
          <a:off x="0" y="0"/>
          <a:ext cx="0" cy="0"/>
          <a:chOff x="0" y="0"/>
          <a:chExt cx="0" cy="0"/>
        </a:xfrm>
      </p:grpSpPr>
      <p:sp>
        <p:nvSpPr>
          <p:cNvPr id="67" name="Google Shape;67;p86"/>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86"/>
          <p:cNvSpPr txBox="1">
            <a:spLocks noGrp="1"/>
          </p:cNvSpPr>
          <p:nvPr>
            <p:ph type="body" idx="1"/>
          </p:nvPr>
        </p:nvSpPr>
        <p:spPr>
          <a:xfrm>
            <a:off x="609600" y="1589567"/>
            <a:ext cx="3886200" cy="4572000"/>
          </a:xfrm>
          <a:prstGeom prst="rect">
            <a:avLst/>
          </a:prstGeom>
          <a:noFill/>
          <a:ln>
            <a:noFill/>
          </a:ln>
        </p:spPr>
        <p:txBody>
          <a:bodyPr spcFirstLastPara="1" wrap="square" lIns="91425" tIns="45700" rIns="91425" bIns="45700" anchor="t" anchorCtr="0">
            <a:no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9" name="Google Shape;69;p86"/>
          <p:cNvSpPr txBox="1">
            <a:spLocks noGrp="1"/>
          </p:cNvSpPr>
          <p:nvPr>
            <p:ph type="body" idx="2"/>
          </p:nvPr>
        </p:nvSpPr>
        <p:spPr>
          <a:xfrm>
            <a:off x="4844901" y="1589567"/>
            <a:ext cx="3886200" cy="4572000"/>
          </a:xfrm>
          <a:prstGeom prst="rect">
            <a:avLst/>
          </a:prstGeom>
          <a:noFill/>
          <a:ln>
            <a:noFill/>
          </a:ln>
        </p:spPr>
        <p:txBody>
          <a:bodyPr spcFirstLastPara="1" wrap="square" lIns="91425" tIns="45700" rIns="91425" bIns="45700" anchor="t" anchorCtr="0">
            <a:no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0" name="Google Shape;70;p86"/>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86"/>
          <p:cNvSpPr txBox="1">
            <a:spLocks noGrp="1"/>
          </p:cNvSpPr>
          <p:nvPr>
            <p:ph type="ftr" idx="11"/>
          </p:nvPr>
        </p:nvSpPr>
        <p:spPr>
          <a:xfrm>
            <a:off x="609600" y="6248400"/>
            <a:ext cx="54213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86"/>
          <p:cNvSpPr txBox="1">
            <a:spLocks noGrp="1"/>
          </p:cNvSpPr>
          <p:nvPr>
            <p:ph type="sldNum" idx="12"/>
          </p:nvPr>
        </p:nvSpPr>
        <p:spPr>
          <a:xfrm>
            <a:off x="0" y="1271587"/>
            <a:ext cx="533400" cy="244475"/>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035379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54274" name="Group 2"/>
          <p:cNvGrpSpPr>
            <a:grpSpLocks/>
          </p:cNvGrpSpPr>
          <p:nvPr/>
        </p:nvGrpSpPr>
        <p:grpSpPr bwMode="auto">
          <a:xfrm>
            <a:off x="0" y="0"/>
            <a:ext cx="5867400" cy="6858000"/>
            <a:chOff x="0" y="0"/>
            <a:chExt cx="3696" cy="4320"/>
          </a:xfrm>
        </p:grpSpPr>
        <p:sp>
          <p:nvSpPr>
            <p:cNvPr id="54275" name="Rectangle 3"/>
            <p:cNvSpPr>
              <a:spLocks noChangeArrowheads="1"/>
            </p:cNvSpPr>
            <p:nvPr/>
          </p:nvSpPr>
          <p:spPr bwMode="auto">
            <a:xfrm>
              <a:off x="0" y="0"/>
              <a:ext cx="28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imes New Roman" panose="02020603050405020304" pitchFamily="18" charset="0"/>
              </a:endParaRPr>
            </a:p>
          </p:txBody>
        </p:sp>
        <p:sp>
          <p:nvSpPr>
            <p:cNvPr id="54276" name="AutoShape 4"/>
            <p:cNvSpPr>
              <a:spLocks noChangeArrowheads="1"/>
            </p:cNvSpPr>
            <p:nvPr/>
          </p:nvSpPr>
          <p:spPr bwMode="white">
            <a:xfrm>
              <a:off x="432" y="624"/>
              <a:ext cx="3264" cy="12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imes New Roman" panose="02020603050405020304" pitchFamily="18" charset="0"/>
              </a:endParaRPr>
            </a:p>
          </p:txBody>
        </p:sp>
      </p:grpSp>
      <p:grpSp>
        <p:nvGrpSpPr>
          <p:cNvPr id="54277" name="Group 5"/>
          <p:cNvGrpSpPr>
            <a:grpSpLocks/>
          </p:cNvGrpSpPr>
          <p:nvPr/>
        </p:nvGrpSpPr>
        <p:grpSpPr bwMode="auto">
          <a:xfrm>
            <a:off x="3632200" y="4889500"/>
            <a:ext cx="4876800" cy="319088"/>
            <a:chOff x="2288" y="3080"/>
            <a:chExt cx="3072" cy="201"/>
          </a:xfrm>
        </p:grpSpPr>
        <p:sp>
          <p:nvSpPr>
            <p:cNvPr id="54278" name="AutoShape 6"/>
            <p:cNvSpPr>
              <a:spLocks noChangeArrowheads="1"/>
            </p:cNvSpPr>
            <p:nvPr/>
          </p:nvSpPr>
          <p:spPr bwMode="auto">
            <a:xfrm flipH="1">
              <a:off x="2288" y="3080"/>
              <a:ext cx="2914"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79" name="AutoShape 7"/>
            <p:cNvSpPr>
              <a:spLocks noChangeArrowheads="1"/>
            </p:cNvSpPr>
            <p:nvPr/>
          </p:nvSpPr>
          <p:spPr bwMode="auto">
            <a:xfrm>
              <a:off x="5196" y="3080"/>
              <a:ext cx="164"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4280" name="Rectangle 8"/>
          <p:cNvSpPr>
            <a:spLocks noGrp="1" noChangeArrowheads="1"/>
          </p:cNvSpPr>
          <p:nvPr>
            <p:ph type="subTitle" idx="1"/>
          </p:nvPr>
        </p:nvSpPr>
        <p:spPr>
          <a:xfrm>
            <a:off x="4673600" y="2927350"/>
            <a:ext cx="4013200" cy="1822450"/>
          </a:xfrm>
        </p:spPr>
        <p:txBody>
          <a:bodyPr anchor="b"/>
          <a:lstStyle>
            <a:lvl1pPr marL="0" indent="0">
              <a:buFont typeface="Wingdings" panose="05000000000000000000" pitchFamily="2" charset="2"/>
              <a:buNone/>
              <a:defRPr>
                <a:solidFill>
                  <a:schemeClr val="tx2"/>
                </a:solidFill>
              </a:defRPr>
            </a:lvl1pPr>
          </a:lstStyle>
          <a:p>
            <a:pPr lvl="0"/>
            <a:r>
              <a:rPr lang="en-US" altLang="en-US" noProof="0" smtClean="0"/>
              <a:t>Click to edit Master subtitle style</a:t>
            </a:r>
          </a:p>
        </p:txBody>
      </p:sp>
      <p:sp>
        <p:nvSpPr>
          <p:cNvPr id="54281" name="Rectangle 9"/>
          <p:cNvSpPr>
            <a:spLocks noGrp="1" noChangeArrowheads="1"/>
          </p:cNvSpPr>
          <p:nvPr>
            <p:ph type="dt" sz="quarter" idx="2"/>
          </p:nvPr>
        </p:nvSpPr>
        <p:spPr/>
        <p:txBody>
          <a:bodyPr/>
          <a:lstStyle>
            <a:lvl1pPr>
              <a:defRPr>
                <a:solidFill>
                  <a:schemeClr val="bg1"/>
                </a:solidFill>
              </a:defRPr>
            </a:lvl1pPr>
          </a:lstStyle>
          <a:p>
            <a:endParaRPr lang="en-US" altLang="en-US"/>
          </a:p>
        </p:txBody>
      </p:sp>
      <p:sp>
        <p:nvSpPr>
          <p:cNvPr id="54282" name="Rectangle 10"/>
          <p:cNvSpPr>
            <a:spLocks noGrp="1" noChangeArrowheads="1"/>
          </p:cNvSpPr>
          <p:nvPr>
            <p:ph type="ftr" sz="quarter" idx="3"/>
          </p:nvPr>
        </p:nvSpPr>
        <p:spPr/>
        <p:txBody>
          <a:bodyPr/>
          <a:lstStyle>
            <a:lvl1pPr algn="r">
              <a:defRPr/>
            </a:lvl1pPr>
          </a:lstStyle>
          <a:p>
            <a:endParaRPr lang="en-US" altLang="en-US"/>
          </a:p>
        </p:txBody>
      </p:sp>
      <p:sp>
        <p:nvSpPr>
          <p:cNvPr id="54283" name="Rectangle 11"/>
          <p:cNvSpPr>
            <a:spLocks noGrp="1" noChangeArrowheads="1"/>
          </p:cNvSpPr>
          <p:nvPr>
            <p:ph type="sldNum" sz="quarter" idx="4"/>
          </p:nvPr>
        </p:nvSpPr>
        <p:spPr>
          <a:xfrm>
            <a:off x="76200" y="6248400"/>
            <a:ext cx="587375" cy="488950"/>
          </a:xfrm>
        </p:spPr>
        <p:txBody>
          <a:bodyPr anchorCtr="0"/>
          <a:lstStyle>
            <a:lvl1pPr>
              <a:defRPr/>
            </a:lvl1pPr>
          </a:lstStyle>
          <a:p>
            <a:fld id="{CBAD761C-E9D6-4228-9C5B-3AA40B17861F}" type="slidenum">
              <a:rPr lang="en-US" altLang="en-US"/>
              <a:pPr/>
              <a:t>‹#›</a:t>
            </a:fld>
            <a:endParaRPr lang="en-US" altLang="en-US"/>
          </a:p>
        </p:txBody>
      </p:sp>
      <p:sp>
        <p:nvSpPr>
          <p:cNvPr id="54284"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pPr lvl="0"/>
            <a:r>
              <a:rPr lang="en-US" altLang="en-US" noProof="0" smtClean="0"/>
              <a:t>Click to edit Master title style</a:t>
            </a:r>
          </a:p>
        </p:txBody>
      </p:sp>
    </p:spTree>
    <p:extLst>
      <p:ext uri="{BB962C8B-B14F-4D97-AF65-F5344CB8AC3E}">
        <p14:creationId xmlns:p14="http://schemas.microsoft.com/office/powerpoint/2010/main" val="3482356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7C53C719-C31F-46C8-97BA-CE9B9BC60780}" type="slidenum">
              <a:rPr lang="en-US" altLang="en-US"/>
              <a:pPr/>
              <a:t>‹#›</a:t>
            </a:fld>
            <a:endParaRPr lang="en-US" altLang="en-US"/>
          </a:p>
        </p:txBody>
      </p:sp>
    </p:spTree>
    <p:extLst>
      <p:ext uri="{BB962C8B-B14F-4D97-AF65-F5344CB8AC3E}">
        <p14:creationId xmlns:p14="http://schemas.microsoft.com/office/powerpoint/2010/main" val="165110750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3.xml"/><Relationship Id="rId1"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4.xml"/><Relationship Id="rId1" Type="http://schemas.openxmlformats.org/officeDocument/2006/relationships/slideLayout" Target="../slideLayouts/slideLayout11.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Google Shape;10;p76"/>
          <p:cNvSpPr txBox="1"/>
          <p:nvPr/>
        </p:nvSpPr>
        <p:spPr>
          <a:xfrm>
            <a:off x="0" y="5970587"/>
            <a:ext cx="9144000" cy="887412"/>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1" name="Google Shape;11;p76"/>
          <p:cNvSpPr txBox="1"/>
          <p:nvPr/>
        </p:nvSpPr>
        <p:spPr>
          <a:xfrm>
            <a:off x="-9525" y="6053137"/>
            <a:ext cx="2249487" cy="712787"/>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2" name="Google Shape;12;p76"/>
          <p:cNvSpPr txBox="1"/>
          <p:nvPr/>
        </p:nvSpPr>
        <p:spPr>
          <a:xfrm>
            <a:off x="2359025" y="6043612"/>
            <a:ext cx="6784975" cy="7143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3" name="Google Shape;13;p76"/>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chemeClr val="lt2"/>
                </a:solidFill>
                <a:latin typeface="Twentieth Century"/>
                <a:ea typeface="Twentieth Century"/>
                <a:cs typeface="Twentieth Century"/>
                <a:sym typeface="Twentieth Century"/>
              </a:defRPr>
            </a:lvl1pPr>
            <a:lvl2pPr marR="0" lvl="1" algn="l" rtl="0">
              <a:spcBef>
                <a:spcPts val="0"/>
              </a:spcBef>
              <a:spcAft>
                <a:spcPts val="0"/>
              </a:spcAft>
              <a:buSzPts val="1400"/>
              <a:buNone/>
              <a:defRPr sz="4400" b="0" i="0" u="none" strike="noStrike" cap="none">
                <a:solidFill>
                  <a:schemeClr val="lt2"/>
                </a:solidFill>
                <a:latin typeface="Twentieth Century"/>
                <a:ea typeface="Twentieth Century"/>
                <a:cs typeface="Twentieth Century"/>
                <a:sym typeface="Twentieth Century"/>
              </a:defRPr>
            </a:lvl2pPr>
            <a:lvl3pPr marR="0" lvl="2" algn="l" rtl="0">
              <a:spcBef>
                <a:spcPts val="0"/>
              </a:spcBef>
              <a:spcAft>
                <a:spcPts val="0"/>
              </a:spcAft>
              <a:buSzPts val="1400"/>
              <a:buNone/>
              <a:defRPr sz="4400" b="0" i="0" u="none" strike="noStrike" cap="none">
                <a:solidFill>
                  <a:schemeClr val="lt2"/>
                </a:solidFill>
                <a:latin typeface="Twentieth Century"/>
                <a:ea typeface="Twentieth Century"/>
                <a:cs typeface="Twentieth Century"/>
                <a:sym typeface="Twentieth Century"/>
              </a:defRPr>
            </a:lvl3pPr>
            <a:lvl4pPr marR="0" lvl="3" algn="l" rtl="0">
              <a:spcBef>
                <a:spcPts val="0"/>
              </a:spcBef>
              <a:spcAft>
                <a:spcPts val="0"/>
              </a:spcAft>
              <a:buSzPts val="1400"/>
              <a:buNone/>
              <a:defRPr sz="4400" b="0" i="0" u="none" strike="noStrike" cap="none">
                <a:solidFill>
                  <a:schemeClr val="lt2"/>
                </a:solidFill>
                <a:latin typeface="Twentieth Century"/>
                <a:ea typeface="Twentieth Century"/>
                <a:cs typeface="Twentieth Century"/>
                <a:sym typeface="Twentieth Century"/>
              </a:defRPr>
            </a:lvl4pPr>
            <a:lvl5pPr marR="0" lvl="4" algn="l" rtl="0">
              <a:spcBef>
                <a:spcPts val="0"/>
              </a:spcBef>
              <a:spcAft>
                <a:spcPts val="0"/>
              </a:spcAft>
              <a:buSzPts val="1400"/>
              <a:buNone/>
              <a:defRPr sz="4400" b="0" i="0" u="none" strike="noStrike" cap="none">
                <a:solidFill>
                  <a:schemeClr val="lt2"/>
                </a:solidFill>
                <a:latin typeface="Twentieth Century"/>
                <a:ea typeface="Twentieth Century"/>
                <a:cs typeface="Twentieth Century"/>
                <a:sym typeface="Twentieth Century"/>
              </a:defRPr>
            </a:lvl5pPr>
            <a:lvl6pPr marR="0" lvl="5" algn="l" rtl="0">
              <a:spcBef>
                <a:spcPts val="0"/>
              </a:spcBef>
              <a:spcAft>
                <a:spcPts val="0"/>
              </a:spcAft>
              <a:buSzPts val="1400"/>
              <a:buNone/>
              <a:defRPr sz="4400" b="0" i="0" u="none" strike="noStrike" cap="none">
                <a:solidFill>
                  <a:schemeClr val="lt2"/>
                </a:solidFill>
                <a:latin typeface="Twentieth Century"/>
                <a:ea typeface="Twentieth Century"/>
                <a:cs typeface="Twentieth Century"/>
                <a:sym typeface="Twentieth Century"/>
              </a:defRPr>
            </a:lvl6pPr>
            <a:lvl7pPr marR="0" lvl="6" algn="l" rtl="0">
              <a:spcBef>
                <a:spcPts val="0"/>
              </a:spcBef>
              <a:spcAft>
                <a:spcPts val="0"/>
              </a:spcAft>
              <a:buSzPts val="1400"/>
              <a:buNone/>
              <a:defRPr sz="4400" b="0" i="0" u="none" strike="noStrike" cap="none">
                <a:solidFill>
                  <a:schemeClr val="lt2"/>
                </a:solidFill>
                <a:latin typeface="Twentieth Century"/>
                <a:ea typeface="Twentieth Century"/>
                <a:cs typeface="Twentieth Century"/>
                <a:sym typeface="Twentieth Century"/>
              </a:defRPr>
            </a:lvl7pPr>
            <a:lvl8pPr marR="0" lvl="7" algn="l" rtl="0">
              <a:spcBef>
                <a:spcPts val="0"/>
              </a:spcBef>
              <a:spcAft>
                <a:spcPts val="0"/>
              </a:spcAft>
              <a:buSzPts val="1400"/>
              <a:buNone/>
              <a:defRPr sz="4400" b="0" i="0" u="none" strike="noStrike" cap="none">
                <a:solidFill>
                  <a:schemeClr val="lt2"/>
                </a:solidFill>
                <a:latin typeface="Twentieth Century"/>
                <a:ea typeface="Twentieth Century"/>
                <a:cs typeface="Twentieth Century"/>
                <a:sym typeface="Twentieth Century"/>
              </a:defRPr>
            </a:lvl8pPr>
            <a:lvl9pPr marR="0" lvl="8" algn="l" rtl="0">
              <a:spcBef>
                <a:spcPts val="0"/>
              </a:spcBef>
              <a:spcAft>
                <a:spcPts val="0"/>
              </a:spcAft>
              <a:buSzPts val="1400"/>
              <a:buNone/>
              <a:defRPr sz="4400" b="0" i="0" u="none" strike="noStrike" cap="none">
                <a:solidFill>
                  <a:schemeClr val="lt2"/>
                </a:solidFill>
                <a:latin typeface="Twentieth Century"/>
                <a:ea typeface="Twentieth Century"/>
                <a:cs typeface="Twentieth Century"/>
                <a:sym typeface="Twentieth Century"/>
              </a:defRPr>
            </a:lvl9pPr>
          </a:lstStyle>
          <a:p>
            <a:endParaRPr/>
          </a:p>
        </p:txBody>
      </p:sp>
      <p:sp>
        <p:nvSpPr>
          <p:cNvPr id="14" name="Google Shape;14;p76"/>
          <p:cNvSpPr txBox="1">
            <a:spLocks noGrp="1"/>
          </p:cNvSpPr>
          <p:nvPr>
            <p:ph type="body" idx="1"/>
          </p:nvPr>
        </p:nvSpPr>
        <p:spPr>
          <a:xfrm>
            <a:off x="612775" y="1600200"/>
            <a:ext cx="8153400" cy="4525962"/>
          </a:xfrm>
          <a:prstGeom prst="rect">
            <a:avLst/>
          </a:prstGeom>
          <a:noFill/>
          <a:ln>
            <a:noFill/>
          </a:ln>
        </p:spPr>
        <p:txBody>
          <a:bodyPr spcFirstLastPara="1" wrap="square" lIns="91425" tIns="45700" rIns="91425" bIns="45700" anchor="t" anchorCtr="0">
            <a:noAutofit/>
          </a:bodyPr>
          <a:lstStyle>
            <a:lvl1pPr marL="457200" marR="0" lvl="0" indent="-339090" algn="l" rtl="0">
              <a:spcBef>
                <a:spcPts val="700"/>
              </a:spcBef>
              <a:spcAft>
                <a:spcPts val="0"/>
              </a:spcAft>
              <a:buClr>
                <a:schemeClr val="accent2"/>
              </a:buClr>
              <a:buSzPts val="1740"/>
              <a:buFont typeface="Noto Sans Symbols"/>
              <a:buChar char="◻"/>
              <a:defRPr sz="2900" b="0" i="0" u="none" strike="noStrike" cap="none">
                <a:solidFill>
                  <a:schemeClr val="lt1"/>
                </a:solidFill>
                <a:latin typeface="Twentieth Century"/>
                <a:ea typeface="Twentieth Century"/>
                <a:cs typeface="Twentieth Century"/>
                <a:sym typeface="Twentieth Century"/>
              </a:defRPr>
            </a:lvl1pPr>
            <a:lvl2pPr marL="914400" marR="0" lvl="1" indent="-344169" algn="l" rtl="0">
              <a:spcBef>
                <a:spcPts val="550"/>
              </a:spcBef>
              <a:spcAft>
                <a:spcPts val="0"/>
              </a:spcAft>
              <a:buClr>
                <a:schemeClr val="accent1"/>
              </a:buClr>
              <a:buSzPts val="1820"/>
              <a:buFont typeface="Noto Sans Symbols"/>
              <a:buChar char="🞑"/>
              <a:defRPr sz="2600" b="0" i="0" u="none" strike="noStrike" cap="none">
                <a:solidFill>
                  <a:schemeClr val="lt1"/>
                </a:solidFill>
                <a:latin typeface="Twentieth Century"/>
                <a:ea typeface="Twentieth Century"/>
                <a:cs typeface="Twentieth Century"/>
                <a:sym typeface="Twentieth Century"/>
              </a:defRPr>
            </a:lvl2pPr>
            <a:lvl3pPr marL="1371600" marR="0" lvl="2" indent="-338137" algn="l" rtl="0">
              <a:spcBef>
                <a:spcPts val="500"/>
              </a:spcBef>
              <a:spcAft>
                <a:spcPts val="0"/>
              </a:spcAft>
              <a:buClr>
                <a:schemeClr val="accent2"/>
              </a:buClr>
              <a:buSzPts val="1725"/>
              <a:buFont typeface="Noto Sans Symbols"/>
              <a:buChar char="■"/>
              <a:defRPr sz="2300" b="0" i="0" u="none" strike="noStrike" cap="none">
                <a:solidFill>
                  <a:schemeClr val="lt1"/>
                </a:solidFill>
                <a:latin typeface="Twentieth Century"/>
                <a:ea typeface="Twentieth Century"/>
                <a:cs typeface="Twentieth Century"/>
                <a:sym typeface="Twentieth Century"/>
              </a:defRPr>
            </a:lvl3pPr>
            <a:lvl4pPr marL="1828800" marR="0" lvl="3" indent="-323850" algn="l" rtl="0">
              <a:spcBef>
                <a:spcPts val="400"/>
              </a:spcBef>
              <a:spcAft>
                <a:spcPts val="0"/>
              </a:spcAft>
              <a:buClr>
                <a:srgbClr val="A5AB81"/>
              </a:buClr>
              <a:buSzPts val="1500"/>
              <a:buFont typeface="Noto Sans Symbols"/>
              <a:buChar char="■"/>
              <a:defRPr sz="2000" b="0" i="0" u="none" strike="noStrike" cap="none">
                <a:solidFill>
                  <a:schemeClr val="lt1"/>
                </a:solidFill>
                <a:latin typeface="Twentieth Century"/>
                <a:ea typeface="Twentieth Century"/>
                <a:cs typeface="Twentieth Century"/>
                <a:sym typeface="Twentieth Century"/>
              </a:defRPr>
            </a:lvl4pPr>
            <a:lvl5pPr marL="2286000" marR="0" lvl="4" indent="-311150" algn="l" rtl="0">
              <a:spcBef>
                <a:spcPts val="400"/>
              </a:spcBef>
              <a:spcAft>
                <a:spcPts val="0"/>
              </a:spcAft>
              <a:buClr>
                <a:srgbClr val="D8B25C"/>
              </a:buClr>
              <a:buSzPts val="1300"/>
              <a:buFont typeface="Noto Sans Symbols"/>
              <a:buChar char="■"/>
              <a:defRPr sz="2000" b="0" i="0" u="none" strike="noStrike" cap="none">
                <a:solidFill>
                  <a:schemeClr val="lt1"/>
                </a:solidFill>
                <a:latin typeface="Twentieth Century"/>
                <a:ea typeface="Twentieth Century"/>
                <a:cs typeface="Twentieth Century"/>
                <a:sym typeface="Twentieth Century"/>
              </a:defRPr>
            </a:lvl5pPr>
            <a:lvl6pPr marL="2743200" marR="0" lvl="5" indent="-342900" algn="l" rtl="0">
              <a:spcBef>
                <a:spcPts val="360"/>
              </a:spcBef>
              <a:spcAft>
                <a:spcPts val="0"/>
              </a:spcAft>
              <a:buClr>
                <a:schemeClr val="accent1"/>
              </a:buClr>
              <a:buSzPts val="1800"/>
              <a:buFont typeface="Noto Sans Symbols"/>
              <a:buChar char="▪"/>
              <a:defRPr sz="1800" b="0" i="0" u="none" strike="noStrike" cap="none">
                <a:solidFill>
                  <a:schemeClr val="lt1"/>
                </a:solidFill>
                <a:latin typeface="Twentieth Century"/>
                <a:ea typeface="Twentieth Century"/>
                <a:cs typeface="Twentieth Century"/>
                <a:sym typeface="Twentieth Century"/>
              </a:defRPr>
            </a:lvl6pPr>
            <a:lvl7pPr marL="3200400" marR="0" lvl="6" indent="-342900" algn="l" rtl="0">
              <a:spcBef>
                <a:spcPts val="360"/>
              </a:spcBef>
              <a:spcAft>
                <a:spcPts val="0"/>
              </a:spcAft>
              <a:buClr>
                <a:schemeClr val="accent2"/>
              </a:buClr>
              <a:buSzPts val="1800"/>
              <a:buFont typeface="Noto Sans Symbols"/>
              <a:buChar char="▪"/>
              <a:defRPr sz="1800" b="0" i="0" u="none" strike="noStrike" cap="none">
                <a:solidFill>
                  <a:schemeClr val="lt1"/>
                </a:solidFill>
                <a:latin typeface="Twentieth Century"/>
                <a:ea typeface="Twentieth Century"/>
                <a:cs typeface="Twentieth Century"/>
                <a:sym typeface="Twentieth Century"/>
              </a:defRPr>
            </a:lvl7pPr>
            <a:lvl8pPr marL="3657600" marR="0" lvl="7" indent="-342900" algn="l" rtl="0">
              <a:spcBef>
                <a:spcPts val="360"/>
              </a:spcBef>
              <a:spcAft>
                <a:spcPts val="0"/>
              </a:spcAft>
              <a:buClr>
                <a:schemeClr val="accent3"/>
              </a:buClr>
              <a:buSzPts val="1800"/>
              <a:buFont typeface="Noto Sans Symbols"/>
              <a:buChar char="▪"/>
              <a:defRPr sz="1800" b="0" i="0" u="none" strike="noStrike" cap="none">
                <a:solidFill>
                  <a:schemeClr val="lt1"/>
                </a:solidFill>
                <a:latin typeface="Twentieth Century"/>
                <a:ea typeface="Twentieth Century"/>
                <a:cs typeface="Twentieth Century"/>
                <a:sym typeface="Twentieth Century"/>
              </a:defRPr>
            </a:lvl8pPr>
            <a:lvl9pPr marL="4114800" marR="0" lvl="8" indent="-342900" algn="l" rtl="0">
              <a:spcBef>
                <a:spcPts val="360"/>
              </a:spcBef>
              <a:spcAft>
                <a:spcPts val="0"/>
              </a:spcAft>
              <a:buClr>
                <a:schemeClr val="accent4"/>
              </a:buClr>
              <a:buSzPts val="1800"/>
              <a:buFont typeface="Noto Sans Symbols"/>
              <a:buChar char="▪"/>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15" name="Google Shape;15;p76"/>
          <p:cNvSpPr txBox="1">
            <a:spLocks noGrp="1"/>
          </p:cNvSpPr>
          <p:nvPr>
            <p:ph type="dt" idx="10"/>
          </p:nvPr>
        </p:nvSpPr>
        <p:spPr>
          <a:xfrm>
            <a:off x="76200" y="6069012"/>
            <a:ext cx="2057400" cy="6858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2000" b="0" i="0" u="none">
                <a:solidFill>
                  <a:srgbClr val="FFFFFF"/>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6" name="Google Shape;16;p76"/>
          <p:cNvSpPr txBox="1">
            <a:spLocks noGrp="1"/>
          </p:cNvSpPr>
          <p:nvPr>
            <p:ph type="ftr" idx="11"/>
          </p:nvPr>
        </p:nvSpPr>
        <p:spPr>
          <a:xfrm>
            <a:off x="2085975" y="236537"/>
            <a:ext cx="586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7" name="Google Shape;17;p76"/>
          <p:cNvSpPr txBox="1">
            <a:spLocks noGrp="1"/>
          </p:cNvSpPr>
          <p:nvPr>
            <p:ph type="sldNum" idx="12"/>
          </p:nvPr>
        </p:nvSpPr>
        <p:spPr>
          <a:xfrm>
            <a:off x="8001000" y="228600"/>
            <a:ext cx="838200" cy="381000"/>
          </a:xfrm>
          <a:prstGeom prst="rect">
            <a:avLst/>
          </a:prstGeom>
          <a:noFill/>
          <a:ln>
            <a:noFill/>
          </a:ln>
        </p:spPr>
        <p:txBody>
          <a:bodyPr spcFirstLastPara="1" wrap="square" lIns="91425" tIns="45700" rIns="91425" bIns="45700" anchor="ctr" anchorCtr="0">
            <a:normAutofit/>
          </a:bodyPr>
          <a:lstStyle>
            <a:lvl1pPr marL="0" marR="0" lvl="0" indent="0" algn="ctr" rtl="0">
              <a:lnSpc>
                <a:spcPct val="100000"/>
              </a:lnSpc>
              <a:spcBef>
                <a:spcPts val="0"/>
              </a:spcBef>
              <a:spcAft>
                <a:spcPts val="0"/>
              </a:spcAft>
              <a:buClr>
                <a:schemeClr val="lt2"/>
              </a:buClr>
              <a:buSzPts val="1400"/>
              <a:buFont typeface="Arial"/>
              <a:buNone/>
              <a:defRPr sz="1400" b="1" i="0" u="none">
                <a:solidFill>
                  <a:schemeClr val="lt2"/>
                </a:solidFill>
                <a:latin typeface="Arial"/>
                <a:ea typeface="Arial"/>
                <a:cs typeface="Arial"/>
                <a:sym typeface="Arial"/>
              </a:defRPr>
            </a:lvl1pPr>
            <a:lvl2pPr marL="0" marR="0" lvl="1" indent="0" algn="ctr" rtl="0">
              <a:lnSpc>
                <a:spcPct val="100000"/>
              </a:lnSpc>
              <a:spcBef>
                <a:spcPts val="0"/>
              </a:spcBef>
              <a:spcAft>
                <a:spcPts val="0"/>
              </a:spcAft>
              <a:buClr>
                <a:schemeClr val="lt2"/>
              </a:buClr>
              <a:buSzPts val="1400"/>
              <a:buFont typeface="Arial"/>
              <a:buNone/>
              <a:defRPr sz="1400" b="1" i="0" u="none">
                <a:solidFill>
                  <a:schemeClr val="lt2"/>
                </a:solidFill>
                <a:latin typeface="Arial"/>
                <a:ea typeface="Arial"/>
                <a:cs typeface="Arial"/>
                <a:sym typeface="Arial"/>
              </a:defRPr>
            </a:lvl2pPr>
            <a:lvl3pPr marL="0" marR="0" lvl="2" indent="0" algn="ctr" rtl="0">
              <a:lnSpc>
                <a:spcPct val="100000"/>
              </a:lnSpc>
              <a:spcBef>
                <a:spcPts val="0"/>
              </a:spcBef>
              <a:spcAft>
                <a:spcPts val="0"/>
              </a:spcAft>
              <a:buClr>
                <a:schemeClr val="lt2"/>
              </a:buClr>
              <a:buSzPts val="1400"/>
              <a:buFont typeface="Arial"/>
              <a:buNone/>
              <a:defRPr sz="1400" b="1" i="0" u="none">
                <a:solidFill>
                  <a:schemeClr val="lt2"/>
                </a:solidFill>
                <a:latin typeface="Arial"/>
                <a:ea typeface="Arial"/>
                <a:cs typeface="Arial"/>
                <a:sym typeface="Arial"/>
              </a:defRPr>
            </a:lvl3pPr>
            <a:lvl4pPr marL="0" marR="0" lvl="3" indent="0" algn="ctr" rtl="0">
              <a:lnSpc>
                <a:spcPct val="100000"/>
              </a:lnSpc>
              <a:spcBef>
                <a:spcPts val="0"/>
              </a:spcBef>
              <a:spcAft>
                <a:spcPts val="0"/>
              </a:spcAft>
              <a:buClr>
                <a:schemeClr val="lt2"/>
              </a:buClr>
              <a:buSzPts val="1400"/>
              <a:buFont typeface="Arial"/>
              <a:buNone/>
              <a:defRPr sz="1400" b="1" i="0" u="none">
                <a:solidFill>
                  <a:schemeClr val="lt2"/>
                </a:solidFill>
                <a:latin typeface="Arial"/>
                <a:ea typeface="Arial"/>
                <a:cs typeface="Arial"/>
                <a:sym typeface="Arial"/>
              </a:defRPr>
            </a:lvl4pPr>
            <a:lvl5pPr marL="0" marR="0" lvl="4" indent="0" algn="ctr" rtl="0">
              <a:lnSpc>
                <a:spcPct val="100000"/>
              </a:lnSpc>
              <a:spcBef>
                <a:spcPts val="0"/>
              </a:spcBef>
              <a:spcAft>
                <a:spcPts val="0"/>
              </a:spcAft>
              <a:buClr>
                <a:schemeClr val="lt2"/>
              </a:buClr>
              <a:buSzPts val="1400"/>
              <a:buFont typeface="Arial"/>
              <a:buNone/>
              <a:defRPr sz="1400" b="1" i="0" u="none">
                <a:solidFill>
                  <a:schemeClr val="lt2"/>
                </a:solidFill>
                <a:latin typeface="Arial"/>
                <a:ea typeface="Arial"/>
                <a:cs typeface="Arial"/>
                <a:sym typeface="Arial"/>
              </a:defRPr>
            </a:lvl5pPr>
            <a:lvl6pPr marL="0" marR="0" lvl="5" indent="0" algn="ctr" rtl="0">
              <a:lnSpc>
                <a:spcPct val="100000"/>
              </a:lnSpc>
              <a:spcBef>
                <a:spcPts val="0"/>
              </a:spcBef>
              <a:spcAft>
                <a:spcPts val="0"/>
              </a:spcAft>
              <a:buClr>
                <a:schemeClr val="lt2"/>
              </a:buClr>
              <a:buSzPts val="1400"/>
              <a:buFont typeface="Arial"/>
              <a:buNone/>
              <a:defRPr sz="1400" b="1" i="0" u="none">
                <a:solidFill>
                  <a:schemeClr val="lt2"/>
                </a:solidFill>
                <a:latin typeface="Arial"/>
                <a:ea typeface="Arial"/>
                <a:cs typeface="Arial"/>
                <a:sym typeface="Arial"/>
              </a:defRPr>
            </a:lvl6pPr>
            <a:lvl7pPr marL="0" marR="0" lvl="6" indent="0" algn="ctr" rtl="0">
              <a:lnSpc>
                <a:spcPct val="100000"/>
              </a:lnSpc>
              <a:spcBef>
                <a:spcPts val="0"/>
              </a:spcBef>
              <a:spcAft>
                <a:spcPts val="0"/>
              </a:spcAft>
              <a:buClr>
                <a:schemeClr val="lt2"/>
              </a:buClr>
              <a:buSzPts val="1400"/>
              <a:buFont typeface="Arial"/>
              <a:buNone/>
              <a:defRPr sz="1400" b="1" i="0" u="none">
                <a:solidFill>
                  <a:schemeClr val="lt2"/>
                </a:solidFill>
                <a:latin typeface="Arial"/>
                <a:ea typeface="Arial"/>
                <a:cs typeface="Arial"/>
                <a:sym typeface="Arial"/>
              </a:defRPr>
            </a:lvl7pPr>
            <a:lvl8pPr marL="0" marR="0" lvl="7" indent="0" algn="ctr" rtl="0">
              <a:lnSpc>
                <a:spcPct val="100000"/>
              </a:lnSpc>
              <a:spcBef>
                <a:spcPts val="0"/>
              </a:spcBef>
              <a:spcAft>
                <a:spcPts val="0"/>
              </a:spcAft>
              <a:buClr>
                <a:schemeClr val="lt2"/>
              </a:buClr>
              <a:buSzPts val="1400"/>
              <a:buFont typeface="Arial"/>
              <a:buNone/>
              <a:defRPr sz="1400" b="1" i="0" u="none">
                <a:solidFill>
                  <a:schemeClr val="lt2"/>
                </a:solidFill>
                <a:latin typeface="Arial"/>
                <a:ea typeface="Arial"/>
                <a:cs typeface="Arial"/>
                <a:sym typeface="Arial"/>
              </a:defRPr>
            </a:lvl8pPr>
            <a:lvl9pPr marL="0" marR="0" lvl="8" indent="0" algn="ctr" rtl="0">
              <a:lnSpc>
                <a:spcPct val="100000"/>
              </a:lnSpc>
              <a:spcBef>
                <a:spcPts val="0"/>
              </a:spcBef>
              <a:spcAft>
                <a:spcPts val="0"/>
              </a:spcAft>
              <a:buClr>
                <a:schemeClr val="lt2"/>
              </a:buClr>
              <a:buSzPts val="1400"/>
              <a:buFont typeface="Arial"/>
              <a:buNone/>
              <a:defRPr sz="1400" b="1" i="0" u="none">
                <a:solidFill>
                  <a:schemeClr val="lt2"/>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b="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
        <p:cNvGrpSpPr/>
        <p:nvPr/>
      </p:nvGrpSpPr>
      <p:grpSpPr>
        <a:xfrm>
          <a:off x="0" y="0"/>
          <a:ext cx="0" cy="0"/>
          <a:chOff x="0" y="0"/>
          <a:chExt cx="0" cy="0"/>
        </a:xfrm>
      </p:grpSpPr>
      <p:sp>
        <p:nvSpPr>
          <p:cNvPr id="25" name="Google Shape;25;p78"/>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1pPr>
            <a:lvl2pPr marR="0" lvl="1"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2pPr>
            <a:lvl3pPr marR="0" lvl="2"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3pPr>
            <a:lvl4pPr marR="0" lvl="3"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4pPr>
            <a:lvl5pPr marR="0" lvl="4"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5pPr>
            <a:lvl6pPr marR="0" lvl="5"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6pPr>
            <a:lvl7pPr marR="0" lvl="6"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7pPr>
            <a:lvl8pPr marR="0" lvl="7"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8pPr>
            <a:lvl9pPr marR="0" lvl="8"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9pPr>
          </a:lstStyle>
          <a:p>
            <a:endParaRPr/>
          </a:p>
        </p:txBody>
      </p:sp>
      <p:sp>
        <p:nvSpPr>
          <p:cNvPr id="26" name="Google Shape;26;p78"/>
          <p:cNvSpPr txBox="1">
            <a:spLocks noGrp="1"/>
          </p:cNvSpPr>
          <p:nvPr>
            <p:ph type="body" idx="1"/>
          </p:nvPr>
        </p:nvSpPr>
        <p:spPr>
          <a:xfrm>
            <a:off x="612775" y="1600200"/>
            <a:ext cx="8153400" cy="4525962"/>
          </a:xfrm>
          <a:prstGeom prst="rect">
            <a:avLst/>
          </a:prstGeom>
          <a:noFill/>
          <a:ln>
            <a:noFill/>
          </a:ln>
        </p:spPr>
        <p:txBody>
          <a:bodyPr spcFirstLastPara="1" wrap="square" lIns="91425" tIns="45700" rIns="91425" bIns="45700" anchor="t" anchorCtr="0">
            <a:noAutofit/>
          </a:bodyPr>
          <a:lstStyle>
            <a:lvl1pPr marL="457200" marR="0" lvl="0" indent="-339090" algn="l" rtl="0">
              <a:spcBef>
                <a:spcPts val="700"/>
              </a:spcBef>
              <a:spcAft>
                <a:spcPts val="0"/>
              </a:spcAft>
              <a:buClr>
                <a:schemeClr val="accent2"/>
              </a:buClr>
              <a:buSzPts val="1740"/>
              <a:buFont typeface="Noto Sans Symbols"/>
              <a:buChar char="◻"/>
              <a:defRPr sz="2900" b="0" i="0" u="none" strike="noStrike" cap="none">
                <a:solidFill>
                  <a:schemeClr val="dk1"/>
                </a:solidFill>
                <a:latin typeface="Twentieth Century"/>
                <a:ea typeface="Twentieth Century"/>
                <a:cs typeface="Twentieth Century"/>
                <a:sym typeface="Twentieth Century"/>
              </a:defRPr>
            </a:lvl1pPr>
            <a:lvl2pPr marL="914400" marR="0" lvl="1" indent="-344169" algn="l" rtl="0">
              <a:spcBef>
                <a:spcPts val="550"/>
              </a:spcBef>
              <a:spcAft>
                <a:spcPts val="0"/>
              </a:spcAft>
              <a:buClr>
                <a:schemeClr val="accent1"/>
              </a:buClr>
              <a:buSzPts val="1820"/>
              <a:buFont typeface="Noto Sans Symbols"/>
              <a:buChar char="🞑"/>
              <a:defRPr sz="2600" b="0" i="0" u="none" strike="noStrike" cap="none">
                <a:solidFill>
                  <a:schemeClr val="dk1"/>
                </a:solidFill>
                <a:latin typeface="Twentieth Century"/>
                <a:ea typeface="Twentieth Century"/>
                <a:cs typeface="Twentieth Century"/>
                <a:sym typeface="Twentieth Century"/>
              </a:defRPr>
            </a:lvl2pPr>
            <a:lvl3pPr marL="1371600" marR="0" lvl="2" indent="-338137" algn="l" rtl="0">
              <a:spcBef>
                <a:spcPts val="500"/>
              </a:spcBef>
              <a:spcAft>
                <a:spcPts val="0"/>
              </a:spcAft>
              <a:buClr>
                <a:schemeClr val="accent2"/>
              </a:buClr>
              <a:buSzPts val="1725"/>
              <a:buFont typeface="Noto Sans Symbols"/>
              <a:buChar char="■"/>
              <a:defRPr sz="2300" b="0" i="0" u="none" strike="noStrike" cap="none">
                <a:solidFill>
                  <a:schemeClr val="dk1"/>
                </a:solidFill>
                <a:latin typeface="Twentieth Century"/>
                <a:ea typeface="Twentieth Century"/>
                <a:cs typeface="Twentieth Century"/>
                <a:sym typeface="Twentieth Century"/>
              </a:defRPr>
            </a:lvl3pPr>
            <a:lvl4pPr marL="1828800" marR="0" lvl="3" indent="-323850" algn="l" rtl="0">
              <a:spcBef>
                <a:spcPts val="400"/>
              </a:spcBef>
              <a:spcAft>
                <a:spcPts val="0"/>
              </a:spcAft>
              <a:buClr>
                <a:srgbClr val="A5AB81"/>
              </a:buClr>
              <a:buSzPts val="1500"/>
              <a:buFont typeface="Noto Sans Symbols"/>
              <a:buChar char="■"/>
              <a:defRPr sz="2000" b="0" i="0" u="none" strike="noStrike" cap="none">
                <a:solidFill>
                  <a:schemeClr val="dk1"/>
                </a:solidFill>
                <a:latin typeface="Twentieth Century"/>
                <a:ea typeface="Twentieth Century"/>
                <a:cs typeface="Twentieth Century"/>
                <a:sym typeface="Twentieth Century"/>
              </a:defRPr>
            </a:lvl4pPr>
            <a:lvl5pPr marL="2286000" marR="0" lvl="4" indent="-311150" algn="l" rtl="0">
              <a:spcBef>
                <a:spcPts val="400"/>
              </a:spcBef>
              <a:spcAft>
                <a:spcPts val="0"/>
              </a:spcAft>
              <a:buClr>
                <a:srgbClr val="D8B25C"/>
              </a:buClr>
              <a:buSzPts val="1300"/>
              <a:buFont typeface="Noto Sans Symbols"/>
              <a:buChar char="■"/>
              <a:defRPr sz="2000" b="0" i="0" u="none" strike="noStrike" cap="none">
                <a:solidFill>
                  <a:schemeClr val="dk1"/>
                </a:solidFill>
                <a:latin typeface="Twentieth Century"/>
                <a:ea typeface="Twentieth Century"/>
                <a:cs typeface="Twentieth Century"/>
                <a:sym typeface="Twentieth Century"/>
              </a:defRPr>
            </a:lvl5pPr>
            <a:lvl6pPr marL="2743200" marR="0" lvl="5" indent="-342900" algn="l" rtl="0">
              <a:spcBef>
                <a:spcPts val="360"/>
              </a:spcBef>
              <a:spcAft>
                <a:spcPts val="0"/>
              </a:spcAft>
              <a:buClr>
                <a:schemeClr val="accent1"/>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6pPr>
            <a:lvl7pPr marL="3200400" marR="0" lvl="6" indent="-342900" algn="l" rtl="0">
              <a:spcBef>
                <a:spcPts val="360"/>
              </a:spcBef>
              <a:spcAft>
                <a:spcPts val="0"/>
              </a:spcAft>
              <a:buClr>
                <a:schemeClr val="accent2"/>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7pPr>
            <a:lvl8pPr marL="3657600" marR="0" lvl="7" indent="-342900" algn="l" rtl="0">
              <a:spcBef>
                <a:spcPts val="360"/>
              </a:spcBef>
              <a:spcAft>
                <a:spcPts val="0"/>
              </a:spcAft>
              <a:buClr>
                <a:schemeClr val="accent3"/>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8pPr>
            <a:lvl9pPr marL="4114800" marR="0" lvl="8" indent="-342900" algn="l" rtl="0">
              <a:spcBef>
                <a:spcPts val="360"/>
              </a:spcBef>
              <a:spcAft>
                <a:spcPts val="0"/>
              </a:spcAft>
              <a:buClr>
                <a:schemeClr val="accent4"/>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27" name="Google Shape;27;p78"/>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400" b="0" i="0" u="none">
                <a:solidFill>
                  <a:schemeClr val="dk2"/>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8" name="Google Shape;28;p78"/>
          <p:cNvSpPr txBox="1">
            <a:spLocks noGrp="1"/>
          </p:cNvSpPr>
          <p:nvPr>
            <p:ph type="ftr" idx="11"/>
          </p:nvPr>
        </p:nvSpPr>
        <p:spPr>
          <a:xfrm>
            <a:off x="609600" y="6248400"/>
            <a:ext cx="542131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9" name="Google Shape;29;p78"/>
          <p:cNvSpPr txBox="1"/>
          <p:nvPr/>
        </p:nvSpPr>
        <p:spPr>
          <a:xfrm>
            <a:off x="0" y="1235075"/>
            <a:ext cx="9144000" cy="319087"/>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0" name="Google Shape;30;p78"/>
          <p:cNvSpPr txBox="1"/>
          <p:nvPr/>
        </p:nvSpPr>
        <p:spPr>
          <a:xfrm>
            <a:off x="0" y="1279525"/>
            <a:ext cx="533400" cy="2286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1" name="Google Shape;31;p78"/>
          <p:cNvSpPr txBox="1"/>
          <p:nvPr/>
        </p:nvSpPr>
        <p:spPr>
          <a:xfrm>
            <a:off x="590550" y="1279525"/>
            <a:ext cx="8553450" cy="228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2" name="Google Shape;32;p78"/>
          <p:cNvSpPr txBox="1">
            <a:spLocks noGrp="1"/>
          </p:cNvSpPr>
          <p:nvPr>
            <p:ph type="sldNum" idx="12"/>
          </p:nvPr>
        </p:nvSpPr>
        <p:spPr>
          <a:xfrm>
            <a:off x="0" y="1271587"/>
            <a:ext cx="533400" cy="244475"/>
          </a:xfrm>
          <a:prstGeom prst="rect">
            <a:avLst/>
          </a:prstGeom>
          <a:noFill/>
          <a:ln>
            <a:noFill/>
          </a:ln>
        </p:spPr>
        <p:txBody>
          <a:bodyPr spcFirstLastPara="1" wrap="square" lIns="91425" tIns="45700" rIns="91425" bIns="45700" anchor="ctr" anchorCtr="0">
            <a:normAutofit/>
          </a:bodyPr>
          <a:lstStyle>
            <a:lvl1pPr marL="0" marR="0" lvl="0"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1pPr>
            <a:lvl2pPr marL="0" marR="0" lvl="1"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2pPr>
            <a:lvl3pPr marL="0" marR="0" lvl="2"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3pPr>
            <a:lvl4pPr marL="0" marR="0" lvl="3"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4pPr>
            <a:lvl5pPr marL="0" marR="0" lvl="4"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5pPr>
            <a:lvl6pPr marL="0" marR="0" lvl="5"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6pPr>
            <a:lvl7pPr marL="0" marR="0" lvl="6"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7pPr>
            <a:lvl8pPr marL="0" marR="0" lvl="7"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8pPr>
            <a:lvl9pPr marL="0" marR="0" lvl="8"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b="0">
              <a:solidFill>
                <a:srgbClr val="000000"/>
              </a:solidFill>
            </a:endParaRPr>
          </a:p>
        </p:txBody>
      </p:sp>
    </p:spTree>
  </p:cSld>
  <p:clrMap bg1="lt1" tx1="dk1" bg2="dk2" tx2="lt2" accent1="accent1" accent2="accent2" accent3="accent3" accent4="accent4" accent5="accent5" accent6="accent6" hlink="hlink" folHlink="folHlink"/>
  <p:sldLayoutIdLst>
    <p:sldLayoutId id="2147483651" r:id="rId1"/>
    <p:sldLayoutId id="2147483653" r:id="rId2"/>
    <p:sldLayoutId id="2147483654" r:id="rId3"/>
    <p:sldLayoutId id="2147483655" r:id="rId4"/>
    <p:sldLayoutId id="2147483656" r:id="rId5"/>
    <p:sldLayoutId id="2147483665" r:id="rId6"/>
    <p:sldLayoutId id="2147483666" r:id="rId7"/>
    <p:sldLayoutId id="214748366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87"/>
          <p:cNvSpPr txBox="1"/>
          <p:nvPr/>
        </p:nvSpPr>
        <p:spPr>
          <a:xfrm>
            <a:off x="0" y="1524000"/>
            <a:ext cx="9144000" cy="1143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85" name="Google Shape;85;p87"/>
          <p:cNvSpPr txBox="1"/>
          <p:nvPr/>
        </p:nvSpPr>
        <p:spPr>
          <a:xfrm>
            <a:off x="0" y="1600200"/>
            <a:ext cx="1295400" cy="9906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86" name="Google Shape;86;p87"/>
          <p:cNvSpPr txBox="1"/>
          <p:nvPr/>
        </p:nvSpPr>
        <p:spPr>
          <a:xfrm>
            <a:off x="1371600" y="1600200"/>
            <a:ext cx="7772400" cy="990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87" name="Google Shape;87;p87"/>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1pPr>
            <a:lvl2pPr marR="0" lvl="1"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2pPr>
            <a:lvl3pPr marR="0" lvl="2"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3pPr>
            <a:lvl4pPr marR="0" lvl="3"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4pPr>
            <a:lvl5pPr marR="0" lvl="4"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5pPr>
            <a:lvl6pPr marR="0" lvl="5"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6pPr>
            <a:lvl7pPr marR="0" lvl="6"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7pPr>
            <a:lvl8pPr marR="0" lvl="7"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8pPr>
            <a:lvl9pPr marR="0" lvl="8"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9pPr>
          </a:lstStyle>
          <a:p>
            <a:endParaRPr/>
          </a:p>
        </p:txBody>
      </p:sp>
      <p:sp>
        <p:nvSpPr>
          <p:cNvPr id="88" name="Google Shape;88;p87"/>
          <p:cNvSpPr txBox="1">
            <a:spLocks noGrp="1"/>
          </p:cNvSpPr>
          <p:nvPr>
            <p:ph type="body" idx="1"/>
          </p:nvPr>
        </p:nvSpPr>
        <p:spPr>
          <a:xfrm>
            <a:off x="612775" y="1600200"/>
            <a:ext cx="8153400" cy="4525962"/>
          </a:xfrm>
          <a:prstGeom prst="rect">
            <a:avLst/>
          </a:prstGeom>
          <a:noFill/>
          <a:ln>
            <a:noFill/>
          </a:ln>
        </p:spPr>
        <p:txBody>
          <a:bodyPr spcFirstLastPara="1" wrap="square" lIns="91425" tIns="45700" rIns="91425" bIns="45700" anchor="t" anchorCtr="0">
            <a:noAutofit/>
          </a:bodyPr>
          <a:lstStyle>
            <a:lvl1pPr marL="457200" marR="0" lvl="0" indent="-339090" algn="l" rtl="0">
              <a:spcBef>
                <a:spcPts val="700"/>
              </a:spcBef>
              <a:spcAft>
                <a:spcPts val="0"/>
              </a:spcAft>
              <a:buClr>
                <a:schemeClr val="accent2"/>
              </a:buClr>
              <a:buSzPts val="1740"/>
              <a:buFont typeface="Noto Sans Symbols"/>
              <a:buChar char="◻"/>
              <a:defRPr sz="2900" b="0" i="0" u="none" strike="noStrike" cap="none">
                <a:solidFill>
                  <a:schemeClr val="dk1"/>
                </a:solidFill>
                <a:latin typeface="Twentieth Century"/>
                <a:ea typeface="Twentieth Century"/>
                <a:cs typeface="Twentieth Century"/>
                <a:sym typeface="Twentieth Century"/>
              </a:defRPr>
            </a:lvl1pPr>
            <a:lvl2pPr marL="914400" marR="0" lvl="1" indent="-344169" algn="l" rtl="0">
              <a:spcBef>
                <a:spcPts val="550"/>
              </a:spcBef>
              <a:spcAft>
                <a:spcPts val="0"/>
              </a:spcAft>
              <a:buClr>
                <a:schemeClr val="accent1"/>
              </a:buClr>
              <a:buSzPts val="1820"/>
              <a:buFont typeface="Noto Sans Symbols"/>
              <a:buChar char="🞑"/>
              <a:defRPr sz="2600" b="0" i="0" u="none" strike="noStrike" cap="none">
                <a:solidFill>
                  <a:schemeClr val="dk1"/>
                </a:solidFill>
                <a:latin typeface="Twentieth Century"/>
                <a:ea typeface="Twentieth Century"/>
                <a:cs typeface="Twentieth Century"/>
                <a:sym typeface="Twentieth Century"/>
              </a:defRPr>
            </a:lvl2pPr>
            <a:lvl3pPr marL="1371600" marR="0" lvl="2" indent="-338137" algn="l" rtl="0">
              <a:spcBef>
                <a:spcPts val="500"/>
              </a:spcBef>
              <a:spcAft>
                <a:spcPts val="0"/>
              </a:spcAft>
              <a:buClr>
                <a:schemeClr val="accent2"/>
              </a:buClr>
              <a:buSzPts val="1725"/>
              <a:buFont typeface="Noto Sans Symbols"/>
              <a:buChar char="■"/>
              <a:defRPr sz="2300" b="0" i="0" u="none" strike="noStrike" cap="none">
                <a:solidFill>
                  <a:schemeClr val="dk1"/>
                </a:solidFill>
                <a:latin typeface="Twentieth Century"/>
                <a:ea typeface="Twentieth Century"/>
                <a:cs typeface="Twentieth Century"/>
                <a:sym typeface="Twentieth Century"/>
              </a:defRPr>
            </a:lvl3pPr>
            <a:lvl4pPr marL="1828800" marR="0" lvl="3" indent="-323850" algn="l" rtl="0">
              <a:spcBef>
                <a:spcPts val="400"/>
              </a:spcBef>
              <a:spcAft>
                <a:spcPts val="0"/>
              </a:spcAft>
              <a:buClr>
                <a:srgbClr val="A5AB81"/>
              </a:buClr>
              <a:buSzPts val="1500"/>
              <a:buFont typeface="Noto Sans Symbols"/>
              <a:buChar char="■"/>
              <a:defRPr sz="2000" b="0" i="0" u="none" strike="noStrike" cap="none">
                <a:solidFill>
                  <a:schemeClr val="dk1"/>
                </a:solidFill>
                <a:latin typeface="Twentieth Century"/>
                <a:ea typeface="Twentieth Century"/>
                <a:cs typeface="Twentieth Century"/>
                <a:sym typeface="Twentieth Century"/>
              </a:defRPr>
            </a:lvl4pPr>
            <a:lvl5pPr marL="2286000" marR="0" lvl="4" indent="-311150" algn="l" rtl="0">
              <a:spcBef>
                <a:spcPts val="400"/>
              </a:spcBef>
              <a:spcAft>
                <a:spcPts val="0"/>
              </a:spcAft>
              <a:buClr>
                <a:srgbClr val="D8B25C"/>
              </a:buClr>
              <a:buSzPts val="1300"/>
              <a:buFont typeface="Noto Sans Symbols"/>
              <a:buChar char="■"/>
              <a:defRPr sz="2000" b="0" i="0" u="none" strike="noStrike" cap="none">
                <a:solidFill>
                  <a:schemeClr val="dk1"/>
                </a:solidFill>
                <a:latin typeface="Twentieth Century"/>
                <a:ea typeface="Twentieth Century"/>
                <a:cs typeface="Twentieth Century"/>
                <a:sym typeface="Twentieth Century"/>
              </a:defRPr>
            </a:lvl5pPr>
            <a:lvl6pPr marL="2743200" marR="0" lvl="5" indent="-342900" algn="l" rtl="0">
              <a:spcBef>
                <a:spcPts val="360"/>
              </a:spcBef>
              <a:spcAft>
                <a:spcPts val="0"/>
              </a:spcAft>
              <a:buClr>
                <a:schemeClr val="accent1"/>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6pPr>
            <a:lvl7pPr marL="3200400" marR="0" lvl="6" indent="-342900" algn="l" rtl="0">
              <a:spcBef>
                <a:spcPts val="360"/>
              </a:spcBef>
              <a:spcAft>
                <a:spcPts val="0"/>
              </a:spcAft>
              <a:buClr>
                <a:schemeClr val="accent2"/>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7pPr>
            <a:lvl8pPr marL="3657600" marR="0" lvl="7" indent="-342900" algn="l" rtl="0">
              <a:spcBef>
                <a:spcPts val="360"/>
              </a:spcBef>
              <a:spcAft>
                <a:spcPts val="0"/>
              </a:spcAft>
              <a:buClr>
                <a:schemeClr val="accent3"/>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8pPr>
            <a:lvl9pPr marL="4114800" marR="0" lvl="8" indent="-342900" algn="l" rtl="0">
              <a:spcBef>
                <a:spcPts val="360"/>
              </a:spcBef>
              <a:spcAft>
                <a:spcPts val="0"/>
              </a:spcAft>
              <a:buClr>
                <a:schemeClr val="accent4"/>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89" name="Google Shape;89;p87"/>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400" b="0" i="0" u="none">
                <a:solidFill>
                  <a:schemeClr val="dk2"/>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0" name="Google Shape;90;p87"/>
          <p:cNvSpPr txBox="1">
            <a:spLocks noGrp="1"/>
          </p:cNvSpPr>
          <p:nvPr>
            <p:ph type="sldNum" idx="12"/>
          </p:nvPr>
        </p:nvSpPr>
        <p:spPr>
          <a:xfrm>
            <a:off x="0" y="1752600"/>
            <a:ext cx="1295400" cy="70167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FFFFFF"/>
              </a:buClr>
              <a:buSzPts val="2400"/>
              <a:buFont typeface="Arial"/>
              <a:buNone/>
              <a:defRPr sz="2400" b="1" i="0" u="none">
                <a:solidFill>
                  <a:srgbClr val="FFFFFF"/>
                </a:solidFill>
                <a:latin typeface="Arial"/>
                <a:ea typeface="Arial"/>
                <a:cs typeface="Arial"/>
                <a:sym typeface="Arial"/>
              </a:defRPr>
            </a:lvl1pPr>
            <a:lvl2pPr marL="0" marR="0" lvl="1" indent="0" algn="ctr" rtl="0">
              <a:lnSpc>
                <a:spcPct val="100000"/>
              </a:lnSpc>
              <a:spcBef>
                <a:spcPts val="0"/>
              </a:spcBef>
              <a:spcAft>
                <a:spcPts val="0"/>
              </a:spcAft>
              <a:buClr>
                <a:srgbClr val="FFFFFF"/>
              </a:buClr>
              <a:buSzPts val="2400"/>
              <a:buFont typeface="Arial"/>
              <a:buNone/>
              <a:defRPr sz="2400" b="1" i="0" u="none">
                <a:solidFill>
                  <a:srgbClr val="FFFFFF"/>
                </a:solidFill>
                <a:latin typeface="Arial"/>
                <a:ea typeface="Arial"/>
                <a:cs typeface="Arial"/>
                <a:sym typeface="Arial"/>
              </a:defRPr>
            </a:lvl2pPr>
            <a:lvl3pPr marL="0" marR="0" lvl="2" indent="0" algn="ctr" rtl="0">
              <a:lnSpc>
                <a:spcPct val="100000"/>
              </a:lnSpc>
              <a:spcBef>
                <a:spcPts val="0"/>
              </a:spcBef>
              <a:spcAft>
                <a:spcPts val="0"/>
              </a:spcAft>
              <a:buClr>
                <a:srgbClr val="FFFFFF"/>
              </a:buClr>
              <a:buSzPts val="2400"/>
              <a:buFont typeface="Arial"/>
              <a:buNone/>
              <a:defRPr sz="2400" b="1" i="0" u="none">
                <a:solidFill>
                  <a:srgbClr val="FFFFFF"/>
                </a:solidFill>
                <a:latin typeface="Arial"/>
                <a:ea typeface="Arial"/>
                <a:cs typeface="Arial"/>
                <a:sym typeface="Arial"/>
              </a:defRPr>
            </a:lvl3pPr>
            <a:lvl4pPr marL="0" marR="0" lvl="3" indent="0" algn="ctr" rtl="0">
              <a:lnSpc>
                <a:spcPct val="100000"/>
              </a:lnSpc>
              <a:spcBef>
                <a:spcPts val="0"/>
              </a:spcBef>
              <a:spcAft>
                <a:spcPts val="0"/>
              </a:spcAft>
              <a:buClr>
                <a:srgbClr val="FFFFFF"/>
              </a:buClr>
              <a:buSzPts val="2400"/>
              <a:buFont typeface="Arial"/>
              <a:buNone/>
              <a:defRPr sz="2400" b="1" i="0" u="none">
                <a:solidFill>
                  <a:srgbClr val="FFFFFF"/>
                </a:solidFill>
                <a:latin typeface="Arial"/>
                <a:ea typeface="Arial"/>
                <a:cs typeface="Arial"/>
                <a:sym typeface="Arial"/>
              </a:defRPr>
            </a:lvl4pPr>
            <a:lvl5pPr marL="0" marR="0" lvl="4" indent="0" algn="ctr" rtl="0">
              <a:lnSpc>
                <a:spcPct val="100000"/>
              </a:lnSpc>
              <a:spcBef>
                <a:spcPts val="0"/>
              </a:spcBef>
              <a:spcAft>
                <a:spcPts val="0"/>
              </a:spcAft>
              <a:buClr>
                <a:srgbClr val="FFFFFF"/>
              </a:buClr>
              <a:buSzPts val="2400"/>
              <a:buFont typeface="Arial"/>
              <a:buNone/>
              <a:defRPr sz="2400" b="1" i="0" u="none">
                <a:solidFill>
                  <a:srgbClr val="FFFFFF"/>
                </a:solidFill>
                <a:latin typeface="Arial"/>
                <a:ea typeface="Arial"/>
                <a:cs typeface="Arial"/>
                <a:sym typeface="Arial"/>
              </a:defRPr>
            </a:lvl5pPr>
            <a:lvl6pPr marL="0" marR="0" lvl="5" indent="0" algn="ctr" rtl="0">
              <a:lnSpc>
                <a:spcPct val="100000"/>
              </a:lnSpc>
              <a:spcBef>
                <a:spcPts val="0"/>
              </a:spcBef>
              <a:spcAft>
                <a:spcPts val="0"/>
              </a:spcAft>
              <a:buClr>
                <a:srgbClr val="FFFFFF"/>
              </a:buClr>
              <a:buSzPts val="2400"/>
              <a:buFont typeface="Arial"/>
              <a:buNone/>
              <a:defRPr sz="2400" b="1" i="0" u="none">
                <a:solidFill>
                  <a:srgbClr val="FFFFFF"/>
                </a:solidFill>
                <a:latin typeface="Arial"/>
                <a:ea typeface="Arial"/>
                <a:cs typeface="Arial"/>
                <a:sym typeface="Arial"/>
              </a:defRPr>
            </a:lvl6pPr>
            <a:lvl7pPr marL="0" marR="0" lvl="6" indent="0" algn="ctr" rtl="0">
              <a:lnSpc>
                <a:spcPct val="100000"/>
              </a:lnSpc>
              <a:spcBef>
                <a:spcPts val="0"/>
              </a:spcBef>
              <a:spcAft>
                <a:spcPts val="0"/>
              </a:spcAft>
              <a:buClr>
                <a:srgbClr val="FFFFFF"/>
              </a:buClr>
              <a:buSzPts val="2400"/>
              <a:buFont typeface="Arial"/>
              <a:buNone/>
              <a:defRPr sz="2400" b="1" i="0" u="none">
                <a:solidFill>
                  <a:srgbClr val="FFFFFF"/>
                </a:solidFill>
                <a:latin typeface="Arial"/>
                <a:ea typeface="Arial"/>
                <a:cs typeface="Arial"/>
                <a:sym typeface="Arial"/>
              </a:defRPr>
            </a:lvl7pPr>
            <a:lvl8pPr marL="0" marR="0" lvl="7" indent="0" algn="ctr" rtl="0">
              <a:lnSpc>
                <a:spcPct val="100000"/>
              </a:lnSpc>
              <a:spcBef>
                <a:spcPts val="0"/>
              </a:spcBef>
              <a:spcAft>
                <a:spcPts val="0"/>
              </a:spcAft>
              <a:buClr>
                <a:srgbClr val="FFFFFF"/>
              </a:buClr>
              <a:buSzPts val="2400"/>
              <a:buFont typeface="Arial"/>
              <a:buNone/>
              <a:defRPr sz="2400" b="1" i="0" u="none">
                <a:solidFill>
                  <a:srgbClr val="FFFFFF"/>
                </a:solidFill>
                <a:latin typeface="Arial"/>
                <a:ea typeface="Arial"/>
                <a:cs typeface="Arial"/>
                <a:sym typeface="Arial"/>
              </a:defRPr>
            </a:lvl8pPr>
            <a:lvl9pPr marL="0" marR="0" lvl="8" indent="0" algn="ctr" rtl="0">
              <a:lnSpc>
                <a:spcPct val="100000"/>
              </a:lnSpc>
              <a:spcBef>
                <a:spcPts val="0"/>
              </a:spcBef>
              <a:spcAft>
                <a:spcPts val="0"/>
              </a:spcAft>
              <a:buClr>
                <a:srgbClr val="FFFFFF"/>
              </a:buClr>
              <a:buSzPts val="2400"/>
              <a:buFont typeface="Arial"/>
              <a:buNone/>
              <a:defRPr sz="2400" b="1" i="0" u="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sz="1400" b="0">
              <a:solidFill>
                <a:srgbClr val="000000"/>
              </a:solidFill>
            </a:endParaRPr>
          </a:p>
        </p:txBody>
      </p:sp>
      <p:sp>
        <p:nvSpPr>
          <p:cNvPr id="91" name="Google Shape;91;p87"/>
          <p:cNvSpPr txBox="1">
            <a:spLocks noGrp="1"/>
          </p:cNvSpPr>
          <p:nvPr>
            <p:ph type="ftr" idx="11"/>
          </p:nvPr>
        </p:nvSpPr>
        <p:spPr>
          <a:xfrm>
            <a:off x="609600" y="6248400"/>
            <a:ext cx="542131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8"/>
        <p:cNvGrpSpPr/>
        <p:nvPr/>
      </p:nvGrpSpPr>
      <p:grpSpPr>
        <a:xfrm>
          <a:off x="0" y="0"/>
          <a:ext cx="0" cy="0"/>
          <a:chOff x="0" y="0"/>
          <a:chExt cx="0" cy="0"/>
        </a:xfrm>
      </p:grpSpPr>
      <p:sp>
        <p:nvSpPr>
          <p:cNvPr id="99" name="Google Shape;99;p89"/>
          <p:cNvSpPr txBox="1"/>
          <p:nvPr/>
        </p:nvSpPr>
        <p:spPr>
          <a:xfrm>
            <a:off x="-9525" y="4572000"/>
            <a:ext cx="9144000" cy="887412"/>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00" name="Google Shape;100;p89"/>
          <p:cNvSpPr txBox="1"/>
          <p:nvPr/>
        </p:nvSpPr>
        <p:spPr>
          <a:xfrm>
            <a:off x="-9525" y="4664075"/>
            <a:ext cx="1463675" cy="712787"/>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01" name="Google Shape;101;p89"/>
          <p:cNvSpPr txBox="1"/>
          <p:nvPr/>
        </p:nvSpPr>
        <p:spPr>
          <a:xfrm>
            <a:off x="1544637" y="4654550"/>
            <a:ext cx="7599362" cy="71278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02" name="Google Shape;102;p89"/>
          <p:cNvSpPr txBox="1"/>
          <p:nvPr/>
        </p:nvSpPr>
        <p:spPr>
          <a:xfrm>
            <a:off x="1447800" y="0"/>
            <a:ext cx="100012" cy="6867525"/>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03" name="Google Shape;103;p89"/>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1pPr>
            <a:lvl2pPr marR="0" lvl="1"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2pPr>
            <a:lvl3pPr marR="0" lvl="2"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3pPr>
            <a:lvl4pPr marR="0" lvl="3"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4pPr>
            <a:lvl5pPr marR="0" lvl="4"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5pPr>
            <a:lvl6pPr marR="0" lvl="5"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6pPr>
            <a:lvl7pPr marR="0" lvl="6"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7pPr>
            <a:lvl8pPr marR="0" lvl="7"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8pPr>
            <a:lvl9pPr marR="0" lvl="8"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9pPr>
          </a:lstStyle>
          <a:p>
            <a:endParaRPr/>
          </a:p>
        </p:txBody>
      </p:sp>
      <p:sp>
        <p:nvSpPr>
          <p:cNvPr id="104" name="Google Shape;104;p89"/>
          <p:cNvSpPr txBox="1">
            <a:spLocks noGrp="1"/>
          </p:cNvSpPr>
          <p:nvPr>
            <p:ph type="body" idx="1"/>
          </p:nvPr>
        </p:nvSpPr>
        <p:spPr>
          <a:xfrm>
            <a:off x="612775" y="1600200"/>
            <a:ext cx="8153400" cy="4525962"/>
          </a:xfrm>
          <a:prstGeom prst="rect">
            <a:avLst/>
          </a:prstGeom>
          <a:noFill/>
          <a:ln>
            <a:noFill/>
          </a:ln>
        </p:spPr>
        <p:txBody>
          <a:bodyPr spcFirstLastPara="1" wrap="square" lIns="91425" tIns="45700" rIns="91425" bIns="45700" anchor="t" anchorCtr="0">
            <a:noAutofit/>
          </a:bodyPr>
          <a:lstStyle>
            <a:lvl1pPr marL="457200" marR="0" lvl="0" indent="-339090" algn="l" rtl="0">
              <a:spcBef>
                <a:spcPts val="700"/>
              </a:spcBef>
              <a:spcAft>
                <a:spcPts val="0"/>
              </a:spcAft>
              <a:buClr>
                <a:schemeClr val="accent2"/>
              </a:buClr>
              <a:buSzPts val="1740"/>
              <a:buFont typeface="Noto Sans Symbols"/>
              <a:buChar char="◻"/>
              <a:defRPr sz="2900" b="0" i="0" u="none" strike="noStrike" cap="none">
                <a:solidFill>
                  <a:schemeClr val="dk1"/>
                </a:solidFill>
                <a:latin typeface="Twentieth Century"/>
                <a:ea typeface="Twentieth Century"/>
                <a:cs typeface="Twentieth Century"/>
                <a:sym typeface="Twentieth Century"/>
              </a:defRPr>
            </a:lvl1pPr>
            <a:lvl2pPr marL="914400" marR="0" lvl="1" indent="-344169" algn="l" rtl="0">
              <a:spcBef>
                <a:spcPts val="550"/>
              </a:spcBef>
              <a:spcAft>
                <a:spcPts val="0"/>
              </a:spcAft>
              <a:buClr>
                <a:schemeClr val="accent1"/>
              </a:buClr>
              <a:buSzPts val="1820"/>
              <a:buFont typeface="Noto Sans Symbols"/>
              <a:buChar char="🞑"/>
              <a:defRPr sz="2600" b="0" i="0" u="none" strike="noStrike" cap="none">
                <a:solidFill>
                  <a:schemeClr val="dk1"/>
                </a:solidFill>
                <a:latin typeface="Twentieth Century"/>
                <a:ea typeface="Twentieth Century"/>
                <a:cs typeface="Twentieth Century"/>
                <a:sym typeface="Twentieth Century"/>
              </a:defRPr>
            </a:lvl2pPr>
            <a:lvl3pPr marL="1371600" marR="0" lvl="2" indent="-338137" algn="l" rtl="0">
              <a:spcBef>
                <a:spcPts val="500"/>
              </a:spcBef>
              <a:spcAft>
                <a:spcPts val="0"/>
              </a:spcAft>
              <a:buClr>
                <a:schemeClr val="accent2"/>
              </a:buClr>
              <a:buSzPts val="1725"/>
              <a:buFont typeface="Noto Sans Symbols"/>
              <a:buChar char="■"/>
              <a:defRPr sz="2300" b="0" i="0" u="none" strike="noStrike" cap="none">
                <a:solidFill>
                  <a:schemeClr val="dk1"/>
                </a:solidFill>
                <a:latin typeface="Twentieth Century"/>
                <a:ea typeface="Twentieth Century"/>
                <a:cs typeface="Twentieth Century"/>
                <a:sym typeface="Twentieth Century"/>
              </a:defRPr>
            </a:lvl3pPr>
            <a:lvl4pPr marL="1828800" marR="0" lvl="3" indent="-323850" algn="l" rtl="0">
              <a:spcBef>
                <a:spcPts val="400"/>
              </a:spcBef>
              <a:spcAft>
                <a:spcPts val="0"/>
              </a:spcAft>
              <a:buClr>
                <a:srgbClr val="A5AB81"/>
              </a:buClr>
              <a:buSzPts val="1500"/>
              <a:buFont typeface="Noto Sans Symbols"/>
              <a:buChar char="■"/>
              <a:defRPr sz="2000" b="0" i="0" u="none" strike="noStrike" cap="none">
                <a:solidFill>
                  <a:schemeClr val="dk1"/>
                </a:solidFill>
                <a:latin typeface="Twentieth Century"/>
                <a:ea typeface="Twentieth Century"/>
                <a:cs typeface="Twentieth Century"/>
                <a:sym typeface="Twentieth Century"/>
              </a:defRPr>
            </a:lvl4pPr>
            <a:lvl5pPr marL="2286000" marR="0" lvl="4" indent="-311150" algn="l" rtl="0">
              <a:spcBef>
                <a:spcPts val="400"/>
              </a:spcBef>
              <a:spcAft>
                <a:spcPts val="0"/>
              </a:spcAft>
              <a:buClr>
                <a:srgbClr val="D8B25C"/>
              </a:buClr>
              <a:buSzPts val="1300"/>
              <a:buFont typeface="Noto Sans Symbols"/>
              <a:buChar char="■"/>
              <a:defRPr sz="2000" b="0" i="0" u="none" strike="noStrike" cap="none">
                <a:solidFill>
                  <a:schemeClr val="dk1"/>
                </a:solidFill>
                <a:latin typeface="Twentieth Century"/>
                <a:ea typeface="Twentieth Century"/>
                <a:cs typeface="Twentieth Century"/>
                <a:sym typeface="Twentieth Century"/>
              </a:defRPr>
            </a:lvl5pPr>
            <a:lvl6pPr marL="2743200" marR="0" lvl="5" indent="-342900" algn="l" rtl="0">
              <a:spcBef>
                <a:spcPts val="360"/>
              </a:spcBef>
              <a:spcAft>
                <a:spcPts val="0"/>
              </a:spcAft>
              <a:buClr>
                <a:schemeClr val="accent1"/>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6pPr>
            <a:lvl7pPr marL="3200400" marR="0" lvl="6" indent="-342900" algn="l" rtl="0">
              <a:spcBef>
                <a:spcPts val="360"/>
              </a:spcBef>
              <a:spcAft>
                <a:spcPts val="0"/>
              </a:spcAft>
              <a:buClr>
                <a:schemeClr val="accent2"/>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7pPr>
            <a:lvl8pPr marL="3657600" marR="0" lvl="7" indent="-342900" algn="l" rtl="0">
              <a:spcBef>
                <a:spcPts val="360"/>
              </a:spcBef>
              <a:spcAft>
                <a:spcPts val="0"/>
              </a:spcAft>
              <a:buClr>
                <a:schemeClr val="accent3"/>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8pPr>
            <a:lvl9pPr marL="4114800" marR="0" lvl="8" indent="-342900" algn="l" rtl="0">
              <a:spcBef>
                <a:spcPts val="360"/>
              </a:spcBef>
              <a:spcAft>
                <a:spcPts val="0"/>
              </a:spcAft>
              <a:buClr>
                <a:schemeClr val="accent4"/>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05" name="Google Shape;105;p89"/>
          <p:cNvSpPr txBox="1">
            <a:spLocks noGrp="1"/>
          </p:cNvSpPr>
          <p:nvPr>
            <p:ph type="dt" idx="10"/>
          </p:nvPr>
        </p:nvSpPr>
        <p:spPr>
          <a:xfrm>
            <a:off x="6248400" y="6248400"/>
            <a:ext cx="26670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400" b="0" i="0" u="none">
                <a:solidFill>
                  <a:schemeClr val="dk2"/>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6" name="Google Shape;106;p89"/>
          <p:cNvSpPr txBox="1">
            <a:spLocks noGrp="1"/>
          </p:cNvSpPr>
          <p:nvPr>
            <p:ph type="sldNum" idx="12"/>
          </p:nvPr>
        </p:nvSpPr>
        <p:spPr>
          <a:xfrm>
            <a:off x="0" y="4667250"/>
            <a:ext cx="1447800" cy="663575"/>
          </a:xfrm>
          <a:prstGeom prst="rect">
            <a:avLst/>
          </a:prstGeom>
          <a:noFill/>
          <a:ln>
            <a:noFill/>
          </a:ln>
        </p:spPr>
        <p:txBody>
          <a:bodyPr spcFirstLastPara="1" wrap="square" lIns="91425" tIns="45700" rIns="91425" bIns="45700" anchor="ctr" anchorCtr="0">
            <a:normAutofit/>
          </a:bodyPr>
          <a:lstStyle>
            <a:lvl1pPr marL="0" marR="0" lvl="0" indent="0" algn="ctr" rtl="0">
              <a:lnSpc>
                <a:spcPct val="100000"/>
              </a:lnSpc>
              <a:spcBef>
                <a:spcPts val="0"/>
              </a:spcBef>
              <a:spcAft>
                <a:spcPts val="0"/>
              </a:spcAft>
              <a:buClr>
                <a:srgbClr val="FFFFFF"/>
              </a:buClr>
              <a:buSzPts val="2800"/>
              <a:buFont typeface="Arial"/>
              <a:buNone/>
              <a:defRPr sz="2800" b="1" i="0" u="none">
                <a:solidFill>
                  <a:srgbClr val="FFFFFF"/>
                </a:solidFill>
                <a:latin typeface="Arial"/>
                <a:ea typeface="Arial"/>
                <a:cs typeface="Arial"/>
                <a:sym typeface="Arial"/>
              </a:defRPr>
            </a:lvl1pPr>
            <a:lvl2pPr marL="0" marR="0" lvl="1" indent="0" algn="ctr" rtl="0">
              <a:lnSpc>
                <a:spcPct val="100000"/>
              </a:lnSpc>
              <a:spcBef>
                <a:spcPts val="0"/>
              </a:spcBef>
              <a:spcAft>
                <a:spcPts val="0"/>
              </a:spcAft>
              <a:buClr>
                <a:srgbClr val="FFFFFF"/>
              </a:buClr>
              <a:buSzPts val="2800"/>
              <a:buFont typeface="Arial"/>
              <a:buNone/>
              <a:defRPr sz="2800" b="1" i="0" u="none">
                <a:solidFill>
                  <a:srgbClr val="FFFFFF"/>
                </a:solidFill>
                <a:latin typeface="Arial"/>
                <a:ea typeface="Arial"/>
                <a:cs typeface="Arial"/>
                <a:sym typeface="Arial"/>
              </a:defRPr>
            </a:lvl2pPr>
            <a:lvl3pPr marL="0" marR="0" lvl="2" indent="0" algn="ctr" rtl="0">
              <a:lnSpc>
                <a:spcPct val="100000"/>
              </a:lnSpc>
              <a:spcBef>
                <a:spcPts val="0"/>
              </a:spcBef>
              <a:spcAft>
                <a:spcPts val="0"/>
              </a:spcAft>
              <a:buClr>
                <a:srgbClr val="FFFFFF"/>
              </a:buClr>
              <a:buSzPts val="2800"/>
              <a:buFont typeface="Arial"/>
              <a:buNone/>
              <a:defRPr sz="2800" b="1" i="0" u="none">
                <a:solidFill>
                  <a:srgbClr val="FFFFFF"/>
                </a:solidFill>
                <a:latin typeface="Arial"/>
                <a:ea typeface="Arial"/>
                <a:cs typeface="Arial"/>
                <a:sym typeface="Arial"/>
              </a:defRPr>
            </a:lvl3pPr>
            <a:lvl4pPr marL="0" marR="0" lvl="3" indent="0" algn="ctr" rtl="0">
              <a:lnSpc>
                <a:spcPct val="100000"/>
              </a:lnSpc>
              <a:spcBef>
                <a:spcPts val="0"/>
              </a:spcBef>
              <a:spcAft>
                <a:spcPts val="0"/>
              </a:spcAft>
              <a:buClr>
                <a:srgbClr val="FFFFFF"/>
              </a:buClr>
              <a:buSzPts val="2800"/>
              <a:buFont typeface="Arial"/>
              <a:buNone/>
              <a:defRPr sz="2800" b="1" i="0" u="none">
                <a:solidFill>
                  <a:srgbClr val="FFFFFF"/>
                </a:solidFill>
                <a:latin typeface="Arial"/>
                <a:ea typeface="Arial"/>
                <a:cs typeface="Arial"/>
                <a:sym typeface="Arial"/>
              </a:defRPr>
            </a:lvl4pPr>
            <a:lvl5pPr marL="0" marR="0" lvl="4" indent="0" algn="ctr" rtl="0">
              <a:lnSpc>
                <a:spcPct val="100000"/>
              </a:lnSpc>
              <a:spcBef>
                <a:spcPts val="0"/>
              </a:spcBef>
              <a:spcAft>
                <a:spcPts val="0"/>
              </a:spcAft>
              <a:buClr>
                <a:srgbClr val="FFFFFF"/>
              </a:buClr>
              <a:buSzPts val="2800"/>
              <a:buFont typeface="Arial"/>
              <a:buNone/>
              <a:defRPr sz="2800" b="1" i="0" u="none">
                <a:solidFill>
                  <a:srgbClr val="FFFFFF"/>
                </a:solidFill>
                <a:latin typeface="Arial"/>
                <a:ea typeface="Arial"/>
                <a:cs typeface="Arial"/>
                <a:sym typeface="Arial"/>
              </a:defRPr>
            </a:lvl5pPr>
            <a:lvl6pPr marL="0" marR="0" lvl="5" indent="0" algn="ctr" rtl="0">
              <a:lnSpc>
                <a:spcPct val="100000"/>
              </a:lnSpc>
              <a:spcBef>
                <a:spcPts val="0"/>
              </a:spcBef>
              <a:spcAft>
                <a:spcPts val="0"/>
              </a:spcAft>
              <a:buClr>
                <a:srgbClr val="FFFFFF"/>
              </a:buClr>
              <a:buSzPts val="2800"/>
              <a:buFont typeface="Arial"/>
              <a:buNone/>
              <a:defRPr sz="2800" b="1" i="0" u="none">
                <a:solidFill>
                  <a:srgbClr val="FFFFFF"/>
                </a:solidFill>
                <a:latin typeface="Arial"/>
                <a:ea typeface="Arial"/>
                <a:cs typeface="Arial"/>
                <a:sym typeface="Arial"/>
              </a:defRPr>
            </a:lvl6pPr>
            <a:lvl7pPr marL="0" marR="0" lvl="6" indent="0" algn="ctr" rtl="0">
              <a:lnSpc>
                <a:spcPct val="100000"/>
              </a:lnSpc>
              <a:spcBef>
                <a:spcPts val="0"/>
              </a:spcBef>
              <a:spcAft>
                <a:spcPts val="0"/>
              </a:spcAft>
              <a:buClr>
                <a:srgbClr val="FFFFFF"/>
              </a:buClr>
              <a:buSzPts val="2800"/>
              <a:buFont typeface="Arial"/>
              <a:buNone/>
              <a:defRPr sz="2800" b="1" i="0" u="none">
                <a:solidFill>
                  <a:srgbClr val="FFFFFF"/>
                </a:solidFill>
                <a:latin typeface="Arial"/>
                <a:ea typeface="Arial"/>
                <a:cs typeface="Arial"/>
                <a:sym typeface="Arial"/>
              </a:defRPr>
            </a:lvl7pPr>
            <a:lvl8pPr marL="0" marR="0" lvl="7" indent="0" algn="ctr" rtl="0">
              <a:lnSpc>
                <a:spcPct val="100000"/>
              </a:lnSpc>
              <a:spcBef>
                <a:spcPts val="0"/>
              </a:spcBef>
              <a:spcAft>
                <a:spcPts val="0"/>
              </a:spcAft>
              <a:buClr>
                <a:srgbClr val="FFFFFF"/>
              </a:buClr>
              <a:buSzPts val="2800"/>
              <a:buFont typeface="Arial"/>
              <a:buNone/>
              <a:defRPr sz="2800" b="1" i="0" u="none">
                <a:solidFill>
                  <a:srgbClr val="FFFFFF"/>
                </a:solidFill>
                <a:latin typeface="Arial"/>
                <a:ea typeface="Arial"/>
                <a:cs typeface="Arial"/>
                <a:sym typeface="Arial"/>
              </a:defRPr>
            </a:lvl8pPr>
            <a:lvl9pPr marL="0" marR="0" lvl="8" indent="0" algn="ctr" rtl="0">
              <a:lnSpc>
                <a:spcPct val="100000"/>
              </a:lnSpc>
              <a:spcBef>
                <a:spcPts val="0"/>
              </a:spcBef>
              <a:spcAft>
                <a:spcPts val="0"/>
              </a:spcAft>
              <a:buClr>
                <a:srgbClr val="FFFFFF"/>
              </a:buClr>
              <a:buSzPts val="2800"/>
              <a:buFont typeface="Arial"/>
              <a:buNone/>
              <a:defRPr sz="2800" b="1" i="0" u="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sz="1400" b="0">
              <a:solidFill>
                <a:srgbClr val="000000"/>
              </a:solidFill>
            </a:endParaRPr>
          </a:p>
        </p:txBody>
      </p:sp>
      <p:sp>
        <p:nvSpPr>
          <p:cNvPr id="107" name="Google Shape;107;p89"/>
          <p:cNvSpPr txBox="1">
            <a:spLocks noGrp="1"/>
          </p:cNvSpPr>
          <p:nvPr>
            <p:ph type="ftr" idx="11"/>
          </p:nvPr>
        </p:nvSpPr>
        <p:spPr>
          <a:xfrm>
            <a:off x="1600200" y="6248400"/>
            <a:ext cx="45720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5"/>
        <p:cNvGrpSpPr/>
        <p:nvPr/>
      </p:nvGrpSpPr>
      <p:grpSpPr>
        <a:xfrm>
          <a:off x="0" y="0"/>
          <a:ext cx="0" cy="0"/>
          <a:chOff x="0" y="0"/>
          <a:chExt cx="0" cy="0"/>
        </a:xfrm>
      </p:grpSpPr>
      <p:sp>
        <p:nvSpPr>
          <p:cNvPr id="116" name="Google Shape;116;p91"/>
          <p:cNvSpPr txBox="1"/>
          <p:nvPr/>
        </p:nvSpPr>
        <p:spPr>
          <a:xfrm>
            <a:off x="6096000" y="0"/>
            <a:ext cx="320675"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7" name="Google Shape;117;p91"/>
          <p:cNvSpPr txBox="1"/>
          <p:nvPr/>
        </p:nvSpPr>
        <p:spPr>
          <a:xfrm>
            <a:off x="6142037" y="609600"/>
            <a:ext cx="228600" cy="6248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8" name="Google Shape;118;p91"/>
          <p:cNvSpPr txBox="1"/>
          <p:nvPr/>
        </p:nvSpPr>
        <p:spPr>
          <a:xfrm>
            <a:off x="6142037" y="0"/>
            <a:ext cx="228600" cy="5334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9" name="Google Shape;119;p91"/>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1pPr>
            <a:lvl2pPr marR="0" lvl="1"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2pPr>
            <a:lvl3pPr marR="0" lvl="2"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3pPr>
            <a:lvl4pPr marR="0" lvl="3"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4pPr>
            <a:lvl5pPr marR="0" lvl="4"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5pPr>
            <a:lvl6pPr marR="0" lvl="5"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6pPr>
            <a:lvl7pPr marR="0" lvl="6"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7pPr>
            <a:lvl8pPr marR="0" lvl="7"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8pPr>
            <a:lvl9pPr marR="0" lvl="8"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9pPr>
          </a:lstStyle>
          <a:p>
            <a:endParaRPr/>
          </a:p>
        </p:txBody>
      </p:sp>
      <p:sp>
        <p:nvSpPr>
          <p:cNvPr id="120" name="Google Shape;120;p91"/>
          <p:cNvSpPr txBox="1">
            <a:spLocks noGrp="1"/>
          </p:cNvSpPr>
          <p:nvPr>
            <p:ph type="body" idx="1"/>
          </p:nvPr>
        </p:nvSpPr>
        <p:spPr>
          <a:xfrm>
            <a:off x="612775" y="1600200"/>
            <a:ext cx="8153400" cy="4525962"/>
          </a:xfrm>
          <a:prstGeom prst="rect">
            <a:avLst/>
          </a:prstGeom>
          <a:noFill/>
          <a:ln>
            <a:noFill/>
          </a:ln>
        </p:spPr>
        <p:txBody>
          <a:bodyPr spcFirstLastPara="1" wrap="square" lIns="91425" tIns="45700" rIns="91425" bIns="45700" anchor="t" anchorCtr="0">
            <a:noAutofit/>
          </a:bodyPr>
          <a:lstStyle>
            <a:lvl1pPr marL="457200" marR="0" lvl="0" indent="-339090" algn="l" rtl="0">
              <a:spcBef>
                <a:spcPts val="700"/>
              </a:spcBef>
              <a:spcAft>
                <a:spcPts val="0"/>
              </a:spcAft>
              <a:buClr>
                <a:schemeClr val="accent2"/>
              </a:buClr>
              <a:buSzPts val="1740"/>
              <a:buFont typeface="Noto Sans Symbols"/>
              <a:buChar char="◻"/>
              <a:defRPr sz="2900" b="0" i="0" u="none" strike="noStrike" cap="none">
                <a:solidFill>
                  <a:schemeClr val="dk1"/>
                </a:solidFill>
                <a:latin typeface="Twentieth Century"/>
                <a:ea typeface="Twentieth Century"/>
                <a:cs typeface="Twentieth Century"/>
                <a:sym typeface="Twentieth Century"/>
              </a:defRPr>
            </a:lvl1pPr>
            <a:lvl2pPr marL="914400" marR="0" lvl="1" indent="-344169" algn="l" rtl="0">
              <a:spcBef>
                <a:spcPts val="550"/>
              </a:spcBef>
              <a:spcAft>
                <a:spcPts val="0"/>
              </a:spcAft>
              <a:buClr>
                <a:schemeClr val="accent1"/>
              </a:buClr>
              <a:buSzPts val="1820"/>
              <a:buFont typeface="Noto Sans Symbols"/>
              <a:buChar char="🞑"/>
              <a:defRPr sz="2600" b="0" i="0" u="none" strike="noStrike" cap="none">
                <a:solidFill>
                  <a:schemeClr val="dk1"/>
                </a:solidFill>
                <a:latin typeface="Twentieth Century"/>
                <a:ea typeface="Twentieth Century"/>
                <a:cs typeface="Twentieth Century"/>
                <a:sym typeface="Twentieth Century"/>
              </a:defRPr>
            </a:lvl2pPr>
            <a:lvl3pPr marL="1371600" marR="0" lvl="2" indent="-338137" algn="l" rtl="0">
              <a:spcBef>
                <a:spcPts val="500"/>
              </a:spcBef>
              <a:spcAft>
                <a:spcPts val="0"/>
              </a:spcAft>
              <a:buClr>
                <a:schemeClr val="accent2"/>
              </a:buClr>
              <a:buSzPts val="1725"/>
              <a:buFont typeface="Noto Sans Symbols"/>
              <a:buChar char="■"/>
              <a:defRPr sz="2300" b="0" i="0" u="none" strike="noStrike" cap="none">
                <a:solidFill>
                  <a:schemeClr val="dk1"/>
                </a:solidFill>
                <a:latin typeface="Twentieth Century"/>
                <a:ea typeface="Twentieth Century"/>
                <a:cs typeface="Twentieth Century"/>
                <a:sym typeface="Twentieth Century"/>
              </a:defRPr>
            </a:lvl3pPr>
            <a:lvl4pPr marL="1828800" marR="0" lvl="3" indent="-323850" algn="l" rtl="0">
              <a:spcBef>
                <a:spcPts val="400"/>
              </a:spcBef>
              <a:spcAft>
                <a:spcPts val="0"/>
              </a:spcAft>
              <a:buClr>
                <a:srgbClr val="A5AB81"/>
              </a:buClr>
              <a:buSzPts val="1500"/>
              <a:buFont typeface="Noto Sans Symbols"/>
              <a:buChar char="■"/>
              <a:defRPr sz="2000" b="0" i="0" u="none" strike="noStrike" cap="none">
                <a:solidFill>
                  <a:schemeClr val="dk1"/>
                </a:solidFill>
                <a:latin typeface="Twentieth Century"/>
                <a:ea typeface="Twentieth Century"/>
                <a:cs typeface="Twentieth Century"/>
                <a:sym typeface="Twentieth Century"/>
              </a:defRPr>
            </a:lvl4pPr>
            <a:lvl5pPr marL="2286000" marR="0" lvl="4" indent="-311150" algn="l" rtl="0">
              <a:spcBef>
                <a:spcPts val="400"/>
              </a:spcBef>
              <a:spcAft>
                <a:spcPts val="0"/>
              </a:spcAft>
              <a:buClr>
                <a:srgbClr val="D8B25C"/>
              </a:buClr>
              <a:buSzPts val="1300"/>
              <a:buFont typeface="Noto Sans Symbols"/>
              <a:buChar char="■"/>
              <a:defRPr sz="2000" b="0" i="0" u="none" strike="noStrike" cap="none">
                <a:solidFill>
                  <a:schemeClr val="dk1"/>
                </a:solidFill>
                <a:latin typeface="Twentieth Century"/>
                <a:ea typeface="Twentieth Century"/>
                <a:cs typeface="Twentieth Century"/>
                <a:sym typeface="Twentieth Century"/>
              </a:defRPr>
            </a:lvl5pPr>
            <a:lvl6pPr marL="2743200" marR="0" lvl="5" indent="-342900" algn="l" rtl="0">
              <a:spcBef>
                <a:spcPts val="360"/>
              </a:spcBef>
              <a:spcAft>
                <a:spcPts val="0"/>
              </a:spcAft>
              <a:buClr>
                <a:schemeClr val="accent1"/>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6pPr>
            <a:lvl7pPr marL="3200400" marR="0" lvl="6" indent="-342900" algn="l" rtl="0">
              <a:spcBef>
                <a:spcPts val="360"/>
              </a:spcBef>
              <a:spcAft>
                <a:spcPts val="0"/>
              </a:spcAft>
              <a:buClr>
                <a:schemeClr val="accent2"/>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7pPr>
            <a:lvl8pPr marL="3657600" marR="0" lvl="7" indent="-342900" algn="l" rtl="0">
              <a:spcBef>
                <a:spcPts val="360"/>
              </a:spcBef>
              <a:spcAft>
                <a:spcPts val="0"/>
              </a:spcAft>
              <a:buClr>
                <a:schemeClr val="accent3"/>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8pPr>
            <a:lvl9pPr marL="4114800" marR="0" lvl="8" indent="-342900" algn="l" rtl="0">
              <a:spcBef>
                <a:spcPts val="360"/>
              </a:spcBef>
              <a:spcAft>
                <a:spcPts val="0"/>
              </a:spcAft>
              <a:buClr>
                <a:schemeClr val="accent4"/>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21" name="Google Shape;121;p91"/>
          <p:cNvSpPr txBox="1">
            <a:spLocks noGrp="1"/>
          </p:cNvSpPr>
          <p:nvPr>
            <p:ph type="dt" idx="10"/>
          </p:nvPr>
        </p:nvSpPr>
        <p:spPr>
          <a:xfrm>
            <a:off x="6553200" y="6248400"/>
            <a:ext cx="2209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400" b="0" i="0" u="none">
                <a:solidFill>
                  <a:schemeClr val="dk2"/>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2" name="Google Shape;122;p91"/>
          <p:cNvSpPr txBox="1">
            <a:spLocks noGrp="1"/>
          </p:cNvSpPr>
          <p:nvPr>
            <p:ph type="ftr" idx="11"/>
          </p:nvPr>
        </p:nvSpPr>
        <p:spPr>
          <a:xfrm>
            <a:off x="457200" y="6248400"/>
            <a:ext cx="557371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3" name="Google Shape;123;p91"/>
          <p:cNvSpPr txBox="1">
            <a:spLocks noGrp="1"/>
          </p:cNvSpPr>
          <p:nvPr>
            <p:ph type="sldNum" idx="12"/>
          </p:nvPr>
        </p:nvSpPr>
        <p:spPr>
          <a:xfrm rot="5400000">
            <a:off x="5989637" y="144462"/>
            <a:ext cx="533400" cy="244475"/>
          </a:xfrm>
          <a:prstGeom prst="rect">
            <a:avLst/>
          </a:prstGeom>
          <a:noFill/>
          <a:ln>
            <a:noFill/>
          </a:ln>
        </p:spPr>
        <p:txBody>
          <a:bodyPr spcFirstLastPara="1" wrap="square" lIns="91425" tIns="45700" rIns="91425" bIns="45700" anchor="ctr" anchorCtr="0">
            <a:normAutofit/>
          </a:bodyPr>
          <a:lstStyle>
            <a:lvl1pPr marL="0" marR="0" lvl="0"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1pPr>
            <a:lvl2pPr marL="0" marR="0" lvl="1"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2pPr>
            <a:lvl3pPr marL="0" marR="0" lvl="2"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3pPr>
            <a:lvl4pPr marL="0" marR="0" lvl="3"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4pPr>
            <a:lvl5pPr marL="0" marR="0" lvl="4"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5pPr>
            <a:lvl6pPr marL="0" marR="0" lvl="5"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6pPr>
            <a:lvl7pPr marL="0" marR="0" lvl="6"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7pPr>
            <a:lvl8pPr marL="0" marR="0" lvl="7"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8pPr>
            <a:lvl9pPr marL="0" marR="0" lvl="8"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b="0">
              <a:solidFill>
                <a:srgbClr val="000000"/>
              </a:solidFill>
            </a:endParaRPr>
          </a:p>
        </p:txBody>
      </p:sp>
    </p:spTree>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geeksforgeeks.org/introduction-to-unix-system/" TargetMode="External"/><Relationship Id="rId2" Type="http://schemas.openxmlformats.org/officeDocument/2006/relationships/hyperlink" Target="https://www.geeksforgeeks.org/introduction-to-linux-operating-system/"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www.geeksforgeeks.org/debian-software-package-managementdpkg-in-linux/" TargetMode="External"/><Relationship Id="rId7" Type="http://schemas.openxmlformats.org/officeDocument/2006/relationships/hyperlink" Target="https://www.geeksforgeeks.org/difference-between-linux-and-hp-ux/#:~:text=HP%2DUX%20is%20a%20closed,based%20on%20Unix%20System%20V." TargetMode="External"/><Relationship Id="rId2" Type="http://schemas.openxmlformats.org/officeDocument/2006/relationships/hyperlink" Target="https://www.geeksforgeeks.org/interesting-facts-about-ubuntu/" TargetMode="External"/><Relationship Id="rId1" Type="http://schemas.openxmlformats.org/officeDocument/2006/relationships/slideLayout" Target="../slideLayouts/slideLayout3.xml"/><Relationship Id="rId6" Type="http://schemas.openxmlformats.org/officeDocument/2006/relationships/hyperlink" Target="https://www.geeksforgeeks.org/difference-between-aix-and-ios/" TargetMode="External"/><Relationship Id="rId5" Type="http://schemas.openxmlformats.org/officeDocument/2006/relationships/hyperlink" Target="https://www.geeksforgeeks.org/difference-between-windows-and-solaris/#:~:text=Solaris%20is%20a%20proprietary%20operating,an%20Unix%2Dlike%20operating%20system." TargetMode="External"/><Relationship Id="rId4" Type="http://schemas.openxmlformats.org/officeDocument/2006/relationships/hyperlink" Target="https://www.geeksforgeeks.org/what-is-arch-linux/#:~:text=Arch%20Linux%20is%20an%20independent,%2C%20user%20centrality%2C%20and%20versatility."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
          <p:cNvSpPr txBox="1">
            <a:spLocks noGrp="1"/>
          </p:cNvSpPr>
          <p:nvPr>
            <p:ph type="ctrTitle"/>
          </p:nvPr>
        </p:nvSpPr>
        <p:spPr>
          <a:xfrm>
            <a:off x="1333500" y="1916112"/>
            <a:ext cx="6477000" cy="18288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lt2"/>
              </a:buClr>
              <a:buSzPts val="4000"/>
              <a:buFont typeface="Twentieth Century"/>
              <a:buNone/>
            </a:pPr>
            <a:r>
              <a:rPr lang="en-US" sz="4000" b="1" i="0" u="none">
                <a:solidFill>
                  <a:schemeClr val="lt2"/>
                </a:solidFill>
                <a:latin typeface="Twentieth Century"/>
                <a:ea typeface="Twentieth Century"/>
                <a:cs typeface="Twentieth Century"/>
                <a:sym typeface="Twentieth Century"/>
              </a:rPr>
              <a:t/>
            </a:r>
            <a:br>
              <a:rPr lang="en-US" sz="4000" b="1" i="0" u="none">
                <a:solidFill>
                  <a:schemeClr val="lt2"/>
                </a:solidFill>
                <a:latin typeface="Twentieth Century"/>
                <a:ea typeface="Twentieth Century"/>
                <a:cs typeface="Twentieth Century"/>
                <a:sym typeface="Twentieth Century"/>
              </a:rPr>
            </a:br>
            <a:r>
              <a:rPr lang="en-US" sz="4000" b="1" i="0" u="none">
                <a:solidFill>
                  <a:schemeClr val="lt2"/>
                </a:solidFill>
                <a:latin typeface="Twentieth Century"/>
                <a:ea typeface="Twentieth Century"/>
                <a:cs typeface="Twentieth Century"/>
                <a:sym typeface="Twentieth Century"/>
              </a:rPr>
              <a:t>23MCAC103-</a:t>
            </a:r>
            <a:br>
              <a:rPr lang="en-US" sz="4000" b="1" i="0" u="none">
                <a:solidFill>
                  <a:schemeClr val="lt2"/>
                </a:solidFill>
                <a:latin typeface="Twentieth Century"/>
                <a:ea typeface="Twentieth Century"/>
                <a:cs typeface="Twentieth Century"/>
                <a:sym typeface="Twentieth Century"/>
              </a:rPr>
            </a:br>
            <a:r>
              <a:rPr lang="en-US" sz="4000" b="0" i="0" u="none">
                <a:solidFill>
                  <a:schemeClr val="lt2"/>
                </a:solidFill>
                <a:latin typeface="Twentieth Century"/>
                <a:ea typeface="Twentieth Century"/>
                <a:cs typeface="Twentieth Century"/>
                <a:sym typeface="Twentieth Century"/>
              </a:rPr>
              <a:t>ADVANCED OPERATING  </a:t>
            </a:r>
            <a:br>
              <a:rPr lang="en-US" sz="4000" b="0" i="0" u="none">
                <a:solidFill>
                  <a:schemeClr val="lt2"/>
                </a:solidFill>
                <a:latin typeface="Twentieth Century"/>
                <a:ea typeface="Twentieth Century"/>
                <a:cs typeface="Twentieth Century"/>
                <a:sym typeface="Twentieth Century"/>
              </a:rPr>
            </a:br>
            <a:r>
              <a:rPr lang="en-US" sz="4000" b="0" i="0" u="none">
                <a:solidFill>
                  <a:schemeClr val="lt2"/>
                </a:solidFill>
                <a:latin typeface="Twentieth Century"/>
                <a:ea typeface="Twentieth Century"/>
                <a:cs typeface="Twentieth Century"/>
                <a:sym typeface="Twentieth Century"/>
              </a:rPr>
              <a:t>SYSTEMS</a:t>
            </a:r>
            <a:endParaRPr/>
          </a:p>
        </p:txBody>
      </p:sp>
      <p:sp>
        <p:nvSpPr>
          <p:cNvPr id="135" name="Google Shape;135;p1"/>
          <p:cNvSpPr txBox="1">
            <a:spLocks noGrp="1"/>
          </p:cNvSpPr>
          <p:nvPr>
            <p:ph type="subTitle" idx="1"/>
          </p:nvPr>
        </p:nvSpPr>
        <p:spPr>
          <a:xfrm>
            <a:off x="2362200" y="6049962"/>
            <a:ext cx="6705600" cy="685800"/>
          </a:xfrm>
          <a:prstGeom prst="rect">
            <a:avLst/>
          </a:prstGeom>
          <a:noFill/>
          <a:ln>
            <a:noFill/>
          </a:ln>
        </p:spPr>
        <p:txBody>
          <a:bodyPr spcFirstLastPara="1" wrap="square" lIns="91425" tIns="45700" rIns="91425" bIns="45700" anchor="ctr" anchorCtr="0">
            <a:noAutofit/>
          </a:bodyPr>
          <a:lstStyle/>
          <a:p>
            <a:pPr marL="0" lvl="0" indent="0" algn="r" rtl="0">
              <a:lnSpc>
                <a:spcPct val="80000"/>
              </a:lnSpc>
              <a:spcBef>
                <a:spcPts val="0"/>
              </a:spcBef>
              <a:spcAft>
                <a:spcPts val="0"/>
              </a:spcAft>
              <a:buSzPts val="1200"/>
              <a:buNone/>
            </a:pPr>
            <a:r>
              <a:rPr lang="en-US" sz="2000" b="0" i="0" u="none">
                <a:solidFill>
                  <a:srgbClr val="002060"/>
                </a:solidFill>
                <a:latin typeface="Twentieth Century"/>
                <a:ea typeface="Twentieth Century"/>
                <a:cs typeface="Twentieth Century"/>
                <a:sym typeface="Twentieth Century"/>
              </a:rPr>
              <a:t>by</a:t>
            </a:r>
            <a:endParaRPr/>
          </a:p>
          <a:p>
            <a:pPr marL="0" lvl="0" indent="0" algn="r" rtl="0">
              <a:lnSpc>
                <a:spcPct val="80000"/>
              </a:lnSpc>
              <a:spcBef>
                <a:spcPts val="700"/>
              </a:spcBef>
              <a:spcAft>
                <a:spcPts val="0"/>
              </a:spcAft>
              <a:buSzPts val="1200"/>
              <a:buNone/>
            </a:pPr>
            <a:r>
              <a:rPr lang="en-US" sz="2000" b="0" i="0" u="none">
                <a:solidFill>
                  <a:srgbClr val="002060"/>
                </a:solidFill>
                <a:latin typeface="Twentieth Century"/>
                <a:ea typeface="Twentieth Century"/>
                <a:cs typeface="Twentieth Century"/>
                <a:sym typeface="Twentieth Century"/>
              </a:rPr>
              <a:t>Dr.Gobi Natesan</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53565" cy="6858000"/>
          </a:xfrm>
          <a:prstGeom prst="rect">
            <a:avLst/>
          </a:prstGeom>
        </p:spPr>
      </p:pic>
    </p:spTree>
    <p:extLst>
      <p:ext uri="{BB962C8B-B14F-4D97-AF65-F5344CB8AC3E}">
        <p14:creationId xmlns:p14="http://schemas.microsoft.com/office/powerpoint/2010/main" val="34127592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53565" cy="6858000"/>
          </a:xfrm>
          <a:prstGeom prst="rect">
            <a:avLst/>
          </a:prstGeom>
        </p:spPr>
      </p:pic>
    </p:spTree>
    <p:extLst>
      <p:ext uri="{BB962C8B-B14F-4D97-AF65-F5344CB8AC3E}">
        <p14:creationId xmlns:p14="http://schemas.microsoft.com/office/powerpoint/2010/main" val="34289064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53565" cy="6858000"/>
          </a:xfrm>
          <a:prstGeom prst="rect">
            <a:avLst/>
          </a:prstGeom>
        </p:spPr>
      </p:pic>
    </p:spTree>
    <p:extLst>
      <p:ext uri="{BB962C8B-B14F-4D97-AF65-F5344CB8AC3E}">
        <p14:creationId xmlns:p14="http://schemas.microsoft.com/office/powerpoint/2010/main" val="39926456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53565" cy="6858000"/>
          </a:xfrm>
          <a:prstGeom prst="rect">
            <a:avLst/>
          </a:prstGeom>
        </p:spPr>
      </p:pic>
    </p:spTree>
    <p:extLst>
      <p:ext uri="{BB962C8B-B14F-4D97-AF65-F5344CB8AC3E}">
        <p14:creationId xmlns:p14="http://schemas.microsoft.com/office/powerpoint/2010/main" val="39536586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53565" cy="6858000"/>
          </a:xfrm>
          <a:prstGeom prst="rect">
            <a:avLst/>
          </a:prstGeom>
        </p:spPr>
      </p:pic>
    </p:spTree>
    <p:extLst>
      <p:ext uri="{BB962C8B-B14F-4D97-AF65-F5344CB8AC3E}">
        <p14:creationId xmlns:p14="http://schemas.microsoft.com/office/powerpoint/2010/main" val="23404102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3252"/>
            <a:ext cx="9153565" cy="6858000"/>
          </a:xfrm>
          <a:prstGeom prst="rect">
            <a:avLst/>
          </a:prstGeom>
        </p:spPr>
      </p:pic>
    </p:spTree>
    <p:extLst>
      <p:ext uri="{BB962C8B-B14F-4D97-AF65-F5344CB8AC3E}">
        <p14:creationId xmlns:p14="http://schemas.microsoft.com/office/powerpoint/2010/main" val="15488325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53565" cy="6858000"/>
          </a:xfrm>
          <a:prstGeom prst="rect">
            <a:avLst/>
          </a:prstGeom>
        </p:spPr>
      </p:pic>
    </p:spTree>
    <p:extLst>
      <p:ext uri="{BB962C8B-B14F-4D97-AF65-F5344CB8AC3E}">
        <p14:creationId xmlns:p14="http://schemas.microsoft.com/office/powerpoint/2010/main" val="31101599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53565" cy="6858000"/>
          </a:xfrm>
          <a:prstGeom prst="rect">
            <a:avLst/>
          </a:prstGeom>
        </p:spPr>
      </p:pic>
    </p:spTree>
    <p:extLst>
      <p:ext uri="{BB962C8B-B14F-4D97-AF65-F5344CB8AC3E}">
        <p14:creationId xmlns:p14="http://schemas.microsoft.com/office/powerpoint/2010/main" val="16592433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53565" cy="6858000"/>
          </a:xfrm>
          <a:prstGeom prst="rect">
            <a:avLst/>
          </a:prstGeom>
        </p:spPr>
      </p:pic>
    </p:spTree>
    <p:extLst>
      <p:ext uri="{BB962C8B-B14F-4D97-AF65-F5344CB8AC3E}">
        <p14:creationId xmlns:p14="http://schemas.microsoft.com/office/powerpoint/2010/main" val="42553901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53565" cy="6858000"/>
          </a:xfrm>
          <a:prstGeom prst="rect">
            <a:avLst/>
          </a:prstGeom>
        </p:spPr>
      </p:pic>
    </p:spTree>
    <p:extLst>
      <p:ext uri="{BB962C8B-B14F-4D97-AF65-F5344CB8AC3E}">
        <p14:creationId xmlns:p14="http://schemas.microsoft.com/office/powerpoint/2010/main" val="20051290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
          <p:cNvSpPr txBox="1">
            <a:spLocks noGrp="1"/>
          </p:cNvSpPr>
          <p:nvPr>
            <p:ph type="title"/>
          </p:nvPr>
        </p:nvSpPr>
        <p:spPr>
          <a:xfrm>
            <a:off x="612775"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400"/>
              <a:buFont typeface="Twentieth Century"/>
              <a:buNone/>
            </a:pPr>
            <a:r>
              <a:rPr lang="en-US" sz="4400" b="0" i="0" u="none" dirty="0">
                <a:solidFill>
                  <a:schemeClr val="dk2"/>
                </a:solidFill>
                <a:latin typeface="Twentieth Century"/>
                <a:ea typeface="Twentieth Century"/>
                <a:cs typeface="Twentieth Century"/>
                <a:sym typeface="Twentieth Century"/>
              </a:rPr>
              <a:t>Course Outcome –</a:t>
            </a:r>
            <a:r>
              <a:rPr lang="en-US" sz="4400" b="0" i="0" u="none" dirty="0" smtClean="0">
                <a:solidFill>
                  <a:schemeClr val="dk2"/>
                </a:solidFill>
                <a:latin typeface="Twentieth Century"/>
                <a:ea typeface="Twentieth Century"/>
                <a:cs typeface="Twentieth Century"/>
                <a:sym typeface="Twentieth Century"/>
              </a:rPr>
              <a:t>Unit 2 </a:t>
            </a:r>
            <a:endParaRPr dirty="0"/>
          </a:p>
        </p:txBody>
      </p:sp>
      <p:sp>
        <p:nvSpPr>
          <p:cNvPr id="141" name="Google Shape;141;p2"/>
          <p:cNvSpPr txBox="1">
            <a:spLocks noGrp="1"/>
          </p:cNvSpPr>
          <p:nvPr>
            <p:ph type="body" idx="1"/>
          </p:nvPr>
        </p:nvSpPr>
        <p:spPr>
          <a:xfrm>
            <a:off x="612775" y="1600200"/>
            <a:ext cx="8153400" cy="4495800"/>
          </a:xfrm>
          <a:prstGeom prst="rect">
            <a:avLst/>
          </a:prstGeom>
          <a:noFill/>
          <a:ln>
            <a:noFill/>
          </a:ln>
        </p:spPr>
        <p:txBody>
          <a:bodyPr spcFirstLastPara="1" wrap="square" lIns="91425" tIns="45700" rIns="91425" bIns="45700" anchor="t" anchorCtr="0">
            <a:noAutofit/>
          </a:bodyPr>
          <a:lstStyle/>
          <a:p>
            <a:pPr marL="319087" lvl="0" indent="-319087">
              <a:spcBef>
                <a:spcPts val="0"/>
              </a:spcBef>
              <a:buSzPts val="1740"/>
            </a:pPr>
            <a:r>
              <a:rPr lang="en-US" b="1" dirty="0"/>
              <a:t>Apply</a:t>
            </a:r>
            <a:r>
              <a:rPr lang="en-US" dirty="0"/>
              <a:t> the Linux commands for manage the files to perform the basic operations of File Systems.</a:t>
            </a: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53565" cy="6858000"/>
          </a:xfrm>
          <a:prstGeom prst="rect">
            <a:avLst/>
          </a:prstGeom>
        </p:spPr>
      </p:pic>
    </p:spTree>
    <p:extLst>
      <p:ext uri="{BB962C8B-B14F-4D97-AF65-F5344CB8AC3E}">
        <p14:creationId xmlns:p14="http://schemas.microsoft.com/office/powerpoint/2010/main" val="42695200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11"/>
          <p:cNvSpPr>
            <a:spLocks noGrp="1" noChangeArrowheads="1"/>
          </p:cNvSpPr>
          <p:nvPr>
            <p:ph type="sldNum" sz="quarter" idx="4"/>
          </p:nvPr>
        </p:nvSpPr>
        <p:spPr/>
        <p:txBody>
          <a:bodyPr/>
          <a:lstStyle/>
          <a:p>
            <a:fld id="{50E20436-8FC0-42CA-8A29-3D6C63D26B96}" type="slidenum">
              <a:rPr lang="en-US" altLang="en-US"/>
              <a:pPr/>
              <a:t>21</a:t>
            </a:fld>
            <a:endParaRPr lang="en-US" altLang="en-US"/>
          </a:p>
        </p:txBody>
      </p:sp>
      <p:sp>
        <p:nvSpPr>
          <p:cNvPr id="5122" name="AutoShape 2"/>
          <p:cNvSpPr>
            <a:spLocks noGrp="1" noChangeArrowheads="1"/>
          </p:cNvSpPr>
          <p:nvPr>
            <p:ph type="ctrTitle"/>
          </p:nvPr>
        </p:nvSpPr>
        <p:spPr/>
        <p:txBody>
          <a:bodyPr/>
          <a:lstStyle/>
          <a:p>
            <a:r>
              <a:rPr lang="en-US" altLang="en-US"/>
              <a:t>VIRTUAL MACHINES</a:t>
            </a: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0648529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normAutofit fontScale="85000" lnSpcReduction="20000"/>
          </a:bodyPr>
          <a:lstStyle/>
          <a:p>
            <a:fld id="{75C6BDE9-7D57-4529-B36D-D2EDFE49A56C}" type="slidenum">
              <a:rPr lang="en-US" altLang="en-US"/>
              <a:pPr/>
              <a:t>22</a:t>
            </a:fld>
            <a:endParaRPr lang="en-US" altLang="en-US"/>
          </a:p>
        </p:txBody>
      </p:sp>
      <p:sp>
        <p:nvSpPr>
          <p:cNvPr id="11266" name="AutoShape 2"/>
          <p:cNvSpPr>
            <a:spLocks noGrp="1" noChangeArrowheads="1"/>
          </p:cNvSpPr>
          <p:nvPr>
            <p:ph type="title"/>
          </p:nvPr>
        </p:nvSpPr>
        <p:spPr/>
        <p:txBody>
          <a:bodyPr/>
          <a:lstStyle/>
          <a:p>
            <a:r>
              <a:rPr lang="en-US" altLang="en-US"/>
              <a:t>Virtual Machine</a:t>
            </a:r>
          </a:p>
        </p:txBody>
      </p:sp>
      <p:sp>
        <p:nvSpPr>
          <p:cNvPr id="11267" name="Rectangle 3"/>
          <p:cNvSpPr>
            <a:spLocks noGrp="1" noChangeArrowheads="1"/>
          </p:cNvSpPr>
          <p:nvPr>
            <p:ph type="body" idx="4294967295"/>
          </p:nvPr>
        </p:nvSpPr>
        <p:spPr>
          <a:xfrm>
            <a:off x="838200" y="2667000"/>
            <a:ext cx="7543800" cy="3616325"/>
          </a:xfrm>
        </p:spPr>
        <p:txBody>
          <a:bodyPr/>
          <a:lstStyle/>
          <a:p>
            <a:r>
              <a:rPr lang="en-US" altLang="en-US"/>
              <a:t>A </a:t>
            </a:r>
            <a:r>
              <a:rPr lang="en-US" altLang="en-US" b="1"/>
              <a:t>Virtual Machine</a:t>
            </a:r>
            <a:r>
              <a:rPr lang="en-US" altLang="en-US"/>
              <a:t> is a software that creates a virtualized environment between the computer platform and the end user in which the end user can operate software. </a:t>
            </a:r>
          </a:p>
        </p:txBody>
      </p:sp>
    </p:spTree>
    <p:extLst>
      <p:ext uri="{BB962C8B-B14F-4D97-AF65-F5344CB8AC3E}">
        <p14:creationId xmlns:p14="http://schemas.microsoft.com/office/powerpoint/2010/main" val="9668347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normAutofit fontScale="85000" lnSpcReduction="20000"/>
          </a:bodyPr>
          <a:lstStyle/>
          <a:p>
            <a:fld id="{6C4A61DF-E3D9-4452-AA19-A2DA9580023D}" type="slidenum">
              <a:rPr lang="en-US" altLang="en-US"/>
              <a:pPr/>
              <a:t>23</a:t>
            </a:fld>
            <a:endParaRPr lang="en-US" altLang="en-US"/>
          </a:p>
        </p:txBody>
      </p:sp>
      <p:sp>
        <p:nvSpPr>
          <p:cNvPr id="17421" name="AutoShape 13"/>
          <p:cNvSpPr>
            <a:spLocks noGrp="1" noChangeArrowheads="1"/>
          </p:cNvSpPr>
          <p:nvPr>
            <p:ph type="title"/>
          </p:nvPr>
        </p:nvSpPr>
        <p:spPr/>
        <p:txBody>
          <a:bodyPr/>
          <a:lstStyle/>
          <a:p>
            <a:r>
              <a:rPr lang="en-US" altLang="en-US"/>
              <a:t>Description</a:t>
            </a:r>
          </a:p>
        </p:txBody>
      </p:sp>
      <p:sp>
        <p:nvSpPr>
          <p:cNvPr id="17422" name="Rectangle 14"/>
          <p:cNvSpPr>
            <a:spLocks noGrp="1" noChangeArrowheads="1"/>
          </p:cNvSpPr>
          <p:nvPr>
            <p:ph type="body" idx="1"/>
          </p:nvPr>
        </p:nvSpPr>
        <p:spPr>
          <a:xfrm>
            <a:off x="1066800" y="2362200"/>
            <a:ext cx="7464425" cy="3724275"/>
          </a:xfrm>
        </p:spPr>
        <p:txBody>
          <a:bodyPr/>
          <a:lstStyle/>
          <a:p>
            <a:r>
              <a:rPr lang="en-US" altLang="en-US"/>
              <a:t>A virtual machine provides an interface identical to the underlying bare hardware.</a:t>
            </a:r>
          </a:p>
          <a:p>
            <a:r>
              <a:rPr lang="en-US" altLang="en-US"/>
              <a:t>The operating system creates the illusion of multiple processes, each executing on its own processor with its own (virtual) memory.</a:t>
            </a:r>
          </a:p>
        </p:txBody>
      </p:sp>
    </p:spTree>
    <p:extLst>
      <p:ext uri="{BB962C8B-B14F-4D97-AF65-F5344CB8AC3E}">
        <p14:creationId xmlns:p14="http://schemas.microsoft.com/office/powerpoint/2010/main" val="7998221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normAutofit fontScale="85000" lnSpcReduction="20000"/>
          </a:bodyPr>
          <a:lstStyle/>
          <a:p>
            <a:fld id="{8B0D0FE6-CAB0-42C6-83CA-0DC50EA6B71A}" type="slidenum">
              <a:rPr lang="en-US" altLang="en-US"/>
              <a:pPr/>
              <a:t>24</a:t>
            </a:fld>
            <a:endParaRPr lang="en-US" altLang="en-US"/>
          </a:p>
        </p:txBody>
      </p:sp>
      <p:sp>
        <p:nvSpPr>
          <p:cNvPr id="24578" name="AutoShape 2"/>
          <p:cNvSpPr>
            <a:spLocks noGrp="1" noChangeArrowheads="1"/>
          </p:cNvSpPr>
          <p:nvPr>
            <p:ph type="title"/>
          </p:nvPr>
        </p:nvSpPr>
        <p:spPr/>
        <p:txBody>
          <a:bodyPr/>
          <a:lstStyle/>
          <a:p>
            <a:r>
              <a:rPr lang="en-US" altLang="en-US"/>
              <a:t>Virtualization</a:t>
            </a:r>
          </a:p>
        </p:txBody>
      </p:sp>
      <p:sp>
        <p:nvSpPr>
          <p:cNvPr id="24579" name="Rectangle 3"/>
          <p:cNvSpPr>
            <a:spLocks noGrp="1" noChangeArrowheads="1"/>
          </p:cNvSpPr>
          <p:nvPr>
            <p:ph type="body" idx="1"/>
          </p:nvPr>
        </p:nvSpPr>
        <p:spPr/>
        <p:txBody>
          <a:bodyPr/>
          <a:lstStyle/>
          <a:p>
            <a:r>
              <a:rPr lang="en-US" altLang="en-US"/>
              <a:t>Virtualization is an abstraction layer that decouples the physical hardware from the operating system to deliver greater IT resource utilization and flexibility. </a:t>
            </a:r>
          </a:p>
          <a:p>
            <a:r>
              <a:rPr lang="en-US" altLang="en-US"/>
              <a:t>It allows multiple virtual machines, with heterogeneous operating systems to run in isolation, side-by-side on the same physical machine.</a:t>
            </a:r>
          </a:p>
        </p:txBody>
      </p:sp>
    </p:spTree>
    <p:extLst>
      <p:ext uri="{BB962C8B-B14F-4D97-AF65-F5344CB8AC3E}">
        <p14:creationId xmlns:p14="http://schemas.microsoft.com/office/powerpoint/2010/main" val="6938478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normAutofit fontScale="85000" lnSpcReduction="20000"/>
          </a:bodyPr>
          <a:lstStyle/>
          <a:p>
            <a:fld id="{6EEBF179-0947-438E-944E-F017CA90253C}" type="slidenum">
              <a:rPr lang="en-US" altLang="en-US"/>
              <a:pPr/>
              <a:t>25</a:t>
            </a:fld>
            <a:endParaRPr lang="en-US" altLang="en-US"/>
          </a:p>
        </p:txBody>
      </p:sp>
      <p:sp>
        <p:nvSpPr>
          <p:cNvPr id="25602" name="AutoShape 2"/>
          <p:cNvSpPr>
            <a:spLocks noGrp="1" noChangeArrowheads="1"/>
          </p:cNvSpPr>
          <p:nvPr>
            <p:ph type="title"/>
          </p:nvPr>
        </p:nvSpPr>
        <p:spPr/>
        <p:txBody>
          <a:bodyPr/>
          <a:lstStyle/>
          <a:p>
            <a:r>
              <a:rPr lang="en-US" altLang="en-US"/>
              <a:t>Virtualization contd..</a:t>
            </a:r>
          </a:p>
        </p:txBody>
      </p:sp>
      <p:sp>
        <p:nvSpPr>
          <p:cNvPr id="25603" name="Rectangle 3"/>
          <p:cNvSpPr>
            <a:spLocks noGrp="1" noChangeArrowheads="1"/>
          </p:cNvSpPr>
          <p:nvPr>
            <p:ph type="body" idx="4294967295"/>
          </p:nvPr>
        </p:nvSpPr>
        <p:spPr>
          <a:xfrm>
            <a:off x="990600" y="2438400"/>
            <a:ext cx="7239000" cy="3692525"/>
          </a:xfrm>
        </p:spPr>
        <p:txBody>
          <a:bodyPr/>
          <a:lstStyle/>
          <a:p>
            <a:r>
              <a:rPr lang="en-US" altLang="en-US"/>
              <a:t>Each virtual machine has its own set of virtual hardware (e.g., RAM, CPU, NIC, etc.) upon which an operating system and applications are loaded.</a:t>
            </a:r>
          </a:p>
          <a:p>
            <a:r>
              <a:rPr lang="en-US" altLang="en-US"/>
              <a:t> The operating system creates the illusion of multiple processes, each executing on its own processor with its own (virtual) memory.</a:t>
            </a:r>
          </a:p>
        </p:txBody>
      </p:sp>
    </p:spTree>
    <p:extLst>
      <p:ext uri="{BB962C8B-B14F-4D97-AF65-F5344CB8AC3E}">
        <p14:creationId xmlns:p14="http://schemas.microsoft.com/office/powerpoint/2010/main" val="38282547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normAutofit fontScale="85000" lnSpcReduction="20000"/>
          </a:bodyPr>
          <a:lstStyle/>
          <a:p>
            <a:fld id="{F84A1621-223F-48E7-87B7-F3069CF3BDEA}" type="slidenum">
              <a:rPr lang="en-US" altLang="en-US"/>
              <a:pPr/>
              <a:t>26</a:t>
            </a:fld>
            <a:endParaRPr lang="en-US" altLang="en-US"/>
          </a:p>
        </p:txBody>
      </p:sp>
      <p:sp>
        <p:nvSpPr>
          <p:cNvPr id="56328" name="AutoShape 8"/>
          <p:cNvSpPr>
            <a:spLocks noGrp="1" noChangeArrowheads="1"/>
          </p:cNvSpPr>
          <p:nvPr>
            <p:ph type="title"/>
          </p:nvPr>
        </p:nvSpPr>
        <p:spPr/>
        <p:txBody>
          <a:bodyPr/>
          <a:lstStyle/>
          <a:p>
            <a:r>
              <a:rPr lang="en-US" altLang="en-US"/>
              <a:t>History</a:t>
            </a:r>
          </a:p>
        </p:txBody>
      </p:sp>
      <p:sp>
        <p:nvSpPr>
          <p:cNvPr id="56329" name="Rectangle 9"/>
          <p:cNvSpPr>
            <a:spLocks noGrp="1" noChangeArrowheads="1"/>
          </p:cNvSpPr>
          <p:nvPr>
            <p:ph type="body" idx="1"/>
          </p:nvPr>
        </p:nvSpPr>
        <p:spPr>
          <a:xfrm>
            <a:off x="838200" y="2667000"/>
            <a:ext cx="7693025" cy="3657600"/>
          </a:xfrm>
        </p:spPr>
        <p:txBody>
          <a:bodyPr/>
          <a:lstStyle/>
          <a:p>
            <a:pPr>
              <a:lnSpc>
                <a:spcPct val="90000"/>
              </a:lnSpc>
            </a:pPr>
            <a:r>
              <a:rPr lang="en-US" altLang="en-US"/>
              <a:t>Virtualization was first introduced in the 1960s to allow partitioning of large, mainframe hardware.</a:t>
            </a:r>
          </a:p>
          <a:p>
            <a:pPr>
              <a:lnSpc>
                <a:spcPct val="90000"/>
              </a:lnSpc>
            </a:pPr>
            <a:r>
              <a:rPr lang="en-US" altLang="en-US"/>
              <a:t>In the 1990s, researchers began to see how virtualization could solve some of the problems associated with the proliferation of less expensive hardware, including underutilization, escalating management costs and vulnerability. </a:t>
            </a:r>
          </a:p>
        </p:txBody>
      </p:sp>
    </p:spTree>
    <p:extLst>
      <p:ext uri="{BB962C8B-B14F-4D97-AF65-F5344CB8AC3E}">
        <p14:creationId xmlns:p14="http://schemas.microsoft.com/office/powerpoint/2010/main" val="16822386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4294967295"/>
          </p:nvPr>
        </p:nvSpPr>
        <p:spPr/>
        <p:txBody>
          <a:bodyPr>
            <a:normAutofit fontScale="85000" lnSpcReduction="20000"/>
          </a:bodyPr>
          <a:lstStyle/>
          <a:p>
            <a:fld id="{B6385F6D-9406-4A2D-BF75-7ED3794C7446}" type="slidenum">
              <a:rPr lang="en-US" altLang="en-US"/>
              <a:pPr/>
              <a:t>27</a:t>
            </a:fld>
            <a:endParaRPr lang="en-US" altLang="en-US"/>
          </a:p>
        </p:txBody>
      </p:sp>
      <p:sp>
        <p:nvSpPr>
          <p:cNvPr id="27650" name="AutoShape 2"/>
          <p:cNvSpPr>
            <a:spLocks noGrp="1" noChangeArrowheads="1"/>
          </p:cNvSpPr>
          <p:nvPr>
            <p:ph type="title" idx="4294967295"/>
          </p:nvPr>
        </p:nvSpPr>
        <p:spPr>
          <a:xfrm>
            <a:off x="0" y="533400"/>
            <a:ext cx="8229600" cy="1143000"/>
          </a:xfrm>
        </p:spPr>
        <p:txBody>
          <a:bodyPr/>
          <a:lstStyle/>
          <a:p>
            <a:r>
              <a:rPr lang="en-US" altLang="en-US"/>
              <a:t>        Virtual Machine Monitor</a:t>
            </a:r>
          </a:p>
        </p:txBody>
      </p:sp>
      <p:sp>
        <p:nvSpPr>
          <p:cNvPr id="27651" name="Rectangle 3"/>
          <p:cNvSpPr>
            <a:spLocks noGrp="1" noChangeArrowheads="1"/>
          </p:cNvSpPr>
          <p:nvPr>
            <p:ph type="body" idx="4294967295"/>
          </p:nvPr>
        </p:nvSpPr>
        <p:spPr>
          <a:xfrm>
            <a:off x="914400" y="2667000"/>
            <a:ext cx="7772400" cy="3463925"/>
          </a:xfrm>
        </p:spPr>
        <p:txBody>
          <a:bodyPr/>
          <a:lstStyle/>
          <a:p>
            <a:r>
              <a:rPr lang="en-US" altLang="en-US"/>
              <a:t>The host software that provides virtualization is often referred to as a </a:t>
            </a:r>
            <a:r>
              <a:rPr lang="en-US" altLang="en-US" b="1"/>
              <a:t>virtual machine monitor (VMM)</a:t>
            </a:r>
            <a:r>
              <a:rPr lang="en-US" altLang="en-US"/>
              <a:t> or hypervisor. </a:t>
            </a:r>
          </a:p>
          <a:p>
            <a:r>
              <a:rPr lang="en-US" altLang="en-US"/>
              <a:t>The VMM gives each virtual machine an illusion of a complete computer to itself.</a:t>
            </a:r>
          </a:p>
        </p:txBody>
      </p:sp>
    </p:spTree>
    <p:extLst>
      <p:ext uri="{BB962C8B-B14F-4D97-AF65-F5344CB8AC3E}">
        <p14:creationId xmlns:p14="http://schemas.microsoft.com/office/powerpoint/2010/main" val="10283952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294967295"/>
          </p:nvPr>
        </p:nvSpPr>
        <p:spPr/>
        <p:txBody>
          <a:bodyPr>
            <a:normAutofit fontScale="85000" lnSpcReduction="20000"/>
          </a:bodyPr>
          <a:lstStyle/>
          <a:p>
            <a:fld id="{A42535FF-2C66-4B91-AF46-5EC4369A4BEA}" type="slidenum">
              <a:rPr lang="en-US" altLang="en-US"/>
              <a:pPr/>
              <a:t>28</a:t>
            </a:fld>
            <a:endParaRPr lang="en-US" altLang="en-US"/>
          </a:p>
        </p:txBody>
      </p:sp>
      <p:graphicFrame>
        <p:nvGraphicFramePr>
          <p:cNvPr id="31751" name="Object 7"/>
          <p:cNvGraphicFramePr>
            <a:graphicFrameLocks noChangeAspect="1"/>
          </p:cNvGraphicFramePr>
          <p:nvPr/>
        </p:nvGraphicFramePr>
        <p:xfrm>
          <a:off x="1676400" y="1219200"/>
          <a:ext cx="6248400" cy="4343400"/>
        </p:xfrm>
        <a:graphic>
          <a:graphicData uri="http://schemas.openxmlformats.org/presentationml/2006/ole">
            <mc:AlternateContent xmlns:mc="http://schemas.openxmlformats.org/markup-compatibility/2006">
              <mc:Choice xmlns:v="urn:schemas-microsoft-com:vml" Requires="v">
                <p:oleObj spid="_x0000_s7192" name="Bitmap Image" r:id="rId3" imgW="5401429" imgH="3086531" progId="Paint.Picture">
                  <p:embed/>
                </p:oleObj>
              </mc:Choice>
              <mc:Fallback>
                <p:oleObj name="Bitmap Image" r:id="rId3" imgW="5401429" imgH="3086531" progId="Paint.Picture">
                  <p:embed/>
                  <p:pic>
                    <p:nvPicPr>
                      <p:cNvPr id="31751"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219200"/>
                        <a:ext cx="6248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1534175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normAutofit fontScale="85000" lnSpcReduction="20000"/>
          </a:bodyPr>
          <a:lstStyle/>
          <a:p>
            <a:fld id="{20533543-124E-49D8-AE34-6DB3564E9FF6}" type="slidenum">
              <a:rPr lang="en-US" altLang="en-US"/>
              <a:pPr/>
              <a:t>29</a:t>
            </a:fld>
            <a:endParaRPr lang="en-US" altLang="en-US"/>
          </a:p>
        </p:txBody>
      </p:sp>
      <p:sp>
        <p:nvSpPr>
          <p:cNvPr id="33794" name="AutoShape 2"/>
          <p:cNvSpPr>
            <a:spLocks noGrp="1" noChangeArrowheads="1"/>
          </p:cNvSpPr>
          <p:nvPr>
            <p:ph type="title"/>
          </p:nvPr>
        </p:nvSpPr>
        <p:spPr>
          <a:xfrm>
            <a:off x="685800" y="304800"/>
            <a:ext cx="7772400" cy="1447800"/>
          </a:xfrm>
        </p:spPr>
        <p:txBody>
          <a:bodyPr/>
          <a:lstStyle/>
          <a:p>
            <a:r>
              <a:rPr lang="en-US" altLang="en-US"/>
              <a:t>Architecture</a:t>
            </a:r>
          </a:p>
        </p:txBody>
      </p:sp>
      <p:pic>
        <p:nvPicPr>
          <p:cNvPr id="33799" name="Picture 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375" t="5376" r="656" b="5125"/>
          <a:stretch>
            <a:fillRect/>
          </a:stretch>
        </p:blipFill>
        <p:spPr>
          <a:xfrm>
            <a:off x="1265238" y="2425700"/>
            <a:ext cx="6624637" cy="3632200"/>
          </a:xfrm>
          <a:noFill/>
          <a:ln w="38100" cmpd="dbl">
            <a:solidFill>
              <a:srgbClr val="CC6600"/>
            </a:solidFill>
            <a:miter lim="800000"/>
            <a:headEnd/>
            <a:tailEnd/>
          </a:ln>
        </p:spPr>
      </p:pic>
    </p:spTree>
    <p:extLst>
      <p:ext uri="{BB962C8B-B14F-4D97-AF65-F5344CB8AC3E}">
        <p14:creationId xmlns:p14="http://schemas.microsoft.com/office/powerpoint/2010/main" val="34369315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
          <p:cNvSpPr txBox="1">
            <a:spLocks noGrp="1"/>
          </p:cNvSpPr>
          <p:nvPr>
            <p:ph type="title"/>
          </p:nvPr>
        </p:nvSpPr>
        <p:spPr>
          <a:xfrm>
            <a:off x="612775"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400"/>
              <a:buFont typeface="Twentieth Century"/>
              <a:buNone/>
            </a:pPr>
            <a:r>
              <a:rPr lang="en-US" sz="4400" b="0" i="0" u="none" dirty="0">
                <a:solidFill>
                  <a:schemeClr val="dk2"/>
                </a:solidFill>
                <a:latin typeface="Twentieth Century"/>
                <a:ea typeface="Twentieth Century"/>
                <a:cs typeface="Twentieth Century"/>
                <a:sym typeface="Twentieth Century"/>
              </a:rPr>
              <a:t>Syllabus- Unit </a:t>
            </a:r>
            <a:r>
              <a:rPr lang="en-US" sz="4400" b="0" i="0" u="none" dirty="0" smtClean="0">
                <a:solidFill>
                  <a:schemeClr val="dk2"/>
                </a:solidFill>
                <a:latin typeface="Twentieth Century"/>
                <a:ea typeface="Twentieth Century"/>
                <a:cs typeface="Twentieth Century"/>
                <a:sym typeface="Twentieth Century"/>
              </a:rPr>
              <a:t>2</a:t>
            </a:r>
            <a:endParaRPr dirty="0"/>
          </a:p>
        </p:txBody>
      </p:sp>
      <p:sp>
        <p:nvSpPr>
          <p:cNvPr id="147" name="Google Shape;147;p3"/>
          <p:cNvSpPr txBox="1">
            <a:spLocks noGrp="1"/>
          </p:cNvSpPr>
          <p:nvPr>
            <p:ph type="body" idx="1"/>
          </p:nvPr>
        </p:nvSpPr>
        <p:spPr>
          <a:xfrm>
            <a:off x="612775" y="1600200"/>
            <a:ext cx="8153400" cy="4495800"/>
          </a:xfrm>
          <a:prstGeom prst="rect">
            <a:avLst/>
          </a:prstGeom>
          <a:noFill/>
          <a:ln>
            <a:noFill/>
          </a:ln>
        </p:spPr>
        <p:txBody>
          <a:bodyPr spcFirstLastPara="1" wrap="square" lIns="91425" tIns="45700" rIns="91425" bIns="45700" anchor="t" anchorCtr="0">
            <a:noAutofit/>
          </a:bodyPr>
          <a:lstStyle/>
          <a:p>
            <a:pPr marL="160020" indent="0">
              <a:buNone/>
            </a:pPr>
            <a:r>
              <a:rPr lang="en-US" b="1" dirty="0"/>
              <a:t>Open Source Operating System: </a:t>
            </a:r>
            <a:endParaRPr lang="en-US" dirty="0"/>
          </a:p>
          <a:p>
            <a:pPr marL="160020" indent="0">
              <a:buNone/>
            </a:pPr>
            <a:endParaRPr lang="en-US" dirty="0" smtClean="0"/>
          </a:p>
          <a:p>
            <a:pPr marL="160020" indent="0">
              <a:buNone/>
            </a:pPr>
            <a:r>
              <a:rPr lang="en-US" dirty="0" smtClean="0"/>
              <a:t>Linux </a:t>
            </a:r>
            <a:r>
              <a:rPr lang="en-US" dirty="0"/>
              <a:t>System: GUIs-Command Line-Virtual Machines-Unix and Linux-Types of Users-Linux Commands- Man Pages-Bash Features- Interpreters- File Specifications File System Commands-File System Structure. </a:t>
            </a:r>
            <a:endParaRP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normAutofit fontScale="85000" lnSpcReduction="20000"/>
          </a:bodyPr>
          <a:lstStyle/>
          <a:p>
            <a:fld id="{4EA9C326-8F17-4C69-8469-8B743D86D7D3}" type="slidenum">
              <a:rPr lang="en-US" altLang="en-US"/>
              <a:pPr/>
              <a:t>30</a:t>
            </a:fld>
            <a:endParaRPr lang="en-US" altLang="en-US"/>
          </a:p>
        </p:txBody>
      </p:sp>
      <p:sp>
        <p:nvSpPr>
          <p:cNvPr id="41986" name="AutoShape 2"/>
          <p:cNvSpPr>
            <a:spLocks noGrp="1" noChangeArrowheads="1"/>
          </p:cNvSpPr>
          <p:nvPr>
            <p:ph type="title"/>
          </p:nvPr>
        </p:nvSpPr>
        <p:spPr>
          <a:xfrm>
            <a:off x="762000" y="762000"/>
            <a:ext cx="8001000" cy="1143000"/>
          </a:xfrm>
        </p:spPr>
        <p:txBody>
          <a:bodyPr/>
          <a:lstStyle/>
          <a:p>
            <a:r>
              <a:rPr lang="en-US" altLang="en-US"/>
              <a:t>Features</a:t>
            </a:r>
          </a:p>
        </p:txBody>
      </p:sp>
      <p:sp>
        <p:nvSpPr>
          <p:cNvPr id="41987" name="Rectangle 3"/>
          <p:cNvSpPr>
            <a:spLocks noGrp="1" noChangeArrowheads="1"/>
          </p:cNvSpPr>
          <p:nvPr>
            <p:ph type="body" idx="1"/>
          </p:nvPr>
        </p:nvSpPr>
        <p:spPr/>
        <p:txBody>
          <a:bodyPr/>
          <a:lstStyle/>
          <a:p>
            <a:pPr algn="just"/>
            <a:r>
              <a:rPr lang="en-US" altLang="en-US"/>
              <a:t>Each virtual machine has its own set of virtual hardware (e.g., RAM, CPU, NIC, etc.) upon which an operating system and applications are loaded. </a:t>
            </a:r>
          </a:p>
          <a:p>
            <a:pPr algn="just"/>
            <a:r>
              <a:rPr lang="en-US" altLang="en-US"/>
              <a:t>The operating system sees a consistent, normalized set of hardware regardless of the actual physical hardware components. </a:t>
            </a:r>
          </a:p>
        </p:txBody>
      </p:sp>
    </p:spTree>
    <p:extLst>
      <p:ext uri="{BB962C8B-B14F-4D97-AF65-F5344CB8AC3E}">
        <p14:creationId xmlns:p14="http://schemas.microsoft.com/office/powerpoint/2010/main" val="20440670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normAutofit fontScale="85000" lnSpcReduction="20000"/>
          </a:bodyPr>
          <a:lstStyle/>
          <a:p>
            <a:fld id="{DCEE0E3A-4FF4-4358-8966-3A868987572B}" type="slidenum">
              <a:rPr lang="en-US" altLang="en-US"/>
              <a:pPr/>
              <a:t>31</a:t>
            </a:fld>
            <a:endParaRPr lang="en-US" altLang="en-US"/>
          </a:p>
        </p:txBody>
      </p:sp>
      <p:sp>
        <p:nvSpPr>
          <p:cNvPr id="62466" name="AutoShape 2"/>
          <p:cNvSpPr>
            <a:spLocks noGrp="1" noChangeArrowheads="1"/>
          </p:cNvSpPr>
          <p:nvPr>
            <p:ph type="title"/>
          </p:nvPr>
        </p:nvSpPr>
        <p:spPr/>
        <p:txBody>
          <a:bodyPr/>
          <a:lstStyle/>
          <a:p>
            <a:r>
              <a:rPr lang="en-US" altLang="en-US"/>
              <a:t>Benefits</a:t>
            </a:r>
          </a:p>
        </p:txBody>
      </p:sp>
      <p:sp>
        <p:nvSpPr>
          <p:cNvPr id="62467" name="Rectangle 3"/>
          <p:cNvSpPr>
            <a:spLocks noGrp="1" noChangeArrowheads="1"/>
          </p:cNvSpPr>
          <p:nvPr>
            <p:ph type="body" idx="1"/>
          </p:nvPr>
        </p:nvSpPr>
        <p:spPr>
          <a:xfrm>
            <a:off x="838200" y="2362200"/>
            <a:ext cx="7693025" cy="4114800"/>
          </a:xfrm>
        </p:spPr>
        <p:txBody>
          <a:bodyPr/>
          <a:lstStyle/>
          <a:p>
            <a:pPr>
              <a:lnSpc>
                <a:spcPct val="90000"/>
              </a:lnSpc>
              <a:buFont typeface="Wingdings" panose="05000000000000000000" pitchFamily="2" charset="2"/>
              <a:buNone/>
            </a:pPr>
            <a:endParaRPr lang="en-US" altLang="en-US"/>
          </a:p>
          <a:p>
            <a:pPr>
              <a:lnSpc>
                <a:spcPct val="90000"/>
              </a:lnSpc>
              <a:buFont typeface="Wingdings" panose="05000000000000000000" pitchFamily="2" charset="2"/>
              <a:buNone/>
            </a:pPr>
            <a:r>
              <a:rPr lang="en-US" altLang="en-US"/>
              <a:t>  1. Partitioning</a:t>
            </a:r>
          </a:p>
          <a:p>
            <a:pPr algn="just">
              <a:lnSpc>
                <a:spcPct val="90000"/>
              </a:lnSpc>
              <a:buFont typeface="Wingdings" panose="05000000000000000000" pitchFamily="2" charset="2"/>
              <a:buNone/>
            </a:pPr>
            <a:r>
              <a:rPr lang="en-US" altLang="en-US"/>
              <a:t>              - Multiple applications and operating systems can be supported within a single physical system.</a:t>
            </a:r>
          </a:p>
          <a:p>
            <a:pPr algn="just">
              <a:lnSpc>
                <a:spcPct val="90000"/>
              </a:lnSpc>
              <a:buFont typeface="Wingdings" panose="05000000000000000000" pitchFamily="2" charset="2"/>
              <a:buNone/>
            </a:pPr>
            <a:r>
              <a:rPr lang="en-US" altLang="en-US"/>
              <a:t>              - There is no overlap amongst memory as each Virtual Memory has its own memory space.</a:t>
            </a:r>
          </a:p>
          <a:p>
            <a:pPr>
              <a:lnSpc>
                <a:spcPct val="90000"/>
              </a:lnSpc>
              <a:buFont typeface="Wingdings" panose="05000000000000000000" pitchFamily="2" charset="2"/>
              <a:buNone/>
            </a:pPr>
            <a:r>
              <a:rPr lang="en-US" altLang="en-US"/>
              <a:t>  </a:t>
            </a:r>
          </a:p>
        </p:txBody>
      </p:sp>
    </p:spTree>
    <p:extLst>
      <p:ext uri="{BB962C8B-B14F-4D97-AF65-F5344CB8AC3E}">
        <p14:creationId xmlns:p14="http://schemas.microsoft.com/office/powerpoint/2010/main" val="11743074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normAutofit fontScale="85000" lnSpcReduction="20000"/>
          </a:bodyPr>
          <a:lstStyle/>
          <a:p>
            <a:fld id="{F0A5D114-253E-4DF6-A917-694014797B39}" type="slidenum">
              <a:rPr lang="en-US" altLang="en-US"/>
              <a:pPr/>
              <a:t>32</a:t>
            </a:fld>
            <a:endParaRPr lang="en-US" altLang="en-US"/>
          </a:p>
        </p:txBody>
      </p:sp>
      <p:sp>
        <p:nvSpPr>
          <p:cNvPr id="63490" name="AutoShape 2"/>
          <p:cNvSpPr>
            <a:spLocks noGrp="1" noChangeArrowheads="1"/>
          </p:cNvSpPr>
          <p:nvPr>
            <p:ph type="title"/>
          </p:nvPr>
        </p:nvSpPr>
        <p:spPr/>
        <p:txBody>
          <a:bodyPr/>
          <a:lstStyle/>
          <a:p>
            <a:r>
              <a:rPr lang="en-US" altLang="en-US"/>
              <a:t>Benefits</a:t>
            </a:r>
          </a:p>
        </p:txBody>
      </p:sp>
      <p:sp>
        <p:nvSpPr>
          <p:cNvPr id="63491" name="Rectangle 3"/>
          <p:cNvSpPr>
            <a:spLocks noGrp="1" noChangeArrowheads="1"/>
          </p:cNvSpPr>
          <p:nvPr>
            <p:ph type="body" idx="1"/>
          </p:nvPr>
        </p:nvSpPr>
        <p:spPr>
          <a:xfrm>
            <a:off x="1295400" y="2743200"/>
            <a:ext cx="7235825" cy="3343275"/>
          </a:xfrm>
        </p:spPr>
        <p:txBody>
          <a:bodyPr/>
          <a:lstStyle/>
          <a:p>
            <a:pPr>
              <a:buFont typeface="Wingdings" panose="05000000000000000000" pitchFamily="2" charset="2"/>
              <a:buNone/>
            </a:pPr>
            <a:r>
              <a:rPr lang="en-US" altLang="en-US"/>
              <a:t>2.Isolation</a:t>
            </a:r>
          </a:p>
          <a:p>
            <a:pPr algn="just">
              <a:buFont typeface="Wingdings" panose="05000000000000000000" pitchFamily="2" charset="2"/>
              <a:buNone/>
            </a:pPr>
            <a:r>
              <a:rPr lang="en-US" altLang="en-US"/>
              <a:t>            -Virtual machines are completely isolated from the host machine and other virtual machines. If a virtual machine crashes, all others are unaffected. </a:t>
            </a:r>
          </a:p>
          <a:p>
            <a:pPr>
              <a:buFont typeface="Wingdings" panose="05000000000000000000" pitchFamily="2" charset="2"/>
              <a:buNone/>
            </a:pPr>
            <a:r>
              <a:rPr lang="en-US" altLang="en-US"/>
              <a:t>            -Data does not leak across virtual machines.  </a:t>
            </a:r>
          </a:p>
        </p:txBody>
      </p:sp>
    </p:spTree>
    <p:extLst>
      <p:ext uri="{BB962C8B-B14F-4D97-AF65-F5344CB8AC3E}">
        <p14:creationId xmlns:p14="http://schemas.microsoft.com/office/powerpoint/2010/main" val="15367049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normAutofit fontScale="85000" lnSpcReduction="20000"/>
          </a:bodyPr>
          <a:lstStyle/>
          <a:p>
            <a:fld id="{9F30CC02-3DC2-4C1B-BCF1-A4F925013E8B}" type="slidenum">
              <a:rPr lang="en-US" altLang="en-US"/>
              <a:pPr/>
              <a:t>33</a:t>
            </a:fld>
            <a:endParaRPr lang="en-US" altLang="en-US"/>
          </a:p>
        </p:txBody>
      </p:sp>
      <p:sp>
        <p:nvSpPr>
          <p:cNvPr id="64514" name="AutoShape 2"/>
          <p:cNvSpPr>
            <a:spLocks noGrp="1" noChangeArrowheads="1"/>
          </p:cNvSpPr>
          <p:nvPr>
            <p:ph type="title"/>
          </p:nvPr>
        </p:nvSpPr>
        <p:spPr/>
        <p:txBody>
          <a:bodyPr/>
          <a:lstStyle/>
          <a:p>
            <a:r>
              <a:rPr lang="en-US" altLang="en-US"/>
              <a:t>Summary</a:t>
            </a:r>
          </a:p>
        </p:txBody>
      </p:sp>
      <p:sp>
        <p:nvSpPr>
          <p:cNvPr id="64515" name="Rectangle 3"/>
          <p:cNvSpPr>
            <a:spLocks noGrp="1" noChangeArrowheads="1"/>
          </p:cNvSpPr>
          <p:nvPr>
            <p:ph type="body" idx="1"/>
          </p:nvPr>
        </p:nvSpPr>
        <p:spPr>
          <a:xfrm>
            <a:off x="705678" y="1516062"/>
            <a:ext cx="7388225" cy="3419475"/>
          </a:xfrm>
        </p:spPr>
        <p:txBody>
          <a:bodyPr/>
          <a:lstStyle/>
          <a:p>
            <a:pPr algn="just"/>
            <a:r>
              <a:rPr lang="en-US" altLang="en-US" sz="2400" b="1" dirty="0"/>
              <a:t>Virtual machines are a number of discrete identical execution environments on a single computer, each of which runs an operating system. </a:t>
            </a:r>
            <a:endParaRPr lang="en-US" altLang="en-US" sz="2400" b="1" dirty="0" smtClean="0"/>
          </a:p>
          <a:p>
            <a:pPr algn="just"/>
            <a:r>
              <a:rPr lang="en-US" altLang="en-US" sz="2400" b="1" dirty="0" smtClean="0"/>
              <a:t>This </a:t>
            </a:r>
            <a:r>
              <a:rPr lang="en-US" altLang="en-US" sz="2400" b="1" dirty="0"/>
              <a:t>can allow applications written for one OS to be executed on a machine which runs a different OS which provide a greater level of isolation between processes than is achieved when running multiple processes on the same instance of an OS. </a:t>
            </a:r>
          </a:p>
        </p:txBody>
      </p:sp>
    </p:spTree>
    <p:extLst>
      <p:ext uri="{BB962C8B-B14F-4D97-AF65-F5344CB8AC3E}">
        <p14:creationId xmlns:p14="http://schemas.microsoft.com/office/powerpoint/2010/main" val="291282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540712114"/>
              </p:ext>
            </p:extLst>
          </p:nvPr>
        </p:nvGraphicFramePr>
        <p:xfrm>
          <a:off x="742122" y="228600"/>
          <a:ext cx="8229600" cy="5603295"/>
        </p:xfrm>
        <a:graphic>
          <a:graphicData uri="http://schemas.openxmlformats.org/drawingml/2006/table">
            <a:tbl>
              <a:tblPr firstRow="1" firstCol="1" bandRow="1">
                <a:tableStyleId>{ECCA5774-5203-458C-8EA8-BAA3A1D195BA}</a:tableStyleId>
              </a:tblPr>
              <a:tblGrid>
                <a:gridCol w="1258956">
                  <a:extLst>
                    <a:ext uri="{9D8B030D-6E8A-4147-A177-3AD203B41FA5}">
                      <a16:colId xmlns:a16="http://schemas.microsoft.com/office/drawing/2014/main" val="3498975356"/>
                    </a:ext>
                  </a:extLst>
                </a:gridCol>
                <a:gridCol w="3670852">
                  <a:extLst>
                    <a:ext uri="{9D8B030D-6E8A-4147-A177-3AD203B41FA5}">
                      <a16:colId xmlns:a16="http://schemas.microsoft.com/office/drawing/2014/main" val="1292022878"/>
                    </a:ext>
                  </a:extLst>
                </a:gridCol>
                <a:gridCol w="3299792">
                  <a:extLst>
                    <a:ext uri="{9D8B030D-6E8A-4147-A177-3AD203B41FA5}">
                      <a16:colId xmlns:a16="http://schemas.microsoft.com/office/drawing/2014/main" val="2601574740"/>
                    </a:ext>
                  </a:extLst>
                </a:gridCol>
              </a:tblGrid>
              <a:tr h="776528">
                <a:tc>
                  <a:txBody>
                    <a:bodyPr/>
                    <a:lstStyle/>
                    <a:p>
                      <a:pPr algn="ctr">
                        <a:lnSpc>
                          <a:spcPct val="107000"/>
                        </a:lnSpc>
                        <a:spcAft>
                          <a:spcPts val="0"/>
                        </a:spcAft>
                      </a:pPr>
                      <a:r>
                        <a:rPr lang="en-US" sz="1400" spc="10">
                          <a:effectLst/>
                        </a:rPr>
                        <a:t>Differences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20912" marR="20912" marT="52281" marB="52281" anchor="b"/>
                </a:tc>
                <a:tc>
                  <a:txBody>
                    <a:bodyPr/>
                    <a:lstStyle/>
                    <a:p>
                      <a:pPr>
                        <a:lnSpc>
                          <a:spcPct val="107000"/>
                        </a:lnSpc>
                        <a:spcAft>
                          <a:spcPts val="0"/>
                        </a:spcAft>
                      </a:pPr>
                      <a:r>
                        <a:rPr lang="en-US" sz="1400" spc="10">
                          <a:effectLst/>
                        </a:rPr>
                        <a:t>Linux</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281" marR="52281" marT="52281" marB="52281" anchor="b"/>
                </a:tc>
                <a:tc>
                  <a:txBody>
                    <a:bodyPr/>
                    <a:lstStyle/>
                    <a:p>
                      <a:pPr>
                        <a:lnSpc>
                          <a:spcPct val="107000"/>
                        </a:lnSpc>
                        <a:spcAft>
                          <a:spcPts val="0"/>
                        </a:spcAft>
                      </a:pPr>
                      <a:r>
                        <a:rPr lang="en-US" sz="1400" spc="10">
                          <a:effectLst/>
                        </a:rPr>
                        <a:t>Unix</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281" marR="52281" marT="52281" marB="52281" anchor="b"/>
                </a:tc>
                <a:extLst>
                  <a:ext uri="{0D108BD9-81ED-4DB2-BD59-A6C34878D82A}">
                    <a16:rowId xmlns:a16="http://schemas.microsoft.com/office/drawing/2014/main" val="340416243"/>
                  </a:ext>
                </a:extLst>
              </a:tr>
              <a:tr h="818278">
                <a:tc>
                  <a:txBody>
                    <a:bodyPr/>
                    <a:lstStyle/>
                    <a:p>
                      <a:pPr algn="ctr">
                        <a:lnSpc>
                          <a:spcPct val="107000"/>
                        </a:lnSpc>
                        <a:spcAft>
                          <a:spcPts val="0"/>
                        </a:spcAft>
                      </a:pPr>
                      <a:r>
                        <a:rPr lang="en-US" sz="1400" spc="10">
                          <a:effectLst/>
                        </a:rPr>
                        <a:t>Origins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20912" marR="20912" marT="32763" marB="32763" anchor="b"/>
                </a:tc>
                <a:tc>
                  <a:txBody>
                    <a:bodyPr/>
                    <a:lstStyle/>
                    <a:p>
                      <a:pPr>
                        <a:lnSpc>
                          <a:spcPct val="107000"/>
                        </a:lnSpc>
                        <a:spcAft>
                          <a:spcPts val="0"/>
                        </a:spcAft>
                      </a:pPr>
                      <a:r>
                        <a:rPr lang="en-US" sz="1400" spc="10">
                          <a:effectLst/>
                        </a:rPr>
                        <a:t> Linux was developed in the 1990s by Linus Torvalds as a free and open-source alternative to Unix.</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281" marR="52281" marT="73193" marB="73193" anchor="ctr"/>
                </a:tc>
                <a:tc>
                  <a:txBody>
                    <a:bodyPr/>
                    <a:lstStyle/>
                    <a:p>
                      <a:pPr>
                        <a:lnSpc>
                          <a:spcPct val="107000"/>
                        </a:lnSpc>
                        <a:spcAft>
                          <a:spcPts val="0"/>
                        </a:spcAft>
                      </a:pPr>
                      <a:r>
                        <a:rPr lang="en-US" sz="1400" spc="10">
                          <a:effectLst/>
                        </a:rPr>
                        <a:t>Unix was developed in the 1970s at Bell Labs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281" marR="52281" marT="73193" marB="73193" anchor="ctr"/>
                </a:tc>
                <a:extLst>
                  <a:ext uri="{0D108BD9-81ED-4DB2-BD59-A6C34878D82A}">
                    <a16:rowId xmlns:a16="http://schemas.microsoft.com/office/drawing/2014/main" val="3981595797"/>
                  </a:ext>
                </a:extLst>
              </a:tr>
              <a:tr h="1046154">
                <a:tc>
                  <a:txBody>
                    <a:bodyPr/>
                    <a:lstStyle/>
                    <a:p>
                      <a:pPr algn="ctr">
                        <a:lnSpc>
                          <a:spcPct val="107000"/>
                        </a:lnSpc>
                        <a:spcAft>
                          <a:spcPts val="0"/>
                        </a:spcAft>
                      </a:pPr>
                      <a:r>
                        <a:rPr lang="en-US" sz="1400" spc="10">
                          <a:effectLst/>
                        </a:rPr>
                        <a:t>Introduction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20912" marR="20912" marT="32763" marB="32763" anchor="b"/>
                </a:tc>
                <a:tc>
                  <a:txBody>
                    <a:bodyPr/>
                    <a:lstStyle/>
                    <a:p>
                      <a:pPr>
                        <a:lnSpc>
                          <a:spcPct val="107000"/>
                        </a:lnSpc>
                        <a:spcAft>
                          <a:spcPts val="0"/>
                        </a:spcAft>
                      </a:pPr>
                      <a:r>
                        <a:rPr lang="en-US" sz="1400" u="sng" spc="10">
                          <a:effectLst/>
                          <a:hlinkClick r:id="rId2"/>
                        </a:rPr>
                        <a:t>Linux</a:t>
                      </a:r>
                      <a:r>
                        <a:rPr lang="en-US" sz="1400" spc="10">
                          <a:effectLst/>
                        </a:rPr>
                        <a:t> is Open Source, and a large number of programmers work together online and contribute to its development.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281" marR="52281" marT="73193" marB="73193" anchor="ctr"/>
                </a:tc>
                <a:tc>
                  <a:txBody>
                    <a:bodyPr/>
                    <a:lstStyle/>
                    <a:p>
                      <a:pPr>
                        <a:lnSpc>
                          <a:spcPct val="107000"/>
                        </a:lnSpc>
                        <a:spcAft>
                          <a:spcPts val="0"/>
                        </a:spcAft>
                      </a:pPr>
                      <a:r>
                        <a:rPr lang="en-US" sz="1400" u="sng" spc="10">
                          <a:effectLst/>
                          <a:hlinkClick r:id="rId3"/>
                        </a:rPr>
                        <a:t>Unix</a:t>
                      </a:r>
                      <a:r>
                        <a:rPr lang="en-US" sz="1400" spc="10">
                          <a:effectLst/>
                        </a:rPr>
                        <a:t> was developed by AT&amp;T Labs, different commercial vendors, and non-profit organizations.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281" marR="52281" marT="73193" marB="73193" anchor="ctr"/>
                </a:tc>
                <a:extLst>
                  <a:ext uri="{0D108BD9-81ED-4DB2-BD59-A6C34878D82A}">
                    <a16:rowId xmlns:a16="http://schemas.microsoft.com/office/drawing/2014/main" val="1443889101"/>
                  </a:ext>
                </a:extLst>
              </a:tr>
              <a:tr h="818278">
                <a:tc>
                  <a:txBody>
                    <a:bodyPr/>
                    <a:lstStyle/>
                    <a:p>
                      <a:pPr algn="ctr">
                        <a:lnSpc>
                          <a:spcPct val="107000"/>
                        </a:lnSpc>
                        <a:spcAft>
                          <a:spcPts val="0"/>
                        </a:spcAft>
                      </a:pPr>
                      <a:r>
                        <a:rPr lang="en-US" sz="1400" spc="10">
                          <a:effectLst/>
                        </a:rPr>
                        <a:t>Licensing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20912" marR="20912" marT="32763" marB="32763" anchor="b"/>
                </a:tc>
                <a:tc>
                  <a:txBody>
                    <a:bodyPr/>
                    <a:lstStyle/>
                    <a:p>
                      <a:pPr>
                        <a:lnSpc>
                          <a:spcPct val="107000"/>
                        </a:lnSpc>
                        <a:spcAft>
                          <a:spcPts val="0"/>
                        </a:spcAft>
                      </a:pPr>
                      <a:r>
                        <a:rPr lang="en-US" sz="1400" spc="10">
                          <a:effectLst/>
                        </a:rPr>
                        <a:t>Linux, on the other hand, is open-source software and can be used freely without any licensing fees.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281" marR="52281" marT="73193" marB="73193" anchor="ctr"/>
                </a:tc>
                <a:tc>
                  <a:txBody>
                    <a:bodyPr/>
                    <a:lstStyle/>
                    <a:p>
                      <a:pPr>
                        <a:lnSpc>
                          <a:spcPct val="107000"/>
                        </a:lnSpc>
                        <a:spcAft>
                          <a:spcPts val="0"/>
                        </a:spcAft>
                      </a:pPr>
                      <a:r>
                        <a:rPr lang="en-US" sz="1400" spc="10">
                          <a:effectLst/>
                        </a:rPr>
                        <a:t>Unix is a proprietary ary operating system, meaning that it requires a license to use.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281" marR="52281" marT="73193" marB="73193" anchor="ctr"/>
                </a:tc>
                <a:extLst>
                  <a:ext uri="{0D108BD9-81ED-4DB2-BD59-A6C34878D82A}">
                    <a16:rowId xmlns:a16="http://schemas.microsoft.com/office/drawing/2014/main" val="2946498311"/>
                  </a:ext>
                </a:extLst>
              </a:tr>
              <a:tr h="818278">
                <a:tc>
                  <a:txBody>
                    <a:bodyPr/>
                    <a:lstStyle/>
                    <a:p>
                      <a:pPr algn="ctr">
                        <a:lnSpc>
                          <a:spcPct val="107000"/>
                        </a:lnSpc>
                        <a:spcAft>
                          <a:spcPts val="0"/>
                        </a:spcAft>
                      </a:pPr>
                      <a:r>
                        <a:rPr lang="en-US" sz="1400" spc="10" dirty="0">
                          <a:effectLst/>
                        </a:rPr>
                        <a:t>Kernels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0912" marR="20912" marT="32763" marB="32763" anchor="b"/>
                </a:tc>
                <a:tc>
                  <a:txBody>
                    <a:bodyPr/>
                    <a:lstStyle/>
                    <a:p>
                      <a:pPr>
                        <a:lnSpc>
                          <a:spcPct val="107000"/>
                        </a:lnSpc>
                        <a:spcAft>
                          <a:spcPts val="0"/>
                        </a:spcAft>
                      </a:pPr>
                      <a:r>
                        <a:rPr lang="en-US" sz="1400" spc="10">
                          <a:effectLst/>
                        </a:rPr>
                        <a:t>both have a similar design but are less complex than the Unixhold-upthat kernel.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281" marR="52281" marT="73193" marB="73193" anchor="ctr"/>
                </a:tc>
                <a:tc>
                  <a:txBody>
                    <a:bodyPr/>
                    <a:lstStyle/>
                    <a:p>
                      <a:pPr>
                        <a:lnSpc>
                          <a:spcPct val="107000"/>
                        </a:lnSpc>
                        <a:spcAft>
                          <a:spcPts val="0"/>
                        </a:spcAft>
                      </a:pPr>
                      <a:r>
                        <a:rPr lang="en-US" sz="1400" spc="10">
                          <a:effectLst/>
                        </a:rPr>
                        <a:t>both have a similar design but larger and more complex than the Linux kernel.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281" marR="52281" marT="73193" marB="73193" anchor="ctr"/>
                </a:tc>
                <a:extLst>
                  <a:ext uri="{0D108BD9-81ED-4DB2-BD59-A6C34878D82A}">
                    <a16:rowId xmlns:a16="http://schemas.microsoft.com/office/drawing/2014/main" val="223555253"/>
                  </a:ext>
                </a:extLst>
              </a:tr>
              <a:tr h="1274029">
                <a:tc>
                  <a:txBody>
                    <a:bodyPr/>
                    <a:lstStyle/>
                    <a:p>
                      <a:pPr algn="ctr">
                        <a:lnSpc>
                          <a:spcPct val="107000"/>
                        </a:lnSpc>
                        <a:spcAft>
                          <a:spcPts val="0"/>
                        </a:spcAft>
                      </a:pPr>
                      <a:r>
                        <a:rPr lang="en-US" sz="1400" spc="10">
                          <a:effectLst/>
                        </a:rPr>
                        <a:t>Availability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20912" marR="20912" marT="32763" marB="32763" anchor="b"/>
                </a:tc>
                <a:tc>
                  <a:txBody>
                    <a:bodyPr/>
                    <a:lstStyle/>
                    <a:p>
                      <a:pPr>
                        <a:lnSpc>
                          <a:spcPct val="107000"/>
                        </a:lnSpc>
                        <a:spcAft>
                          <a:spcPts val="0"/>
                        </a:spcAft>
                      </a:pPr>
                      <a:r>
                        <a:rPr lang="en-US" sz="1400" spc="10">
                          <a:effectLst/>
                        </a:rPr>
                        <a:t>On the other hand, Linux is widely used on both enterprise and personal computers.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281" marR="52281" marT="73193" marB="73193" anchor="ctr"/>
                </a:tc>
                <a:tc>
                  <a:txBody>
                    <a:bodyPr/>
                    <a:lstStyle/>
                    <a:p>
                      <a:pPr>
                        <a:lnSpc>
                          <a:spcPct val="107000"/>
                        </a:lnSpc>
                        <a:spcAft>
                          <a:spcPts val="0"/>
                        </a:spcAft>
                      </a:pPr>
                      <a:r>
                        <a:rPr lang="en-US" sz="1400" spc="10" dirty="0">
                          <a:effectLst/>
                        </a:rPr>
                        <a:t>Unix is typically found on enterprise-level servers and workstations and is less commonly used on personal computers.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281" marR="52281" marT="73193" marB="73193" anchor="ctr"/>
                </a:tc>
                <a:extLst>
                  <a:ext uri="{0D108BD9-81ED-4DB2-BD59-A6C34878D82A}">
                    <a16:rowId xmlns:a16="http://schemas.microsoft.com/office/drawing/2014/main" val="1002598221"/>
                  </a:ext>
                </a:extLst>
              </a:tr>
            </a:tbl>
          </a:graphicData>
        </a:graphic>
      </p:graphicFrame>
    </p:spTree>
    <p:extLst>
      <p:ext uri="{BB962C8B-B14F-4D97-AF65-F5344CB8AC3E}">
        <p14:creationId xmlns:p14="http://schemas.microsoft.com/office/powerpoint/2010/main" val="28068965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81633957"/>
              </p:ext>
            </p:extLst>
          </p:nvPr>
        </p:nvGraphicFramePr>
        <p:xfrm>
          <a:off x="612775" y="1600200"/>
          <a:ext cx="8229600" cy="3286068"/>
        </p:xfrm>
        <a:graphic>
          <a:graphicData uri="http://schemas.openxmlformats.org/drawingml/2006/table">
            <a:tbl>
              <a:tblPr firstRow="1" firstCol="1" bandRow="1">
                <a:tableStyleId>{ECCA5774-5203-458C-8EA8-BAA3A1D195BA}</a:tableStyleId>
              </a:tblPr>
              <a:tblGrid>
                <a:gridCol w="1258956">
                  <a:extLst>
                    <a:ext uri="{9D8B030D-6E8A-4147-A177-3AD203B41FA5}">
                      <a16:colId xmlns:a16="http://schemas.microsoft.com/office/drawing/2014/main" val="2826926800"/>
                    </a:ext>
                  </a:extLst>
                </a:gridCol>
                <a:gridCol w="3670852">
                  <a:extLst>
                    <a:ext uri="{9D8B030D-6E8A-4147-A177-3AD203B41FA5}">
                      <a16:colId xmlns:a16="http://schemas.microsoft.com/office/drawing/2014/main" val="4028669208"/>
                    </a:ext>
                  </a:extLst>
                </a:gridCol>
                <a:gridCol w="3299792">
                  <a:extLst>
                    <a:ext uri="{9D8B030D-6E8A-4147-A177-3AD203B41FA5}">
                      <a16:colId xmlns:a16="http://schemas.microsoft.com/office/drawing/2014/main" val="3311426386"/>
                    </a:ext>
                  </a:extLst>
                </a:gridCol>
              </a:tblGrid>
              <a:tr h="818278">
                <a:tc>
                  <a:txBody>
                    <a:bodyPr/>
                    <a:lstStyle/>
                    <a:p>
                      <a:pPr algn="ctr">
                        <a:lnSpc>
                          <a:spcPct val="107000"/>
                        </a:lnSpc>
                        <a:spcAft>
                          <a:spcPts val="0"/>
                        </a:spcAft>
                      </a:pPr>
                      <a:r>
                        <a:rPr lang="en-US" sz="1400" spc="10" dirty="0">
                          <a:effectLst/>
                        </a:rPr>
                        <a:t>Accessibility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0912" marR="20912" marT="32763" marB="32763" anchor="b"/>
                </a:tc>
                <a:tc>
                  <a:txBody>
                    <a:bodyPr/>
                    <a:lstStyle/>
                    <a:p>
                      <a:pPr>
                        <a:lnSpc>
                          <a:spcPct val="107000"/>
                        </a:lnSpc>
                        <a:spcAft>
                          <a:spcPts val="0"/>
                        </a:spcAft>
                      </a:pPr>
                      <a:r>
                        <a:rPr lang="en-US" sz="1400" spc="10" dirty="0">
                          <a:effectLst/>
                        </a:rPr>
                        <a:t>It is an open-source operating system which is freely accessible to everyone.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281" marR="52281" marT="73193" marB="73193" anchor="ctr"/>
                </a:tc>
                <a:tc>
                  <a:txBody>
                    <a:bodyPr/>
                    <a:lstStyle/>
                    <a:p>
                      <a:pPr>
                        <a:lnSpc>
                          <a:spcPct val="107000"/>
                        </a:lnSpc>
                        <a:spcAft>
                          <a:spcPts val="0"/>
                        </a:spcAft>
                      </a:pPr>
                      <a:r>
                        <a:rPr lang="en-US" sz="1400" spc="10" dirty="0">
                          <a:effectLst/>
                        </a:rPr>
                        <a:t>It is an operating system which can only be utilized by its copywriters</a:t>
                      </a:r>
                      <a:r>
                        <a:rPr lang="en-US" sz="1400" spc="10" dirty="0" smtClean="0">
                          <a:effectLst/>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281" marR="52281" marT="73193" marB="73193" anchor="ctr"/>
                </a:tc>
                <a:extLst>
                  <a:ext uri="{0D108BD9-81ED-4DB2-BD59-A6C34878D82A}">
                    <a16:rowId xmlns:a16="http://schemas.microsoft.com/office/drawing/2014/main" val="3931806938"/>
                  </a:ext>
                </a:extLst>
              </a:tr>
              <a:tr h="818278">
                <a:tc>
                  <a:txBody>
                    <a:bodyPr/>
                    <a:lstStyle/>
                    <a:p>
                      <a:pPr algn="ctr">
                        <a:lnSpc>
                          <a:spcPct val="107000"/>
                        </a:lnSpc>
                        <a:spcAft>
                          <a:spcPts val="0"/>
                        </a:spcAft>
                      </a:pPr>
                      <a:r>
                        <a:rPr lang="en-US" sz="1300" b="1" spc="1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Source Code Availability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59690" marB="59690" anchor="b"/>
                </a:tc>
                <a:tc>
                  <a:txBody>
                    <a:bodyPr/>
                    <a:lstStyle/>
                    <a:p>
                      <a:pPr>
                        <a:lnSpc>
                          <a:spcPct val="107000"/>
                        </a:lnSpc>
                        <a:spcAft>
                          <a:spcPts val="0"/>
                        </a:spcAft>
                      </a:pPr>
                      <a:r>
                        <a:rPr lang="en-US" sz="1250" spc="1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The source is accessible to the general public.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ctr"/>
                </a:tc>
                <a:tc>
                  <a:txBody>
                    <a:bodyPr/>
                    <a:lstStyle/>
                    <a:p>
                      <a:pPr>
                        <a:lnSpc>
                          <a:spcPct val="107000"/>
                        </a:lnSpc>
                        <a:spcAft>
                          <a:spcPts val="0"/>
                        </a:spcAft>
                      </a:pPr>
                      <a:r>
                        <a:rPr lang="en-US" sz="125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The source is not accessible to the general public.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43241175"/>
                  </a:ext>
                </a:extLst>
              </a:tr>
              <a:tr h="818278">
                <a:tc>
                  <a:txBody>
                    <a:bodyPr/>
                    <a:lstStyle/>
                    <a:p>
                      <a:pPr algn="ctr">
                        <a:lnSpc>
                          <a:spcPct val="107000"/>
                        </a:lnSpc>
                        <a:spcAft>
                          <a:spcPts val="0"/>
                        </a:spcAft>
                      </a:pPr>
                      <a:r>
                        <a:rPr lang="en-US" sz="1300" b="1"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Operating System Versions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59690" marB="59690" anchor="b"/>
                </a:tc>
                <a:tc>
                  <a:txBody>
                    <a:bodyPr/>
                    <a:lstStyle/>
                    <a:p>
                      <a:pPr>
                        <a:lnSpc>
                          <a:spcPct val="107000"/>
                        </a:lnSpc>
                        <a:spcAft>
                          <a:spcPts val="0"/>
                        </a:spcAft>
                      </a:pPr>
                      <a:r>
                        <a:rPr lang="en-US" sz="1250" spc="1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Some Linux versions are </a:t>
                      </a:r>
                      <a:r>
                        <a:rPr lang="en-US" sz="1250" u="sng" spc="1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hlinkClick r:id="rId2"/>
                        </a:rPr>
                        <a:t>Ubuntu</a:t>
                      </a:r>
                      <a:r>
                        <a:rPr lang="en-US" sz="1250" spc="1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250" u="sng" spc="1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hlinkClick r:id="rId3"/>
                        </a:rPr>
                        <a:t>Debian</a:t>
                      </a:r>
                      <a:r>
                        <a:rPr lang="en-US" sz="1250" spc="1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GNU, </a:t>
                      </a:r>
                      <a:r>
                        <a:rPr lang="en-US" sz="1250" u="sng" spc="1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hlinkClick r:id="rId4"/>
                        </a:rPr>
                        <a:t>Arch Linux</a:t>
                      </a:r>
                      <a:r>
                        <a:rPr lang="en-US" sz="1250" spc="1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etc.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ctr"/>
                </a:tc>
                <a:tc>
                  <a:txBody>
                    <a:bodyPr/>
                    <a:lstStyle/>
                    <a:p>
                      <a:pPr>
                        <a:lnSpc>
                          <a:spcPct val="107000"/>
                        </a:lnSpc>
                        <a:spcAft>
                          <a:spcPts val="0"/>
                        </a:spcAft>
                      </a:pPr>
                      <a:r>
                        <a:rPr lang="en-US" sz="125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Some Unix versions are SunOS, </a:t>
                      </a:r>
                      <a:r>
                        <a:rPr lang="en-US" sz="1250" u="sng" spc="10"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hlinkClick r:id="rId5"/>
                        </a:rPr>
                        <a:t>Solaris</a:t>
                      </a:r>
                      <a:r>
                        <a:rPr lang="en-US" sz="125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SCO UNIX, </a:t>
                      </a:r>
                      <a:r>
                        <a:rPr lang="en-US" sz="1250" u="sng" spc="10"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hlinkClick r:id="rId6"/>
                        </a:rPr>
                        <a:t>AIX</a:t>
                      </a:r>
                      <a:r>
                        <a:rPr lang="en-US" sz="125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250" u="sng" spc="10"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hlinkClick r:id="rId7"/>
                        </a:rPr>
                        <a:t>HP/UX</a:t>
                      </a:r>
                      <a:r>
                        <a:rPr lang="en-US" sz="125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ULTRIX, etc.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3274032433"/>
                  </a:ext>
                </a:extLst>
              </a:tr>
              <a:tr h="818278">
                <a:tc>
                  <a:txBody>
                    <a:bodyPr/>
                    <a:lstStyle/>
                    <a:p>
                      <a:pPr algn="ctr">
                        <a:lnSpc>
                          <a:spcPct val="107000"/>
                        </a:lnSpc>
                        <a:spcAft>
                          <a:spcPts val="0"/>
                        </a:spcAft>
                      </a:pPr>
                      <a:r>
                        <a:rPr lang="en-US" sz="1400" spc="10" dirty="0">
                          <a:effectLst/>
                        </a:rPr>
                        <a:t>Community Support: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0912" marR="20912" marT="32763" marB="32763" anchor="b"/>
                </a:tc>
                <a:tc>
                  <a:txBody>
                    <a:bodyPr/>
                    <a:lstStyle/>
                    <a:p>
                      <a:pPr>
                        <a:lnSpc>
                          <a:spcPct val="107000"/>
                        </a:lnSpc>
                        <a:spcAft>
                          <a:spcPts val="0"/>
                        </a:spcAft>
                      </a:pPr>
                      <a:r>
                        <a:rPr lang="en-US" sz="1400" spc="10" dirty="0">
                          <a:effectLst/>
                        </a:rPr>
                        <a:t>Linux has a large and active community of developers and users who contribute to its development and provide support.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281" marR="52281" marT="73193" marB="73193" anchor="ctr"/>
                </a:tc>
                <a:tc>
                  <a:txBody>
                    <a:bodyPr/>
                    <a:lstStyle/>
                    <a:p>
                      <a:pPr>
                        <a:lnSpc>
                          <a:spcPct val="107000"/>
                        </a:lnSpc>
                        <a:spcAft>
                          <a:spcPts val="0"/>
                        </a:spcAft>
                      </a:pPr>
                      <a:r>
                        <a:rPr lang="en-US" sz="1400" spc="10" dirty="0">
                          <a:effectLst/>
                        </a:rPr>
                        <a:t>While Unix also has a community, it is generally smaller and more focused on enterprise-level users.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281" marR="52281" marT="73193" marB="73193" anchor="ctr"/>
                </a:tc>
                <a:extLst>
                  <a:ext uri="{0D108BD9-81ED-4DB2-BD59-A6C34878D82A}">
                    <a16:rowId xmlns:a16="http://schemas.microsoft.com/office/drawing/2014/main" val="719065045"/>
                  </a:ext>
                </a:extLst>
              </a:tr>
            </a:tbl>
          </a:graphicData>
        </a:graphic>
      </p:graphicFrame>
    </p:spTree>
    <p:extLst>
      <p:ext uri="{BB962C8B-B14F-4D97-AF65-F5344CB8AC3E}">
        <p14:creationId xmlns:p14="http://schemas.microsoft.com/office/powerpoint/2010/main" val="24817602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851273"/>
            <a:ext cx="9153565" cy="5150674"/>
          </a:xfrm>
          <a:prstGeom prst="rect">
            <a:avLst/>
          </a:prstGeom>
        </p:spPr>
      </p:pic>
    </p:spTree>
    <p:extLst>
      <p:ext uri="{BB962C8B-B14F-4D97-AF65-F5344CB8AC3E}">
        <p14:creationId xmlns:p14="http://schemas.microsoft.com/office/powerpoint/2010/main" val="13523155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851273"/>
            <a:ext cx="9153565" cy="5150674"/>
          </a:xfrm>
          <a:prstGeom prst="rect">
            <a:avLst/>
          </a:prstGeom>
        </p:spPr>
      </p:pic>
    </p:spTree>
    <p:extLst>
      <p:ext uri="{BB962C8B-B14F-4D97-AF65-F5344CB8AC3E}">
        <p14:creationId xmlns:p14="http://schemas.microsoft.com/office/powerpoint/2010/main" val="21188717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851273"/>
            <a:ext cx="9153565" cy="5150674"/>
          </a:xfrm>
          <a:prstGeom prst="rect">
            <a:avLst/>
          </a:prstGeom>
        </p:spPr>
      </p:pic>
    </p:spTree>
    <p:extLst>
      <p:ext uri="{BB962C8B-B14F-4D97-AF65-F5344CB8AC3E}">
        <p14:creationId xmlns:p14="http://schemas.microsoft.com/office/powerpoint/2010/main" val="23425132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851273"/>
            <a:ext cx="9153565" cy="5150674"/>
          </a:xfrm>
          <a:prstGeom prst="rect">
            <a:avLst/>
          </a:prstGeom>
        </p:spPr>
      </p:pic>
    </p:spTree>
    <p:extLst>
      <p:ext uri="{BB962C8B-B14F-4D97-AF65-F5344CB8AC3E}">
        <p14:creationId xmlns:p14="http://schemas.microsoft.com/office/powerpoint/2010/main" val="37881003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2" cstate="print"/>
          <a:srcRect r="3000" b="38937"/>
          <a:stretch/>
        </p:blipFill>
        <p:spPr>
          <a:xfrm>
            <a:off x="0" y="0"/>
            <a:ext cx="8878957" cy="5777948"/>
          </a:xfrm>
          <a:prstGeom prst="rect">
            <a:avLst/>
          </a:prstGeom>
        </p:spPr>
      </p:pic>
    </p:spTree>
    <p:extLst>
      <p:ext uri="{BB962C8B-B14F-4D97-AF65-F5344CB8AC3E}">
        <p14:creationId xmlns:p14="http://schemas.microsoft.com/office/powerpoint/2010/main" val="16477929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851273"/>
            <a:ext cx="9153565" cy="5150674"/>
          </a:xfrm>
          <a:prstGeom prst="rect">
            <a:avLst/>
          </a:prstGeom>
        </p:spPr>
      </p:pic>
    </p:spTree>
    <p:extLst>
      <p:ext uri="{BB962C8B-B14F-4D97-AF65-F5344CB8AC3E}">
        <p14:creationId xmlns:p14="http://schemas.microsoft.com/office/powerpoint/2010/main" val="35576520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53565" cy="6858000"/>
          </a:xfrm>
          <a:prstGeom prst="rect">
            <a:avLst/>
          </a:prstGeom>
        </p:spPr>
      </p:pic>
    </p:spTree>
    <p:extLst>
      <p:ext uri="{BB962C8B-B14F-4D97-AF65-F5344CB8AC3E}">
        <p14:creationId xmlns:p14="http://schemas.microsoft.com/office/powerpoint/2010/main" val="20335884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4294967295"/>
          </p:nvPr>
        </p:nvSpPr>
        <p:spPr/>
        <p:txBody>
          <a:bodyPr>
            <a:normAutofit fontScale="85000" lnSpcReduction="20000"/>
          </a:bodyPr>
          <a:lstStyle/>
          <a:p>
            <a:fld id="{B6385F6D-9406-4A2D-BF75-7ED3794C7446}" type="slidenum">
              <a:rPr lang="en-US" altLang="en-US"/>
              <a:pPr/>
              <a:t>42</a:t>
            </a:fld>
            <a:endParaRPr lang="en-US" altLang="en-US"/>
          </a:p>
        </p:txBody>
      </p:sp>
      <p:sp>
        <p:nvSpPr>
          <p:cNvPr id="27650" name="AutoShape 2"/>
          <p:cNvSpPr>
            <a:spLocks noGrp="1" noChangeArrowheads="1"/>
          </p:cNvSpPr>
          <p:nvPr>
            <p:ph type="title" idx="4294967295"/>
          </p:nvPr>
        </p:nvSpPr>
        <p:spPr>
          <a:xfrm>
            <a:off x="0" y="533400"/>
            <a:ext cx="8229600" cy="1143000"/>
          </a:xfrm>
        </p:spPr>
        <p:txBody>
          <a:bodyPr/>
          <a:lstStyle/>
          <a:p>
            <a:r>
              <a:rPr lang="en-US" altLang="en-US" dirty="0"/>
              <a:t>        </a:t>
            </a:r>
            <a:r>
              <a:rPr lang="en-US" altLang="en-US" dirty="0" smtClean="0"/>
              <a:t>Linux Commands</a:t>
            </a:r>
            <a:endParaRPr lang="en-US" altLang="en-US" dirty="0"/>
          </a:p>
        </p:txBody>
      </p:sp>
      <p:pic>
        <p:nvPicPr>
          <p:cNvPr id="2" name="Picture 1"/>
          <p:cNvPicPr>
            <a:picLocks noChangeAspect="1"/>
          </p:cNvPicPr>
          <p:nvPr/>
        </p:nvPicPr>
        <p:blipFill>
          <a:blip r:embed="rId2"/>
          <a:stretch>
            <a:fillRect/>
          </a:stretch>
        </p:blipFill>
        <p:spPr>
          <a:xfrm>
            <a:off x="266700" y="2005808"/>
            <a:ext cx="8351049" cy="4328731"/>
          </a:xfrm>
          <a:prstGeom prst="rect">
            <a:avLst/>
          </a:prstGeom>
        </p:spPr>
      </p:pic>
    </p:spTree>
    <p:extLst>
      <p:ext uri="{BB962C8B-B14F-4D97-AF65-F5344CB8AC3E}">
        <p14:creationId xmlns:p14="http://schemas.microsoft.com/office/powerpoint/2010/main" val="17622014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4294967295"/>
          </p:nvPr>
        </p:nvSpPr>
        <p:spPr/>
        <p:txBody>
          <a:bodyPr>
            <a:normAutofit fontScale="85000" lnSpcReduction="20000"/>
          </a:bodyPr>
          <a:lstStyle/>
          <a:p>
            <a:fld id="{B6385F6D-9406-4A2D-BF75-7ED3794C7446}" type="slidenum">
              <a:rPr lang="en-US" altLang="en-US"/>
              <a:pPr/>
              <a:t>43</a:t>
            </a:fld>
            <a:endParaRPr lang="en-US" altLang="en-US"/>
          </a:p>
        </p:txBody>
      </p:sp>
      <p:sp>
        <p:nvSpPr>
          <p:cNvPr id="27650" name="AutoShape 2"/>
          <p:cNvSpPr>
            <a:spLocks noGrp="1" noChangeArrowheads="1"/>
          </p:cNvSpPr>
          <p:nvPr>
            <p:ph type="title" idx="4294967295"/>
          </p:nvPr>
        </p:nvSpPr>
        <p:spPr>
          <a:xfrm>
            <a:off x="0" y="533400"/>
            <a:ext cx="8229600" cy="1143000"/>
          </a:xfrm>
        </p:spPr>
        <p:txBody>
          <a:bodyPr/>
          <a:lstStyle/>
          <a:p>
            <a:r>
              <a:rPr lang="en-US" altLang="en-US" dirty="0"/>
              <a:t>        </a:t>
            </a:r>
            <a:r>
              <a:rPr lang="en-US" altLang="en-US" dirty="0" smtClean="0"/>
              <a:t>Linux Commands</a:t>
            </a:r>
            <a:endParaRPr lang="en-US" altLang="en-US" dirty="0"/>
          </a:p>
        </p:txBody>
      </p:sp>
      <p:pic>
        <p:nvPicPr>
          <p:cNvPr id="2" name="Picture 1"/>
          <p:cNvPicPr>
            <a:picLocks noChangeAspect="1"/>
          </p:cNvPicPr>
          <p:nvPr/>
        </p:nvPicPr>
        <p:blipFill>
          <a:blip r:embed="rId2"/>
          <a:stretch>
            <a:fillRect/>
          </a:stretch>
        </p:blipFill>
        <p:spPr>
          <a:xfrm>
            <a:off x="533400" y="2166761"/>
            <a:ext cx="7939632" cy="4207535"/>
          </a:xfrm>
          <a:prstGeom prst="rect">
            <a:avLst/>
          </a:prstGeom>
        </p:spPr>
      </p:pic>
    </p:spTree>
    <p:extLst>
      <p:ext uri="{BB962C8B-B14F-4D97-AF65-F5344CB8AC3E}">
        <p14:creationId xmlns:p14="http://schemas.microsoft.com/office/powerpoint/2010/main" val="27631765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4294967295"/>
          </p:nvPr>
        </p:nvSpPr>
        <p:spPr/>
        <p:txBody>
          <a:bodyPr>
            <a:normAutofit fontScale="85000" lnSpcReduction="20000"/>
          </a:bodyPr>
          <a:lstStyle/>
          <a:p>
            <a:fld id="{B6385F6D-9406-4A2D-BF75-7ED3794C7446}" type="slidenum">
              <a:rPr lang="en-US" altLang="en-US"/>
              <a:pPr/>
              <a:t>44</a:t>
            </a:fld>
            <a:endParaRPr lang="en-US" altLang="en-US"/>
          </a:p>
        </p:txBody>
      </p:sp>
      <p:sp>
        <p:nvSpPr>
          <p:cNvPr id="27650" name="AutoShape 2"/>
          <p:cNvSpPr>
            <a:spLocks noGrp="1" noChangeArrowheads="1"/>
          </p:cNvSpPr>
          <p:nvPr>
            <p:ph type="title" idx="4294967295"/>
          </p:nvPr>
        </p:nvSpPr>
        <p:spPr>
          <a:xfrm>
            <a:off x="0" y="533400"/>
            <a:ext cx="8229600" cy="1143000"/>
          </a:xfrm>
        </p:spPr>
        <p:txBody>
          <a:bodyPr/>
          <a:lstStyle/>
          <a:p>
            <a:r>
              <a:rPr lang="en-US" altLang="en-US" sz="3600" dirty="0"/>
              <a:t>        </a:t>
            </a:r>
            <a:r>
              <a:rPr lang="en-US" altLang="en-US" sz="3600" dirty="0" smtClean="0"/>
              <a:t>More About Linux Commands</a:t>
            </a:r>
            <a:endParaRPr lang="en-US" altLang="en-US" sz="3600" dirty="0"/>
          </a:p>
        </p:txBody>
      </p:sp>
      <p:sp>
        <p:nvSpPr>
          <p:cNvPr id="27651" name="Rectangle 3"/>
          <p:cNvSpPr>
            <a:spLocks noGrp="1" noChangeArrowheads="1"/>
          </p:cNvSpPr>
          <p:nvPr>
            <p:ph type="body" idx="4294967295"/>
          </p:nvPr>
        </p:nvSpPr>
        <p:spPr>
          <a:xfrm>
            <a:off x="914400" y="2667000"/>
            <a:ext cx="7772400" cy="3463925"/>
          </a:xfrm>
        </p:spPr>
        <p:txBody>
          <a:bodyPr/>
          <a:lstStyle/>
          <a:p>
            <a:pPr marL="118110" indent="0">
              <a:buNone/>
            </a:pPr>
            <a:r>
              <a:rPr lang="en-US" altLang="en-US" dirty="0"/>
              <a:t>https://www.javatpoint.com/linux-ls</a:t>
            </a:r>
          </a:p>
          <a:p>
            <a:pPr marL="118110" indent="0">
              <a:buNone/>
            </a:pPr>
            <a:endParaRPr lang="en-US" altLang="en-US" dirty="0"/>
          </a:p>
        </p:txBody>
      </p:sp>
    </p:spTree>
    <p:extLst>
      <p:ext uri="{BB962C8B-B14F-4D97-AF65-F5344CB8AC3E}">
        <p14:creationId xmlns:p14="http://schemas.microsoft.com/office/powerpoint/2010/main" val="32634924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4294967295"/>
          </p:nvPr>
        </p:nvSpPr>
        <p:spPr/>
        <p:txBody>
          <a:bodyPr>
            <a:normAutofit fontScale="85000" lnSpcReduction="20000"/>
          </a:bodyPr>
          <a:lstStyle/>
          <a:p>
            <a:fld id="{B6385F6D-9406-4A2D-BF75-7ED3794C7446}" type="slidenum">
              <a:rPr lang="en-US" altLang="en-US"/>
              <a:pPr/>
              <a:t>45</a:t>
            </a:fld>
            <a:endParaRPr lang="en-US" altLang="en-US"/>
          </a:p>
        </p:txBody>
      </p:sp>
      <p:sp>
        <p:nvSpPr>
          <p:cNvPr id="27650" name="AutoShape 2"/>
          <p:cNvSpPr>
            <a:spLocks noGrp="1" noChangeArrowheads="1"/>
          </p:cNvSpPr>
          <p:nvPr>
            <p:ph type="title" idx="4294967295"/>
          </p:nvPr>
        </p:nvSpPr>
        <p:spPr>
          <a:xfrm>
            <a:off x="0" y="533400"/>
            <a:ext cx="8229600" cy="1143000"/>
          </a:xfrm>
        </p:spPr>
        <p:txBody>
          <a:bodyPr/>
          <a:lstStyle/>
          <a:p>
            <a:r>
              <a:rPr lang="en-US" altLang="en-US" dirty="0"/>
              <a:t>        </a:t>
            </a:r>
            <a:r>
              <a:rPr lang="en-US" altLang="en-US" dirty="0" smtClean="0"/>
              <a:t>Man Pages in Linux</a:t>
            </a:r>
            <a:endParaRPr lang="en-US" altLang="en-US" dirty="0"/>
          </a:p>
        </p:txBody>
      </p:sp>
      <p:sp>
        <p:nvSpPr>
          <p:cNvPr id="27651" name="Rectangle 3"/>
          <p:cNvSpPr>
            <a:spLocks noGrp="1" noChangeArrowheads="1"/>
          </p:cNvSpPr>
          <p:nvPr>
            <p:ph type="body" idx="4294967295"/>
          </p:nvPr>
        </p:nvSpPr>
        <p:spPr>
          <a:xfrm>
            <a:off x="457200" y="1676400"/>
            <a:ext cx="7772400" cy="3463925"/>
          </a:xfrm>
        </p:spPr>
        <p:txBody>
          <a:bodyPr/>
          <a:lstStyle/>
          <a:p>
            <a:r>
              <a:rPr lang="en-US" sz="1800" dirty="0" smtClean="0"/>
              <a:t>Man command </a:t>
            </a:r>
            <a:r>
              <a:rPr lang="en-US" sz="1800" dirty="0"/>
              <a:t>expects the name of a Linux command as its </a:t>
            </a:r>
            <a:r>
              <a:rPr lang="en-US" sz="1800" dirty="0" smtClean="0"/>
              <a:t>argument.</a:t>
            </a:r>
          </a:p>
          <a:p>
            <a:r>
              <a:rPr lang="en-US" sz="1800" dirty="0" smtClean="0"/>
              <a:t>Response of </a:t>
            </a:r>
            <a:r>
              <a:rPr lang="en-US" sz="1800" dirty="0"/>
              <a:t>the man command is to display the </a:t>
            </a:r>
            <a:r>
              <a:rPr lang="en-US" sz="1800" i="1" dirty="0"/>
              <a:t>manual page </a:t>
            </a:r>
            <a:r>
              <a:rPr lang="en-US" sz="1800" dirty="0"/>
              <a:t>for that command, called a </a:t>
            </a:r>
            <a:r>
              <a:rPr lang="en-US" sz="1800" i="1" dirty="0">
                <a:solidFill>
                  <a:srgbClr val="FF0000"/>
                </a:solidFill>
              </a:rPr>
              <a:t>man page </a:t>
            </a:r>
            <a:r>
              <a:rPr lang="en-US" sz="1800" dirty="0">
                <a:solidFill>
                  <a:srgbClr val="FF0000"/>
                </a:solidFill>
              </a:rPr>
              <a:t>for short. </a:t>
            </a:r>
            <a:endParaRPr lang="en-US" sz="1800" dirty="0" smtClean="0">
              <a:solidFill>
                <a:srgbClr val="FF0000"/>
              </a:solidFill>
            </a:endParaRPr>
          </a:p>
          <a:p>
            <a:r>
              <a:rPr lang="en-US" sz="1800" dirty="0" smtClean="0"/>
              <a:t>Man page </a:t>
            </a:r>
            <a:r>
              <a:rPr lang="en-US" sz="1800" dirty="0"/>
              <a:t>is displayed within the vi text </a:t>
            </a:r>
            <a:r>
              <a:rPr lang="en-US" sz="1800" dirty="0" smtClean="0"/>
              <a:t>editor.</a:t>
            </a:r>
          </a:p>
          <a:p>
            <a:r>
              <a:rPr lang="en-US" sz="1800" dirty="0"/>
              <a:t>Movement and search commands available in vi can be used to move through the man page. </a:t>
            </a:r>
            <a:endParaRPr lang="en-US" sz="1800" dirty="0" smtClean="0"/>
          </a:p>
          <a:p>
            <a:r>
              <a:rPr lang="en-US" altLang="en-US" sz="1800" dirty="0">
                <a:solidFill>
                  <a:srgbClr val="FF0000"/>
                </a:solidFill>
              </a:rPr>
              <a:t>It provides a detailed view of the command which includes NAME, SYNOPSIS, DESCRIPTION, OPTIONS, EXIT STATUS, RETURN VALUES, ERRORS, FILES, VERSIONS, EXAMPLES, AUTHORS and SEE ALSO.</a:t>
            </a:r>
          </a:p>
        </p:txBody>
      </p:sp>
    </p:spTree>
    <p:extLst>
      <p:ext uri="{BB962C8B-B14F-4D97-AF65-F5344CB8AC3E}">
        <p14:creationId xmlns:p14="http://schemas.microsoft.com/office/powerpoint/2010/main" val="6054118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4294967295"/>
          </p:nvPr>
        </p:nvSpPr>
        <p:spPr/>
        <p:txBody>
          <a:bodyPr>
            <a:normAutofit fontScale="85000" lnSpcReduction="20000"/>
          </a:bodyPr>
          <a:lstStyle/>
          <a:p>
            <a:fld id="{B6385F6D-9406-4A2D-BF75-7ED3794C7446}" type="slidenum">
              <a:rPr lang="en-US" altLang="en-US"/>
              <a:pPr/>
              <a:t>46</a:t>
            </a:fld>
            <a:endParaRPr lang="en-US" altLang="en-US"/>
          </a:p>
        </p:txBody>
      </p:sp>
      <p:sp>
        <p:nvSpPr>
          <p:cNvPr id="27650" name="AutoShape 2"/>
          <p:cNvSpPr>
            <a:spLocks noGrp="1" noChangeArrowheads="1"/>
          </p:cNvSpPr>
          <p:nvPr>
            <p:ph type="title" idx="4294967295"/>
          </p:nvPr>
        </p:nvSpPr>
        <p:spPr>
          <a:xfrm>
            <a:off x="0" y="533400"/>
            <a:ext cx="8229600" cy="1143000"/>
          </a:xfrm>
        </p:spPr>
        <p:txBody>
          <a:bodyPr/>
          <a:lstStyle/>
          <a:p>
            <a:r>
              <a:rPr lang="en-US" altLang="en-US" dirty="0"/>
              <a:t>        </a:t>
            </a:r>
            <a:r>
              <a:rPr lang="en-US" altLang="en-US" dirty="0" smtClean="0"/>
              <a:t>Man Commands Syntax</a:t>
            </a:r>
            <a:endParaRPr lang="en-US" altLang="en-US" dirty="0"/>
          </a:p>
        </p:txBody>
      </p:sp>
      <p:sp>
        <p:nvSpPr>
          <p:cNvPr id="27651" name="Rectangle 3"/>
          <p:cNvSpPr>
            <a:spLocks noGrp="1" noChangeArrowheads="1"/>
          </p:cNvSpPr>
          <p:nvPr>
            <p:ph type="body" idx="4294967295"/>
          </p:nvPr>
        </p:nvSpPr>
        <p:spPr>
          <a:xfrm>
            <a:off x="914400" y="2667000"/>
            <a:ext cx="7772400" cy="3463925"/>
          </a:xfrm>
        </p:spPr>
        <p:txBody>
          <a:bodyPr/>
          <a:lstStyle/>
          <a:p>
            <a:pPr marL="118110" indent="0">
              <a:buNone/>
            </a:pPr>
            <a:r>
              <a:rPr lang="en-US" altLang="en-US" dirty="0"/>
              <a:t>$man [OPTION]... [COMMAND NAME</a:t>
            </a:r>
            <a:r>
              <a:rPr lang="en-US" altLang="en-US" dirty="0" smtClean="0"/>
              <a:t>]...</a:t>
            </a:r>
          </a:p>
          <a:p>
            <a:pPr marL="118110" indent="0">
              <a:buNone/>
            </a:pPr>
            <a:endParaRPr lang="en-US" altLang="en-US" dirty="0"/>
          </a:p>
          <a:p>
            <a:pPr marL="118110" indent="0">
              <a:buNone/>
            </a:pPr>
            <a:r>
              <a:rPr lang="en-US" altLang="en-US" dirty="0"/>
              <a:t>$ man </a:t>
            </a:r>
            <a:r>
              <a:rPr lang="en-US" altLang="en-US" dirty="0" err="1" smtClean="0"/>
              <a:t>printf</a:t>
            </a:r>
            <a:endParaRPr lang="en-US" altLang="en-US" dirty="0" smtClean="0"/>
          </a:p>
          <a:p>
            <a:pPr marL="118110" indent="0">
              <a:buNone/>
            </a:pPr>
            <a:endParaRPr lang="en-US" altLang="en-US" dirty="0"/>
          </a:p>
          <a:p>
            <a:pPr marL="118110" indent="0">
              <a:buNone/>
            </a:pPr>
            <a:r>
              <a:rPr lang="en-US" altLang="en-US" dirty="0"/>
              <a:t>$ man [SECTION-NUM] [COMMAND NAME]</a:t>
            </a:r>
            <a:endParaRPr lang="en-US" altLang="en-US" dirty="0" smtClean="0"/>
          </a:p>
          <a:p>
            <a:pPr marL="118110" indent="0">
              <a:buNone/>
            </a:pPr>
            <a:endParaRPr lang="en-US" altLang="en-US" dirty="0"/>
          </a:p>
          <a:p>
            <a:pPr marL="118110" indent="0">
              <a:buNone/>
            </a:pPr>
            <a:endParaRPr lang="en-US" altLang="en-US" dirty="0"/>
          </a:p>
        </p:txBody>
      </p:sp>
    </p:spTree>
    <p:extLst>
      <p:ext uri="{BB962C8B-B14F-4D97-AF65-F5344CB8AC3E}">
        <p14:creationId xmlns:p14="http://schemas.microsoft.com/office/powerpoint/2010/main" val="39650023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4294967295"/>
          </p:nvPr>
        </p:nvSpPr>
        <p:spPr/>
        <p:txBody>
          <a:bodyPr>
            <a:normAutofit fontScale="85000" lnSpcReduction="20000"/>
          </a:bodyPr>
          <a:lstStyle/>
          <a:p>
            <a:fld id="{B6385F6D-9406-4A2D-BF75-7ED3794C7446}" type="slidenum">
              <a:rPr lang="en-US" altLang="en-US"/>
              <a:pPr/>
              <a:t>47</a:t>
            </a:fld>
            <a:endParaRPr lang="en-US" altLang="en-US"/>
          </a:p>
        </p:txBody>
      </p:sp>
      <p:sp>
        <p:nvSpPr>
          <p:cNvPr id="27650" name="AutoShape 2"/>
          <p:cNvSpPr>
            <a:spLocks noGrp="1" noChangeArrowheads="1"/>
          </p:cNvSpPr>
          <p:nvPr>
            <p:ph type="title" idx="4294967295"/>
          </p:nvPr>
        </p:nvSpPr>
        <p:spPr>
          <a:xfrm>
            <a:off x="0" y="533400"/>
            <a:ext cx="8229600" cy="1143000"/>
          </a:xfrm>
        </p:spPr>
        <p:txBody>
          <a:bodyPr/>
          <a:lstStyle/>
          <a:p>
            <a:r>
              <a:rPr lang="en-US" altLang="en-US" dirty="0"/>
              <a:t>        </a:t>
            </a:r>
            <a:r>
              <a:rPr lang="en-US" b="1" dirty="0"/>
              <a:t>BASH FEATURES </a:t>
            </a:r>
            <a:endParaRPr lang="en-US" altLang="en-US" dirty="0"/>
          </a:p>
        </p:txBody>
      </p:sp>
      <p:sp>
        <p:nvSpPr>
          <p:cNvPr id="27651" name="Rectangle 3"/>
          <p:cNvSpPr>
            <a:spLocks noGrp="1" noChangeArrowheads="1"/>
          </p:cNvSpPr>
          <p:nvPr>
            <p:ph type="body" idx="4294967295"/>
          </p:nvPr>
        </p:nvSpPr>
        <p:spPr>
          <a:xfrm>
            <a:off x="533400" y="1842052"/>
            <a:ext cx="8153400" cy="4288873"/>
          </a:xfrm>
        </p:spPr>
        <p:txBody>
          <a:bodyPr/>
          <a:lstStyle/>
          <a:p>
            <a:r>
              <a:rPr lang="en-US" sz="1800" dirty="0"/>
              <a:t>Linux Bash is also known as </a:t>
            </a:r>
            <a:r>
              <a:rPr lang="en-US" sz="1800" b="1" dirty="0"/>
              <a:t>'Bourne-again Shell</a:t>
            </a:r>
            <a:r>
              <a:rPr lang="en-US" sz="1800" dirty="0" smtClean="0"/>
              <a:t>.‘</a:t>
            </a:r>
          </a:p>
          <a:p>
            <a:r>
              <a:rPr lang="en-US" sz="1800" dirty="0"/>
              <a:t>It is a </a:t>
            </a:r>
            <a:r>
              <a:rPr lang="en-US" sz="1800" b="1" dirty="0"/>
              <a:t>command language interpreter</a:t>
            </a:r>
            <a:r>
              <a:rPr lang="en-US" sz="1800" dirty="0"/>
              <a:t> for the Linux based system</a:t>
            </a:r>
            <a:r>
              <a:rPr lang="en-US" sz="1800" dirty="0" smtClean="0"/>
              <a:t>.</a:t>
            </a:r>
          </a:p>
          <a:p>
            <a:r>
              <a:rPr lang="en-US" sz="1800" dirty="0"/>
              <a:t> It is a replacement of Bourne shell (</a:t>
            </a:r>
            <a:r>
              <a:rPr lang="en-US" sz="1800" dirty="0" err="1"/>
              <a:t>sh</a:t>
            </a:r>
            <a:r>
              <a:rPr lang="en-US" sz="1800" dirty="0"/>
              <a:t>). </a:t>
            </a:r>
            <a:endParaRPr lang="en-US" sz="1800" dirty="0" smtClean="0"/>
          </a:p>
          <a:p>
            <a:r>
              <a:rPr lang="en-US" sz="1800" dirty="0"/>
              <a:t>Linux/Unix shell allows us to interact with the Linux system through the commands</a:t>
            </a:r>
            <a:r>
              <a:rPr lang="en-US" sz="1800" dirty="0" smtClean="0"/>
              <a:t>.</a:t>
            </a:r>
          </a:p>
          <a:p>
            <a:r>
              <a:rPr lang="en-US" sz="1800" dirty="0"/>
              <a:t>Bash is a </a:t>
            </a:r>
            <a:r>
              <a:rPr lang="en-US" sz="1800" b="1" dirty="0"/>
              <a:t>command language interpreter</a:t>
            </a:r>
            <a:r>
              <a:rPr lang="en-US" sz="1800" dirty="0"/>
              <a:t> as well as a </a:t>
            </a:r>
            <a:r>
              <a:rPr lang="en-US" sz="1800" b="1" dirty="0"/>
              <a:t>programming language</a:t>
            </a:r>
            <a:r>
              <a:rPr lang="en-US" sz="1800" dirty="0"/>
              <a:t>. It supports </a:t>
            </a:r>
            <a:r>
              <a:rPr lang="en-US" sz="1800" b="1" dirty="0"/>
              <a:t>variables, functions, and flow control</a:t>
            </a:r>
            <a:r>
              <a:rPr lang="en-US" sz="1800" dirty="0"/>
              <a:t>, like other programming languages. It can also read and execute the commands from a file, which is called a </a:t>
            </a:r>
            <a:r>
              <a:rPr lang="en-US" sz="1800" b="1" dirty="0"/>
              <a:t>shell script</a:t>
            </a:r>
            <a:r>
              <a:rPr lang="en-US" sz="1800" b="1" dirty="0" smtClean="0"/>
              <a:t>.</a:t>
            </a:r>
          </a:p>
          <a:p>
            <a:r>
              <a:rPr lang="en-US" sz="1800" dirty="0"/>
              <a:t>To open the terminal, press </a:t>
            </a:r>
            <a:r>
              <a:rPr lang="en-US" sz="1800" b="1" dirty="0"/>
              <a:t>CTRL+ALT+T</a:t>
            </a:r>
            <a:r>
              <a:rPr lang="en-US" sz="1800" dirty="0"/>
              <a:t> keys. Perform some basic operations such as </a:t>
            </a:r>
            <a:r>
              <a:rPr lang="en-US" sz="1800" b="1" dirty="0"/>
              <a:t>date, </a:t>
            </a:r>
            <a:r>
              <a:rPr lang="en-US" sz="1800" b="1" dirty="0" err="1"/>
              <a:t>cal</a:t>
            </a:r>
            <a:r>
              <a:rPr lang="en-US" sz="1800" b="1" dirty="0"/>
              <a:t>, ls,</a:t>
            </a:r>
            <a:r>
              <a:rPr lang="en-US" sz="1800" dirty="0"/>
              <a:t> and </a:t>
            </a:r>
            <a:r>
              <a:rPr lang="en-US" sz="1800" b="1" dirty="0" err="1"/>
              <a:t>pwd</a:t>
            </a:r>
            <a:r>
              <a:rPr lang="en-US" sz="1800" dirty="0"/>
              <a:t> to take a tour with it.</a:t>
            </a:r>
            <a:endParaRPr lang="en-US" altLang="en-US" sz="1800" dirty="0"/>
          </a:p>
        </p:txBody>
      </p:sp>
    </p:spTree>
    <p:extLst>
      <p:ext uri="{BB962C8B-B14F-4D97-AF65-F5344CB8AC3E}">
        <p14:creationId xmlns:p14="http://schemas.microsoft.com/office/powerpoint/2010/main" val="173680462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4294967295"/>
          </p:nvPr>
        </p:nvSpPr>
        <p:spPr/>
        <p:txBody>
          <a:bodyPr>
            <a:normAutofit fontScale="85000" lnSpcReduction="20000"/>
          </a:bodyPr>
          <a:lstStyle/>
          <a:p>
            <a:fld id="{B6385F6D-9406-4A2D-BF75-7ED3794C7446}" type="slidenum">
              <a:rPr lang="en-US" altLang="en-US"/>
              <a:pPr/>
              <a:t>48</a:t>
            </a:fld>
            <a:endParaRPr lang="en-US" altLang="en-US"/>
          </a:p>
        </p:txBody>
      </p:sp>
      <p:sp>
        <p:nvSpPr>
          <p:cNvPr id="27650" name="AutoShape 2"/>
          <p:cNvSpPr>
            <a:spLocks noGrp="1" noChangeArrowheads="1"/>
          </p:cNvSpPr>
          <p:nvPr>
            <p:ph type="title" idx="4294967295"/>
          </p:nvPr>
        </p:nvSpPr>
        <p:spPr>
          <a:xfrm>
            <a:off x="0" y="533400"/>
            <a:ext cx="8229600" cy="1143000"/>
          </a:xfrm>
        </p:spPr>
        <p:txBody>
          <a:bodyPr/>
          <a:lstStyle/>
          <a:p>
            <a:r>
              <a:rPr lang="en-US" altLang="en-US" dirty="0"/>
              <a:t>        </a:t>
            </a:r>
            <a:r>
              <a:rPr lang="en-US" b="1" dirty="0"/>
              <a:t>BASH FEATURES </a:t>
            </a:r>
            <a:endParaRPr lang="en-US" altLang="en-US" dirty="0"/>
          </a:p>
        </p:txBody>
      </p:sp>
      <p:sp>
        <p:nvSpPr>
          <p:cNvPr id="27651" name="Rectangle 3"/>
          <p:cNvSpPr>
            <a:spLocks noGrp="1" noChangeArrowheads="1"/>
          </p:cNvSpPr>
          <p:nvPr>
            <p:ph type="body" idx="4294967295"/>
          </p:nvPr>
        </p:nvSpPr>
        <p:spPr>
          <a:xfrm>
            <a:off x="533400" y="1842052"/>
            <a:ext cx="8153400" cy="4288873"/>
          </a:xfrm>
        </p:spPr>
        <p:txBody>
          <a:bodyPr/>
          <a:lstStyle/>
          <a:p>
            <a:r>
              <a:rPr lang="en-US" sz="1800" b="1" dirty="0"/>
              <a:t>Shell Syntax:</a:t>
            </a:r>
            <a:r>
              <a:rPr lang="en-US" sz="1800" dirty="0"/>
              <a:t> The shell syntax contains </a:t>
            </a:r>
            <a:r>
              <a:rPr lang="en-US" sz="1800" b="1" dirty="0"/>
              <a:t>shell operations</a:t>
            </a:r>
            <a:r>
              <a:rPr lang="en-US" sz="1800" dirty="0"/>
              <a:t>, </a:t>
            </a:r>
            <a:r>
              <a:rPr lang="en-US" sz="1800" b="1" dirty="0"/>
              <a:t>quoting</a:t>
            </a:r>
            <a:r>
              <a:rPr lang="en-US" sz="1800" dirty="0"/>
              <a:t>, and </a:t>
            </a:r>
            <a:r>
              <a:rPr lang="en-US" sz="1800" b="1" dirty="0"/>
              <a:t>comments</a:t>
            </a:r>
            <a:r>
              <a:rPr lang="en-US" sz="1800" dirty="0"/>
              <a:t>. </a:t>
            </a:r>
            <a:endParaRPr lang="en-US" sz="1800" dirty="0" smtClean="0"/>
          </a:p>
          <a:p>
            <a:r>
              <a:rPr lang="en-US" sz="1800" b="1" dirty="0"/>
              <a:t>Shell commands:</a:t>
            </a:r>
            <a:r>
              <a:rPr lang="en-US" sz="1800" dirty="0"/>
              <a:t> Shell commands are the types of commands that you can execute</a:t>
            </a:r>
            <a:r>
              <a:rPr lang="en-US" sz="1800" dirty="0" smtClean="0"/>
              <a:t>.</a:t>
            </a:r>
          </a:p>
          <a:p>
            <a:r>
              <a:rPr lang="en-US" sz="1800" b="1" dirty="0" smtClean="0"/>
              <a:t>Shell Functions:</a:t>
            </a:r>
            <a:r>
              <a:rPr lang="en-US" sz="1800" dirty="0" smtClean="0"/>
              <a:t> Shell functions are used to group commands by name.</a:t>
            </a:r>
          </a:p>
          <a:p>
            <a:r>
              <a:rPr lang="en-US" sz="1800" b="1" dirty="0"/>
              <a:t>Redirections:</a:t>
            </a:r>
            <a:r>
              <a:rPr lang="en-US" sz="1800" dirty="0"/>
              <a:t> It is a way to manage and control the input and output</a:t>
            </a:r>
            <a:r>
              <a:rPr lang="en-US" sz="1800" dirty="0" smtClean="0"/>
              <a:t>.</a:t>
            </a:r>
          </a:p>
          <a:p>
            <a:r>
              <a:rPr lang="en-US" sz="1800" b="1" dirty="0"/>
              <a:t>Command execution:</a:t>
            </a:r>
            <a:r>
              <a:rPr lang="en-US" sz="1800" dirty="0"/>
              <a:t> It decides how the system will react when we execute a command.</a:t>
            </a:r>
          </a:p>
          <a:p>
            <a:r>
              <a:rPr lang="en-US" sz="1800" b="1" dirty="0"/>
              <a:t>Shell Scripts:</a:t>
            </a:r>
            <a:r>
              <a:rPr lang="en-US" sz="1800" dirty="0"/>
              <a:t> It is a text file that has shell commands and executes them when it is used. Bash reads and executes the commands then exits.</a:t>
            </a:r>
          </a:p>
          <a:p>
            <a:endParaRPr lang="en-US" dirty="0"/>
          </a:p>
          <a:p>
            <a:endParaRPr lang="en-US" altLang="en-US" sz="1800" dirty="0"/>
          </a:p>
        </p:txBody>
      </p:sp>
    </p:spTree>
    <p:extLst>
      <p:ext uri="{BB962C8B-B14F-4D97-AF65-F5344CB8AC3E}">
        <p14:creationId xmlns:p14="http://schemas.microsoft.com/office/powerpoint/2010/main" val="19627634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4294967295"/>
          </p:nvPr>
        </p:nvSpPr>
        <p:spPr/>
        <p:txBody>
          <a:bodyPr>
            <a:normAutofit fontScale="85000" lnSpcReduction="20000"/>
          </a:bodyPr>
          <a:lstStyle/>
          <a:p>
            <a:fld id="{B6385F6D-9406-4A2D-BF75-7ED3794C7446}" type="slidenum">
              <a:rPr lang="en-US" altLang="en-US"/>
              <a:pPr/>
              <a:t>49</a:t>
            </a:fld>
            <a:endParaRPr lang="en-US" altLang="en-US"/>
          </a:p>
        </p:txBody>
      </p:sp>
      <p:sp>
        <p:nvSpPr>
          <p:cNvPr id="27650" name="AutoShape 2"/>
          <p:cNvSpPr>
            <a:spLocks noGrp="1" noChangeArrowheads="1"/>
          </p:cNvSpPr>
          <p:nvPr>
            <p:ph type="title" idx="4294967295"/>
          </p:nvPr>
        </p:nvSpPr>
        <p:spPr>
          <a:xfrm>
            <a:off x="0" y="533400"/>
            <a:ext cx="8229600" cy="1143000"/>
          </a:xfrm>
        </p:spPr>
        <p:txBody>
          <a:bodyPr/>
          <a:lstStyle/>
          <a:p>
            <a:r>
              <a:rPr lang="en-US" altLang="en-US" dirty="0"/>
              <a:t>        </a:t>
            </a:r>
            <a:r>
              <a:rPr lang="en-US" b="1" dirty="0"/>
              <a:t>INTERPRETERS </a:t>
            </a:r>
            <a:endParaRPr lang="en-US" altLang="en-US" dirty="0"/>
          </a:p>
        </p:txBody>
      </p:sp>
      <p:sp>
        <p:nvSpPr>
          <p:cNvPr id="27651" name="Rectangle 3"/>
          <p:cNvSpPr>
            <a:spLocks noGrp="1" noChangeArrowheads="1"/>
          </p:cNvSpPr>
          <p:nvPr>
            <p:ph type="body" idx="4294967295"/>
          </p:nvPr>
        </p:nvSpPr>
        <p:spPr>
          <a:xfrm>
            <a:off x="145774" y="2054088"/>
            <a:ext cx="8541026" cy="4076838"/>
          </a:xfrm>
        </p:spPr>
        <p:txBody>
          <a:bodyPr/>
          <a:lstStyle/>
          <a:p>
            <a:r>
              <a:rPr lang="en-US" dirty="0" smtClean="0"/>
              <a:t>An interpreter </a:t>
            </a:r>
            <a:r>
              <a:rPr lang="en-US" dirty="0"/>
              <a:t>is a program whose task is to execute instructions. To execute an instruction, the instruction must be converted into an executable form. </a:t>
            </a:r>
            <a:endParaRPr lang="en-US" dirty="0" smtClean="0"/>
          </a:p>
          <a:p>
            <a:r>
              <a:rPr lang="en-US" dirty="0"/>
              <a:t>parsing the instruction entered on the command line into its component parts and then executing the program that the command is  implemented by on the arguments of the rest of the instruction. </a:t>
            </a:r>
            <a:endParaRPr lang="en-US" altLang="en-US" dirty="0"/>
          </a:p>
        </p:txBody>
      </p:sp>
    </p:spTree>
    <p:extLst>
      <p:ext uri="{BB962C8B-B14F-4D97-AF65-F5344CB8AC3E}">
        <p14:creationId xmlns:p14="http://schemas.microsoft.com/office/powerpoint/2010/main" val="30658277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53565" cy="6858000"/>
          </a:xfrm>
          <a:prstGeom prst="rect">
            <a:avLst/>
          </a:prstGeom>
        </p:spPr>
      </p:pic>
    </p:spTree>
    <p:extLst>
      <p:ext uri="{BB962C8B-B14F-4D97-AF65-F5344CB8AC3E}">
        <p14:creationId xmlns:p14="http://schemas.microsoft.com/office/powerpoint/2010/main" val="376899321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4294967295"/>
          </p:nvPr>
        </p:nvSpPr>
        <p:spPr/>
        <p:txBody>
          <a:bodyPr>
            <a:normAutofit fontScale="85000" lnSpcReduction="20000"/>
          </a:bodyPr>
          <a:lstStyle/>
          <a:p>
            <a:fld id="{B6385F6D-9406-4A2D-BF75-7ED3794C7446}" type="slidenum">
              <a:rPr lang="en-US" altLang="en-US"/>
              <a:pPr/>
              <a:t>50</a:t>
            </a:fld>
            <a:endParaRPr lang="en-US" altLang="en-US"/>
          </a:p>
        </p:txBody>
      </p:sp>
      <p:sp>
        <p:nvSpPr>
          <p:cNvPr id="27650" name="AutoShape 2"/>
          <p:cNvSpPr>
            <a:spLocks noGrp="1" noChangeArrowheads="1"/>
          </p:cNvSpPr>
          <p:nvPr>
            <p:ph type="title" idx="4294967295"/>
          </p:nvPr>
        </p:nvSpPr>
        <p:spPr>
          <a:xfrm>
            <a:off x="0" y="533400"/>
            <a:ext cx="8229600" cy="1143000"/>
          </a:xfrm>
        </p:spPr>
        <p:txBody>
          <a:bodyPr/>
          <a:lstStyle/>
          <a:p>
            <a:r>
              <a:rPr lang="en-US" altLang="en-US" dirty="0"/>
              <a:t>        </a:t>
            </a:r>
            <a:r>
              <a:rPr lang="en-US" b="1" dirty="0"/>
              <a:t>INTERPRETERS </a:t>
            </a:r>
            <a:endParaRPr lang="en-US" altLang="en-US" dirty="0"/>
          </a:p>
        </p:txBody>
      </p:sp>
      <p:sp>
        <p:nvSpPr>
          <p:cNvPr id="27651" name="Rectangle 3"/>
          <p:cNvSpPr>
            <a:spLocks noGrp="1" noChangeArrowheads="1"/>
          </p:cNvSpPr>
          <p:nvPr>
            <p:ph type="body" idx="4294967295"/>
          </p:nvPr>
        </p:nvSpPr>
        <p:spPr>
          <a:xfrm>
            <a:off x="145774" y="2054088"/>
            <a:ext cx="8541026" cy="4076838"/>
          </a:xfrm>
        </p:spPr>
        <p:txBody>
          <a:bodyPr/>
          <a:lstStyle/>
          <a:p>
            <a:r>
              <a:rPr lang="en-US" sz="1800" i="1" dirty="0" smtClean="0">
                <a:solidFill>
                  <a:srgbClr val="7030A0"/>
                </a:solidFill>
              </a:rPr>
              <a:t>Compiler </a:t>
            </a:r>
            <a:r>
              <a:rPr lang="en-US" sz="1800" dirty="0" smtClean="0">
                <a:solidFill>
                  <a:srgbClr val="7030A0"/>
                </a:solidFill>
              </a:rPr>
              <a:t>is </a:t>
            </a:r>
            <a:r>
              <a:rPr lang="en-US" sz="1800" dirty="0">
                <a:solidFill>
                  <a:srgbClr val="7030A0"/>
                </a:solidFill>
              </a:rPr>
              <a:t>a program which performs this translation process, converting an entire program into an executable program</a:t>
            </a:r>
            <a:r>
              <a:rPr lang="en-US" sz="1800" dirty="0" smtClean="0">
                <a:solidFill>
                  <a:srgbClr val="7030A0"/>
                </a:solidFill>
              </a:rPr>
              <a:t>.</a:t>
            </a:r>
          </a:p>
          <a:p>
            <a:endParaRPr lang="en-US" sz="1800" dirty="0">
              <a:solidFill>
                <a:srgbClr val="7030A0"/>
              </a:solidFill>
            </a:endParaRPr>
          </a:p>
          <a:p>
            <a:endParaRPr lang="en-US" sz="1800" dirty="0" smtClean="0">
              <a:solidFill>
                <a:srgbClr val="7030A0"/>
              </a:solidFill>
            </a:endParaRPr>
          </a:p>
          <a:p>
            <a:r>
              <a:rPr lang="en-US" sz="1800" dirty="0" smtClean="0"/>
              <a:t>Interpreted approach </a:t>
            </a:r>
            <a:r>
              <a:rPr lang="en-US" sz="1800" dirty="0"/>
              <a:t>to programming utilizes an environment in which the programmer enters instructions one at a time</a:t>
            </a:r>
            <a:r>
              <a:rPr lang="en-US" sz="1800" dirty="0" smtClean="0"/>
              <a:t>.</a:t>
            </a:r>
          </a:p>
          <a:p>
            <a:r>
              <a:rPr lang="en-US" sz="1800" dirty="0" smtClean="0"/>
              <a:t> </a:t>
            </a:r>
            <a:r>
              <a:rPr lang="en-US" sz="1800" dirty="0"/>
              <a:t>Each instruction, upon being entered, is parsed, converted into executable code and executed. </a:t>
            </a:r>
            <a:endParaRPr lang="en-US" sz="1800" dirty="0" smtClean="0"/>
          </a:p>
          <a:p>
            <a:r>
              <a:rPr lang="en-US" sz="1800" dirty="0" smtClean="0"/>
              <a:t>Parsing, </a:t>
            </a:r>
            <a:r>
              <a:rPr lang="en-US" sz="1800" dirty="0"/>
              <a:t>converting and </a:t>
            </a:r>
            <a:r>
              <a:rPr lang="en-US" sz="1800" dirty="0" smtClean="0"/>
              <a:t>executing </a:t>
            </a:r>
            <a:r>
              <a:rPr lang="en-US" sz="1800" dirty="0"/>
              <a:t>steps are all handled by the </a:t>
            </a:r>
            <a:r>
              <a:rPr lang="en-US" sz="1800" i="1" dirty="0"/>
              <a:t>interpreter </a:t>
            </a:r>
            <a:endParaRPr lang="en-US" sz="1800" i="1" dirty="0" smtClean="0"/>
          </a:p>
          <a:p>
            <a:endParaRPr lang="en-US" altLang="en-US" sz="1800" i="1" dirty="0"/>
          </a:p>
          <a:p>
            <a:pPr>
              <a:buFont typeface="Wingdings" panose="05000000000000000000" pitchFamily="2" charset="2"/>
              <a:buChar char="v"/>
            </a:pPr>
            <a:r>
              <a:rPr lang="en-US" altLang="en-US" sz="1800" dirty="0" smtClean="0"/>
              <a:t>ls – listing files</a:t>
            </a:r>
          </a:p>
          <a:p>
            <a:pPr>
              <a:buFont typeface="Wingdings" panose="05000000000000000000" pitchFamily="2" charset="2"/>
              <a:buChar char="v"/>
            </a:pPr>
            <a:r>
              <a:rPr lang="en-US" altLang="en-US" sz="1800" dirty="0" smtClean="0"/>
              <a:t>ls – l </a:t>
            </a:r>
            <a:r>
              <a:rPr lang="en-US" sz="1800" dirty="0" smtClean="0"/>
              <a:t>display a detailed list</a:t>
            </a:r>
            <a:endParaRPr lang="en-US" altLang="en-US" sz="1800" dirty="0"/>
          </a:p>
        </p:txBody>
      </p:sp>
    </p:spTree>
    <p:extLst>
      <p:ext uri="{BB962C8B-B14F-4D97-AF65-F5344CB8AC3E}">
        <p14:creationId xmlns:p14="http://schemas.microsoft.com/office/powerpoint/2010/main" val="363348927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4294967295"/>
          </p:nvPr>
        </p:nvSpPr>
        <p:spPr/>
        <p:txBody>
          <a:bodyPr>
            <a:normAutofit fontScale="85000" lnSpcReduction="20000"/>
          </a:bodyPr>
          <a:lstStyle/>
          <a:p>
            <a:fld id="{B6385F6D-9406-4A2D-BF75-7ED3794C7446}" type="slidenum">
              <a:rPr lang="en-US" altLang="en-US"/>
              <a:pPr/>
              <a:t>51</a:t>
            </a:fld>
            <a:endParaRPr lang="en-US" altLang="en-US"/>
          </a:p>
        </p:txBody>
      </p:sp>
      <p:sp>
        <p:nvSpPr>
          <p:cNvPr id="27650" name="AutoShape 2"/>
          <p:cNvSpPr>
            <a:spLocks noGrp="1" noChangeArrowheads="1"/>
          </p:cNvSpPr>
          <p:nvPr>
            <p:ph type="title" idx="4294967295"/>
          </p:nvPr>
        </p:nvSpPr>
        <p:spPr>
          <a:xfrm>
            <a:off x="0" y="533400"/>
            <a:ext cx="8686800" cy="1143000"/>
          </a:xfrm>
        </p:spPr>
        <p:txBody>
          <a:bodyPr/>
          <a:lstStyle/>
          <a:p>
            <a:r>
              <a:rPr lang="en-US" altLang="en-US" dirty="0"/>
              <a:t>        </a:t>
            </a:r>
            <a:r>
              <a:rPr lang="en-US" sz="3600" b="1" dirty="0"/>
              <a:t>FILENAME SPECIFICATION </a:t>
            </a:r>
            <a:endParaRPr lang="en-US" altLang="en-US" sz="3600" dirty="0"/>
          </a:p>
        </p:txBody>
      </p:sp>
      <p:sp>
        <p:nvSpPr>
          <p:cNvPr id="27651" name="Rectangle 3"/>
          <p:cNvSpPr>
            <a:spLocks noGrp="1" noChangeArrowheads="1"/>
          </p:cNvSpPr>
          <p:nvPr>
            <p:ph type="body" idx="4294967295"/>
          </p:nvPr>
        </p:nvSpPr>
        <p:spPr>
          <a:xfrm>
            <a:off x="145774" y="2054088"/>
            <a:ext cx="8541026" cy="4076838"/>
          </a:xfrm>
        </p:spPr>
        <p:txBody>
          <a:bodyPr/>
          <a:lstStyle/>
          <a:p>
            <a:r>
              <a:rPr lang="en-US" sz="1800" dirty="0" smtClean="0"/>
              <a:t>Focus on </a:t>
            </a:r>
            <a:r>
              <a:rPr lang="en-US" sz="1800" dirty="0"/>
              <a:t>specifying paths and files as parameters in Linux </a:t>
            </a:r>
            <a:r>
              <a:rPr lang="en-US" sz="1800" dirty="0" smtClean="0"/>
              <a:t>instructions.</a:t>
            </a:r>
          </a:p>
          <a:p>
            <a:r>
              <a:rPr lang="en-US" sz="1800" i="1" dirty="0" smtClean="0"/>
              <a:t>Path </a:t>
            </a:r>
            <a:r>
              <a:rPr lang="en-US" sz="1800" dirty="0" smtClean="0"/>
              <a:t>is </a:t>
            </a:r>
            <a:r>
              <a:rPr lang="en-US" sz="1800" dirty="0"/>
              <a:t>a description of how to reach a particular location in the file space. </a:t>
            </a:r>
            <a:endParaRPr lang="en-US" sz="1800" dirty="0" smtClean="0"/>
          </a:p>
          <a:p>
            <a:r>
              <a:rPr lang="en-US" sz="1800" dirty="0" smtClean="0"/>
              <a:t>Path is </a:t>
            </a:r>
            <a:r>
              <a:rPr lang="en-US" sz="1800" dirty="0"/>
              <a:t>required if the specified item is not in the current working </a:t>
            </a:r>
            <a:r>
              <a:rPr lang="en-US" sz="1800" dirty="0" smtClean="0"/>
              <a:t>directory.</a:t>
            </a:r>
          </a:p>
          <a:p>
            <a:r>
              <a:rPr lang="en-US" sz="1800" dirty="0"/>
              <a:t>For executable programs, we can omit the path if the directory containing the program is stored in our PATH variable. </a:t>
            </a:r>
            <a:endParaRPr lang="en-US" sz="1800" dirty="0" smtClean="0"/>
          </a:p>
          <a:p>
            <a:r>
              <a:rPr lang="en-US" sz="1800" dirty="0"/>
              <a:t>Paths can be expressed as absolute and </a:t>
            </a:r>
            <a:r>
              <a:rPr lang="en-US" sz="1800" dirty="0" smtClean="0"/>
              <a:t>relati</a:t>
            </a:r>
            <a:r>
              <a:rPr lang="en-US" sz="1800" dirty="0"/>
              <a:t>ve. </a:t>
            </a:r>
            <a:endParaRPr lang="en-US" sz="1800" dirty="0">
              <a:solidFill>
                <a:srgbClr val="7030A0"/>
              </a:solidFill>
            </a:endParaRPr>
          </a:p>
        </p:txBody>
      </p:sp>
    </p:spTree>
    <p:extLst>
      <p:ext uri="{BB962C8B-B14F-4D97-AF65-F5344CB8AC3E}">
        <p14:creationId xmlns:p14="http://schemas.microsoft.com/office/powerpoint/2010/main" val="265375345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18330" y="583096"/>
            <a:ext cx="6563762" cy="6129130"/>
          </a:xfrm>
          <a:prstGeom prst="rect">
            <a:avLst/>
          </a:prstGeom>
        </p:spPr>
      </p:pic>
    </p:spTree>
    <p:extLst>
      <p:ext uri="{BB962C8B-B14F-4D97-AF65-F5344CB8AC3E}">
        <p14:creationId xmlns:p14="http://schemas.microsoft.com/office/powerpoint/2010/main" val="14949261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4294967295"/>
          </p:nvPr>
        </p:nvSpPr>
        <p:spPr/>
        <p:txBody>
          <a:bodyPr>
            <a:normAutofit fontScale="85000" lnSpcReduction="20000"/>
          </a:bodyPr>
          <a:lstStyle/>
          <a:p>
            <a:fld id="{B6385F6D-9406-4A2D-BF75-7ED3794C7446}" type="slidenum">
              <a:rPr lang="en-US" altLang="en-US"/>
              <a:pPr/>
              <a:t>53</a:t>
            </a:fld>
            <a:endParaRPr lang="en-US" altLang="en-US"/>
          </a:p>
        </p:txBody>
      </p:sp>
      <p:sp>
        <p:nvSpPr>
          <p:cNvPr id="27650" name="AutoShape 2"/>
          <p:cNvSpPr>
            <a:spLocks noGrp="1" noChangeArrowheads="1"/>
          </p:cNvSpPr>
          <p:nvPr>
            <p:ph type="title" idx="4294967295"/>
          </p:nvPr>
        </p:nvSpPr>
        <p:spPr>
          <a:xfrm>
            <a:off x="0" y="533400"/>
            <a:ext cx="8229600" cy="1143000"/>
          </a:xfrm>
        </p:spPr>
        <p:txBody>
          <a:bodyPr/>
          <a:lstStyle/>
          <a:p>
            <a:r>
              <a:rPr lang="en-US" altLang="en-US" dirty="0"/>
              <a:t> </a:t>
            </a:r>
            <a:r>
              <a:rPr lang="en-US" b="1" dirty="0"/>
              <a:t>Absolute Path:</a:t>
            </a:r>
            <a:endParaRPr lang="en-US" altLang="en-US" dirty="0"/>
          </a:p>
        </p:txBody>
      </p:sp>
      <p:sp>
        <p:nvSpPr>
          <p:cNvPr id="27651" name="Rectangle 3"/>
          <p:cNvSpPr>
            <a:spLocks noGrp="1" noChangeArrowheads="1"/>
          </p:cNvSpPr>
          <p:nvPr>
            <p:ph type="body" idx="4294967295"/>
          </p:nvPr>
        </p:nvSpPr>
        <p:spPr>
          <a:xfrm>
            <a:off x="145774" y="2054088"/>
            <a:ext cx="8541026" cy="4076838"/>
          </a:xfrm>
        </p:spPr>
        <p:txBody>
          <a:bodyPr/>
          <a:lstStyle/>
          <a:p>
            <a:r>
              <a:rPr lang="en-US" sz="1800" dirty="0">
                <a:solidFill>
                  <a:srgbClr val="0070C0"/>
                </a:solidFill>
              </a:rPr>
              <a:t>An absolute path specifies the exact location of a file or directory from the root directory. It always starts with a forward slash (/). </a:t>
            </a:r>
            <a:endParaRPr lang="en-US" sz="1800" dirty="0" smtClean="0">
              <a:solidFill>
                <a:srgbClr val="0070C0"/>
              </a:solidFill>
            </a:endParaRPr>
          </a:p>
          <a:p>
            <a:r>
              <a:rPr lang="en-US" sz="1800" dirty="0" smtClean="0"/>
              <a:t>For </a:t>
            </a:r>
            <a:r>
              <a:rPr lang="en-US" sz="1800" dirty="0"/>
              <a:t>example</a:t>
            </a:r>
            <a:r>
              <a:rPr lang="en-US" sz="1800" dirty="0" smtClean="0"/>
              <a:t>:</a:t>
            </a:r>
          </a:p>
          <a:p>
            <a:pPr>
              <a:buFont typeface="Wingdings" panose="05000000000000000000" pitchFamily="2" charset="2"/>
              <a:buChar char="Ø"/>
            </a:pPr>
            <a:r>
              <a:rPr lang="en-US" sz="1800" dirty="0" smtClean="0"/>
              <a:t>Absolute </a:t>
            </a:r>
            <a:r>
              <a:rPr lang="en-US" sz="1800" dirty="0"/>
              <a:t>path to file1.txt: /</a:t>
            </a:r>
            <a:r>
              <a:rPr lang="en-US" sz="1800" dirty="0" smtClean="0"/>
              <a:t>home/student/Documents/file1.txt</a:t>
            </a:r>
          </a:p>
          <a:p>
            <a:pPr>
              <a:buFont typeface="Wingdings" panose="05000000000000000000" pitchFamily="2" charset="2"/>
              <a:buChar char="Ø"/>
            </a:pPr>
            <a:r>
              <a:rPr lang="en-US" sz="1800" dirty="0" smtClean="0"/>
              <a:t>Absolute </a:t>
            </a:r>
            <a:r>
              <a:rPr lang="en-US" sz="1800" dirty="0"/>
              <a:t>path to script.sh: /home/student/Projects/project2/script.sh</a:t>
            </a:r>
            <a:endParaRPr lang="en-US" sz="1800" dirty="0" smtClean="0"/>
          </a:p>
          <a:p>
            <a:endParaRPr lang="en-US" sz="1800" dirty="0" smtClean="0"/>
          </a:p>
          <a:p>
            <a:r>
              <a:rPr lang="en-US" sz="1800" dirty="0" smtClean="0"/>
              <a:t>An </a:t>
            </a:r>
            <a:r>
              <a:rPr lang="en-US" sz="1800" dirty="0"/>
              <a:t>absolute path always begins at the root level of the file space (/) and specifies each </a:t>
            </a:r>
            <a:r>
              <a:rPr lang="en-US" sz="1800" dirty="0" smtClean="0"/>
              <a:t>directory </a:t>
            </a:r>
            <a:r>
              <a:rPr lang="en-US" sz="1800" dirty="0"/>
              <a:t>from the root level down to the location of interest, separating each directory in the path by a forward slash (/). </a:t>
            </a:r>
          </a:p>
          <a:p>
            <a:r>
              <a:rPr lang="en-US" sz="1800" dirty="0" smtClean="0"/>
              <a:t>Length of </a:t>
            </a:r>
            <a:r>
              <a:rPr lang="en-US" sz="1800" dirty="0"/>
              <a:t>an absolute path is determined by the number of directories</a:t>
            </a:r>
            <a:r>
              <a:rPr lang="en-US" sz="1800" dirty="0" smtClean="0"/>
              <a:t>/ subdirectories </a:t>
            </a:r>
            <a:r>
              <a:rPr lang="en-US" sz="1800" dirty="0"/>
              <a:t>that exist between the root level and the target file or directory. </a:t>
            </a:r>
            <a:endParaRPr lang="en-US" sz="1100" dirty="0">
              <a:solidFill>
                <a:srgbClr val="7030A0"/>
              </a:solidFill>
            </a:endParaRPr>
          </a:p>
        </p:txBody>
      </p:sp>
    </p:spTree>
    <p:extLst>
      <p:ext uri="{BB962C8B-B14F-4D97-AF65-F5344CB8AC3E}">
        <p14:creationId xmlns:p14="http://schemas.microsoft.com/office/powerpoint/2010/main" val="104842677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4294967295"/>
          </p:nvPr>
        </p:nvSpPr>
        <p:spPr/>
        <p:txBody>
          <a:bodyPr>
            <a:normAutofit fontScale="85000" lnSpcReduction="20000"/>
          </a:bodyPr>
          <a:lstStyle/>
          <a:p>
            <a:fld id="{B6385F6D-9406-4A2D-BF75-7ED3794C7446}" type="slidenum">
              <a:rPr lang="en-US" altLang="en-US"/>
              <a:pPr/>
              <a:t>54</a:t>
            </a:fld>
            <a:endParaRPr lang="en-US" altLang="en-US"/>
          </a:p>
        </p:txBody>
      </p:sp>
      <p:sp>
        <p:nvSpPr>
          <p:cNvPr id="27650" name="AutoShape 2"/>
          <p:cNvSpPr>
            <a:spLocks noGrp="1" noChangeArrowheads="1"/>
          </p:cNvSpPr>
          <p:nvPr>
            <p:ph type="title" idx="4294967295"/>
          </p:nvPr>
        </p:nvSpPr>
        <p:spPr>
          <a:xfrm>
            <a:off x="0" y="533400"/>
            <a:ext cx="8229600" cy="1143000"/>
          </a:xfrm>
        </p:spPr>
        <p:txBody>
          <a:bodyPr/>
          <a:lstStyle/>
          <a:p>
            <a:r>
              <a:rPr lang="en-US" altLang="en-US" dirty="0"/>
              <a:t> </a:t>
            </a:r>
            <a:r>
              <a:rPr lang="en-US" dirty="0" smtClean="0"/>
              <a:t>Relative path</a:t>
            </a:r>
            <a:r>
              <a:rPr lang="en-US" b="1" dirty="0" smtClean="0"/>
              <a:t> </a:t>
            </a:r>
            <a:endParaRPr lang="en-US" altLang="en-US" dirty="0"/>
          </a:p>
        </p:txBody>
      </p:sp>
      <p:sp>
        <p:nvSpPr>
          <p:cNvPr id="27651" name="Rectangle 3"/>
          <p:cNvSpPr>
            <a:spLocks noGrp="1" noChangeArrowheads="1"/>
          </p:cNvSpPr>
          <p:nvPr>
            <p:ph type="body" idx="4294967295"/>
          </p:nvPr>
        </p:nvSpPr>
        <p:spPr>
          <a:xfrm>
            <a:off x="145774" y="2054088"/>
            <a:ext cx="8541026" cy="4076838"/>
          </a:xfrm>
        </p:spPr>
        <p:txBody>
          <a:bodyPr/>
          <a:lstStyle/>
          <a:p>
            <a:r>
              <a:rPr lang="en-US" sz="1800" dirty="0" smtClean="0"/>
              <a:t>A </a:t>
            </a:r>
            <a:r>
              <a:rPr lang="en-US" sz="1800" dirty="0"/>
              <a:t>relative path specifies the location of a file or directory relative to the current working directory. </a:t>
            </a:r>
            <a:endParaRPr lang="en-US" sz="1800" dirty="0" smtClean="0"/>
          </a:p>
          <a:p>
            <a:r>
              <a:rPr lang="en-US" sz="1800" dirty="0" smtClean="0"/>
              <a:t>Here </a:t>
            </a:r>
            <a:r>
              <a:rPr lang="en-US" sz="1800" dirty="0"/>
              <a:t>are some examples based on different scenarios</a:t>
            </a:r>
            <a:r>
              <a:rPr lang="en-US" sz="1800" dirty="0" smtClean="0"/>
              <a:t>:</a:t>
            </a:r>
          </a:p>
          <a:p>
            <a:pPr>
              <a:buFont typeface="Wingdings" panose="05000000000000000000" pitchFamily="2" charset="2"/>
              <a:buChar char="v"/>
            </a:pPr>
            <a:r>
              <a:rPr lang="en-US" sz="1800" dirty="0" smtClean="0"/>
              <a:t>If </a:t>
            </a:r>
            <a:r>
              <a:rPr lang="en-US" sz="1800" dirty="0"/>
              <a:t>the current working directory is /home/student/Documents/, the relative path to file2.txt is: </a:t>
            </a:r>
            <a:r>
              <a:rPr lang="en-US" sz="1800" dirty="0" smtClean="0"/>
              <a:t>file2.txt</a:t>
            </a:r>
          </a:p>
          <a:p>
            <a:pPr>
              <a:buFont typeface="Wingdings" panose="05000000000000000000" pitchFamily="2" charset="2"/>
              <a:buChar char="v"/>
            </a:pPr>
            <a:r>
              <a:rPr lang="en-US" sz="1800" dirty="0" smtClean="0"/>
              <a:t>If </a:t>
            </a:r>
            <a:r>
              <a:rPr lang="en-US" sz="1800" dirty="0"/>
              <a:t>the current working directory is /home/student/Projects/project1/, the relative path to </a:t>
            </a:r>
            <a:r>
              <a:rPr lang="en-US" sz="1800" dirty="0" err="1"/>
              <a:t>code.c</a:t>
            </a:r>
            <a:r>
              <a:rPr lang="en-US" sz="1800" dirty="0"/>
              <a:t> is: </a:t>
            </a:r>
            <a:r>
              <a:rPr lang="en-US" sz="1800" dirty="0" err="1" smtClean="0"/>
              <a:t>code.c</a:t>
            </a:r>
            <a:endParaRPr lang="en-US" sz="1800" dirty="0" smtClean="0"/>
          </a:p>
          <a:p>
            <a:pPr>
              <a:buFont typeface="Wingdings" panose="05000000000000000000" pitchFamily="2" charset="2"/>
              <a:buChar char="v"/>
            </a:pPr>
            <a:r>
              <a:rPr lang="en-US" sz="1800" dirty="0" smtClean="0"/>
              <a:t>If </a:t>
            </a:r>
            <a:r>
              <a:rPr lang="en-US" sz="1800" dirty="0"/>
              <a:t>the current working directory is /home/student/, the relative path to image1.jpg is: Pictures/image1.jpg</a:t>
            </a:r>
          </a:p>
          <a:p>
            <a:endParaRPr lang="en-US" sz="1800" dirty="0" smtClean="0"/>
          </a:p>
        </p:txBody>
      </p:sp>
    </p:spTree>
    <p:extLst>
      <p:ext uri="{BB962C8B-B14F-4D97-AF65-F5344CB8AC3E}">
        <p14:creationId xmlns:p14="http://schemas.microsoft.com/office/powerpoint/2010/main" val="403678821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4294967295"/>
          </p:nvPr>
        </p:nvSpPr>
        <p:spPr/>
        <p:txBody>
          <a:bodyPr>
            <a:normAutofit fontScale="85000" lnSpcReduction="20000"/>
          </a:bodyPr>
          <a:lstStyle/>
          <a:p>
            <a:fld id="{B6385F6D-9406-4A2D-BF75-7ED3794C7446}" type="slidenum">
              <a:rPr lang="en-US" altLang="en-US"/>
              <a:pPr/>
              <a:t>55</a:t>
            </a:fld>
            <a:endParaRPr lang="en-US" altLang="en-US"/>
          </a:p>
        </p:txBody>
      </p:sp>
      <p:sp>
        <p:nvSpPr>
          <p:cNvPr id="27650" name="AutoShape 2"/>
          <p:cNvSpPr>
            <a:spLocks noGrp="1" noChangeArrowheads="1"/>
          </p:cNvSpPr>
          <p:nvPr>
            <p:ph type="title" idx="4294967295"/>
          </p:nvPr>
        </p:nvSpPr>
        <p:spPr>
          <a:xfrm>
            <a:off x="0" y="533400"/>
            <a:ext cx="8229600" cy="1143000"/>
          </a:xfrm>
        </p:spPr>
        <p:txBody>
          <a:bodyPr/>
          <a:lstStyle/>
          <a:p>
            <a:r>
              <a:rPr lang="en-US" altLang="en-US" dirty="0"/>
              <a:t>        </a:t>
            </a:r>
            <a:r>
              <a:rPr lang="en-US" b="1" dirty="0"/>
              <a:t>INTERPRETERS </a:t>
            </a:r>
            <a:endParaRPr lang="en-US" altLang="en-US" dirty="0"/>
          </a:p>
        </p:txBody>
      </p:sp>
      <p:sp>
        <p:nvSpPr>
          <p:cNvPr id="2" name="Rectangle 1"/>
          <p:cNvSpPr/>
          <p:nvPr/>
        </p:nvSpPr>
        <p:spPr>
          <a:xfrm>
            <a:off x="533399" y="1676400"/>
            <a:ext cx="6675783" cy="3970318"/>
          </a:xfrm>
          <a:prstGeom prst="rect">
            <a:avLst/>
          </a:prstGeom>
        </p:spPr>
        <p:txBody>
          <a:bodyPr wrap="square">
            <a:spAutoFit/>
          </a:bodyPr>
          <a:lstStyle/>
          <a:p>
            <a:r>
              <a:rPr lang="en-US" sz="2800" dirty="0"/>
              <a:t>my_documents/</a:t>
            </a:r>
          </a:p>
          <a:p>
            <a:r>
              <a:rPr lang="en-US" sz="2800" dirty="0"/>
              <a:t>|-- documents/</a:t>
            </a:r>
          </a:p>
          <a:p>
            <a:r>
              <a:rPr lang="en-US" sz="2800" dirty="0"/>
              <a:t>|   |-- file1.txt</a:t>
            </a:r>
          </a:p>
          <a:p>
            <a:r>
              <a:rPr lang="en-US" sz="2800" dirty="0"/>
              <a:t>|   |-- file2.txt</a:t>
            </a:r>
          </a:p>
          <a:p>
            <a:r>
              <a:rPr lang="en-US" sz="2800" dirty="0"/>
              <a:t>|   |-- file3.txt</a:t>
            </a:r>
          </a:p>
          <a:p>
            <a:r>
              <a:rPr lang="en-US" sz="2800" dirty="0"/>
              <a:t>|-- pictures/</a:t>
            </a:r>
          </a:p>
          <a:p>
            <a:r>
              <a:rPr lang="en-US" sz="2800" dirty="0"/>
              <a:t>|   |-- pic1.jpg</a:t>
            </a:r>
          </a:p>
          <a:p>
            <a:r>
              <a:rPr lang="en-US" sz="2800" dirty="0"/>
              <a:t>|   |-- pic2.jpg</a:t>
            </a:r>
          </a:p>
          <a:p>
            <a:r>
              <a:rPr lang="en-US" sz="2800" dirty="0"/>
              <a:t>|-- notes.txt</a:t>
            </a:r>
          </a:p>
        </p:txBody>
      </p:sp>
    </p:spTree>
    <p:extLst>
      <p:ext uri="{BB962C8B-B14F-4D97-AF65-F5344CB8AC3E}">
        <p14:creationId xmlns:p14="http://schemas.microsoft.com/office/powerpoint/2010/main" val="219016790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4294967295"/>
          </p:nvPr>
        </p:nvSpPr>
        <p:spPr/>
        <p:txBody>
          <a:bodyPr>
            <a:normAutofit fontScale="85000" lnSpcReduction="20000"/>
          </a:bodyPr>
          <a:lstStyle/>
          <a:p>
            <a:fld id="{B6385F6D-9406-4A2D-BF75-7ED3794C7446}" type="slidenum">
              <a:rPr lang="en-US" altLang="en-US"/>
              <a:pPr/>
              <a:t>56</a:t>
            </a:fld>
            <a:endParaRPr lang="en-US" altLang="en-US"/>
          </a:p>
        </p:txBody>
      </p:sp>
      <p:sp>
        <p:nvSpPr>
          <p:cNvPr id="27650" name="AutoShape 2"/>
          <p:cNvSpPr>
            <a:spLocks noGrp="1" noChangeArrowheads="1"/>
          </p:cNvSpPr>
          <p:nvPr>
            <p:ph type="title" idx="4294967295"/>
          </p:nvPr>
        </p:nvSpPr>
        <p:spPr>
          <a:xfrm>
            <a:off x="0" y="533400"/>
            <a:ext cx="8229600" cy="1143000"/>
          </a:xfrm>
        </p:spPr>
        <p:txBody>
          <a:bodyPr/>
          <a:lstStyle/>
          <a:p>
            <a:r>
              <a:rPr lang="en-US" altLang="en-US" dirty="0"/>
              <a:t>        </a:t>
            </a:r>
            <a:r>
              <a:rPr lang="en-US" b="1" dirty="0"/>
              <a:t>INTERPRETERS </a:t>
            </a:r>
            <a:endParaRPr lang="en-US" altLang="en-US" dirty="0"/>
          </a:p>
        </p:txBody>
      </p:sp>
      <p:sp>
        <p:nvSpPr>
          <p:cNvPr id="27651" name="Rectangle 3"/>
          <p:cNvSpPr>
            <a:spLocks noGrp="1" noChangeArrowheads="1"/>
          </p:cNvSpPr>
          <p:nvPr>
            <p:ph type="body" idx="4294967295"/>
          </p:nvPr>
        </p:nvSpPr>
        <p:spPr>
          <a:xfrm>
            <a:off x="145774" y="2054088"/>
            <a:ext cx="8852452" cy="4076838"/>
          </a:xfrm>
        </p:spPr>
        <p:txBody>
          <a:bodyPr/>
          <a:lstStyle/>
          <a:p>
            <a:r>
              <a:rPr lang="en-US" sz="1800" i="1" dirty="0">
                <a:solidFill>
                  <a:srgbClr val="7030A0"/>
                </a:solidFill>
              </a:rPr>
              <a:t>ls command is used to list files and directories in a directory</a:t>
            </a:r>
            <a:r>
              <a:rPr lang="en-US" sz="1800" i="1" dirty="0" smtClean="0">
                <a:solidFill>
                  <a:srgbClr val="7030A0"/>
                </a:solidFill>
              </a:rPr>
              <a:t>.</a:t>
            </a:r>
          </a:p>
          <a:p>
            <a:endParaRPr lang="en-US" sz="1800" i="1" dirty="0">
              <a:solidFill>
                <a:srgbClr val="7030A0"/>
              </a:solidFill>
            </a:endParaRPr>
          </a:p>
          <a:p>
            <a:r>
              <a:rPr lang="en-US" sz="1800" i="1" dirty="0" smtClean="0">
                <a:solidFill>
                  <a:srgbClr val="7030A0"/>
                </a:solidFill>
              </a:rPr>
              <a:t>$ </a:t>
            </a:r>
            <a:r>
              <a:rPr lang="en-US" sz="1800" i="1" dirty="0">
                <a:solidFill>
                  <a:srgbClr val="7030A0"/>
                </a:solidFill>
              </a:rPr>
              <a:t>ls </a:t>
            </a:r>
            <a:r>
              <a:rPr lang="en-US" sz="1800" i="1" dirty="0" smtClean="0">
                <a:solidFill>
                  <a:srgbClr val="7030A0"/>
                </a:solidFill>
              </a:rPr>
              <a:t>my_documents</a:t>
            </a:r>
          </a:p>
          <a:p>
            <a:pPr marL="118110" indent="0">
              <a:buNone/>
            </a:pPr>
            <a:endParaRPr lang="en-US" sz="1800" i="1" dirty="0">
              <a:solidFill>
                <a:srgbClr val="7030A0"/>
              </a:solidFill>
            </a:endParaRPr>
          </a:p>
          <a:p>
            <a:pPr marL="118110" indent="0">
              <a:buNone/>
            </a:pPr>
            <a:r>
              <a:rPr lang="en-US" sz="1800" i="1" dirty="0" smtClean="0">
                <a:solidFill>
                  <a:srgbClr val="7030A0"/>
                </a:solidFill>
              </a:rPr>
              <a:t>documents  </a:t>
            </a:r>
            <a:r>
              <a:rPr lang="en-US" sz="1800" i="1" dirty="0">
                <a:solidFill>
                  <a:srgbClr val="7030A0"/>
                </a:solidFill>
              </a:rPr>
              <a:t>pictures  </a:t>
            </a:r>
            <a:r>
              <a:rPr lang="en-US" sz="1800" i="1" dirty="0" smtClean="0">
                <a:solidFill>
                  <a:srgbClr val="7030A0"/>
                </a:solidFill>
              </a:rPr>
              <a:t>notes.txt</a:t>
            </a:r>
          </a:p>
          <a:p>
            <a:pPr marL="118110" indent="0">
              <a:buNone/>
            </a:pPr>
            <a:endParaRPr lang="en-US" sz="1800" i="1" dirty="0">
              <a:solidFill>
                <a:srgbClr val="7030A0"/>
              </a:solidFill>
            </a:endParaRPr>
          </a:p>
          <a:p>
            <a:pPr marL="118110" indent="0">
              <a:buNone/>
            </a:pPr>
            <a:endParaRPr lang="en-US" sz="1800" i="1" dirty="0" smtClean="0">
              <a:solidFill>
                <a:srgbClr val="7030A0"/>
              </a:solidFill>
            </a:endParaRPr>
          </a:p>
          <a:p>
            <a:pPr marL="118110" indent="0">
              <a:buNone/>
            </a:pPr>
            <a:endParaRPr lang="en-US" sz="1800" i="1" dirty="0">
              <a:solidFill>
                <a:srgbClr val="7030A0"/>
              </a:solidFill>
            </a:endParaRPr>
          </a:p>
          <a:p>
            <a:pPr marL="118110" indent="0">
              <a:buNone/>
            </a:pPr>
            <a:r>
              <a:rPr lang="en-US" sz="2700" dirty="0">
                <a:solidFill>
                  <a:srgbClr val="7030A0"/>
                </a:solidFill>
              </a:rPr>
              <a:t>https://bellard.org/jslinux/vm.html?url=alpine-x86.cfg&amp;mem=192</a:t>
            </a:r>
            <a:endParaRPr lang="en-US" sz="2700" dirty="0" smtClean="0">
              <a:solidFill>
                <a:srgbClr val="7030A0"/>
              </a:solidFill>
            </a:endParaRPr>
          </a:p>
        </p:txBody>
      </p:sp>
    </p:spTree>
    <p:extLst>
      <p:ext uri="{BB962C8B-B14F-4D97-AF65-F5344CB8AC3E}">
        <p14:creationId xmlns:p14="http://schemas.microsoft.com/office/powerpoint/2010/main" val="246266107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5049" y="304800"/>
            <a:ext cx="8216739" cy="2385391"/>
          </a:xfrm>
          <a:prstGeom prst="rect">
            <a:avLst/>
          </a:prstGeom>
        </p:spPr>
      </p:pic>
      <p:pic>
        <p:nvPicPr>
          <p:cNvPr id="3" name="Picture 2"/>
          <p:cNvPicPr>
            <a:picLocks noChangeAspect="1"/>
          </p:cNvPicPr>
          <p:nvPr/>
        </p:nvPicPr>
        <p:blipFill>
          <a:blip r:embed="rId3"/>
          <a:stretch>
            <a:fillRect/>
          </a:stretch>
        </p:blipFill>
        <p:spPr>
          <a:xfrm>
            <a:off x="255048" y="2690191"/>
            <a:ext cx="8216739" cy="3924848"/>
          </a:xfrm>
          <a:prstGeom prst="rect">
            <a:avLst/>
          </a:prstGeom>
        </p:spPr>
      </p:pic>
    </p:spTree>
    <p:extLst>
      <p:ext uri="{BB962C8B-B14F-4D97-AF65-F5344CB8AC3E}">
        <p14:creationId xmlns:p14="http://schemas.microsoft.com/office/powerpoint/2010/main" val="174650941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44019" y="1553964"/>
            <a:ext cx="7545824" cy="5495328"/>
          </a:xfrm>
          <a:prstGeom prst="rect">
            <a:avLst/>
          </a:prstGeom>
        </p:spPr>
      </p:pic>
    </p:spTree>
    <p:extLst>
      <p:ext uri="{BB962C8B-B14F-4D97-AF65-F5344CB8AC3E}">
        <p14:creationId xmlns:p14="http://schemas.microsoft.com/office/powerpoint/2010/main" val="285805102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01786" y="1296563"/>
            <a:ext cx="7321796" cy="5655366"/>
          </a:xfrm>
          <a:prstGeom prst="rect">
            <a:avLst/>
          </a:prstGeom>
        </p:spPr>
      </p:pic>
    </p:spTree>
    <p:extLst>
      <p:ext uri="{BB962C8B-B14F-4D97-AF65-F5344CB8AC3E}">
        <p14:creationId xmlns:p14="http://schemas.microsoft.com/office/powerpoint/2010/main" val="27375567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53565" cy="6858000"/>
          </a:xfrm>
          <a:prstGeom prst="rect">
            <a:avLst/>
          </a:prstGeom>
        </p:spPr>
      </p:pic>
    </p:spTree>
    <p:extLst>
      <p:ext uri="{BB962C8B-B14F-4D97-AF65-F5344CB8AC3E}">
        <p14:creationId xmlns:p14="http://schemas.microsoft.com/office/powerpoint/2010/main" val="26778726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26002" y="521522"/>
            <a:ext cx="7643353" cy="5860365"/>
          </a:xfrm>
          <a:prstGeom prst="rect">
            <a:avLst/>
          </a:prstGeom>
        </p:spPr>
      </p:pic>
    </p:spTree>
    <p:extLst>
      <p:ext uri="{BB962C8B-B14F-4D97-AF65-F5344CB8AC3E}">
        <p14:creationId xmlns:p14="http://schemas.microsoft.com/office/powerpoint/2010/main" val="21279649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59452" y="483988"/>
            <a:ext cx="6838844" cy="6167012"/>
          </a:xfrm>
          <a:prstGeom prst="rect">
            <a:avLst/>
          </a:prstGeom>
        </p:spPr>
      </p:pic>
    </p:spTree>
    <p:extLst>
      <p:ext uri="{BB962C8B-B14F-4D97-AF65-F5344CB8AC3E}">
        <p14:creationId xmlns:p14="http://schemas.microsoft.com/office/powerpoint/2010/main" val="320326450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4294967295"/>
          </p:nvPr>
        </p:nvSpPr>
        <p:spPr/>
        <p:txBody>
          <a:bodyPr>
            <a:normAutofit fontScale="85000" lnSpcReduction="20000"/>
          </a:bodyPr>
          <a:lstStyle/>
          <a:p>
            <a:fld id="{B6385F6D-9406-4A2D-BF75-7ED3794C7446}" type="slidenum">
              <a:rPr lang="en-US" altLang="en-US"/>
              <a:pPr/>
              <a:t>62</a:t>
            </a:fld>
            <a:endParaRPr lang="en-US" altLang="en-US"/>
          </a:p>
        </p:txBody>
      </p:sp>
      <p:sp>
        <p:nvSpPr>
          <p:cNvPr id="27650" name="AutoShape 2"/>
          <p:cNvSpPr>
            <a:spLocks noGrp="1" noChangeArrowheads="1"/>
          </p:cNvSpPr>
          <p:nvPr>
            <p:ph type="title" idx="4294967295"/>
          </p:nvPr>
        </p:nvSpPr>
        <p:spPr>
          <a:xfrm>
            <a:off x="0" y="533400"/>
            <a:ext cx="8229600" cy="1143000"/>
          </a:xfrm>
        </p:spPr>
        <p:txBody>
          <a:bodyPr/>
          <a:lstStyle/>
          <a:p>
            <a:r>
              <a:rPr lang="en-US" altLang="en-US" dirty="0"/>
              <a:t>        </a:t>
            </a:r>
            <a:r>
              <a:rPr lang="en-US" b="1" dirty="0"/>
              <a:t>INTERPRETERS </a:t>
            </a:r>
            <a:endParaRPr lang="en-US" altLang="en-US" dirty="0"/>
          </a:p>
        </p:txBody>
      </p:sp>
      <p:sp>
        <p:nvSpPr>
          <p:cNvPr id="27651" name="Rectangle 3"/>
          <p:cNvSpPr>
            <a:spLocks noGrp="1" noChangeArrowheads="1"/>
          </p:cNvSpPr>
          <p:nvPr>
            <p:ph type="body" idx="4294967295"/>
          </p:nvPr>
        </p:nvSpPr>
        <p:spPr>
          <a:xfrm>
            <a:off x="145774" y="2054088"/>
            <a:ext cx="8541026" cy="4076838"/>
          </a:xfrm>
        </p:spPr>
        <p:txBody>
          <a:bodyPr/>
          <a:lstStyle/>
          <a:p>
            <a:r>
              <a:rPr lang="en-US" sz="1800" i="1" dirty="0">
                <a:solidFill>
                  <a:srgbClr val="7030A0"/>
                </a:solidFill>
              </a:rPr>
              <a:t>ls command is used to list files and directories in a directory</a:t>
            </a:r>
            <a:r>
              <a:rPr lang="en-US" sz="1800" i="1" dirty="0" smtClean="0">
                <a:solidFill>
                  <a:srgbClr val="7030A0"/>
                </a:solidFill>
              </a:rPr>
              <a:t>.</a:t>
            </a:r>
          </a:p>
          <a:p>
            <a:endParaRPr lang="en-US" sz="1800" i="1" dirty="0">
              <a:solidFill>
                <a:srgbClr val="7030A0"/>
              </a:solidFill>
            </a:endParaRPr>
          </a:p>
          <a:p>
            <a:r>
              <a:rPr lang="en-US" sz="1800" i="1" dirty="0" smtClean="0">
                <a:solidFill>
                  <a:srgbClr val="7030A0"/>
                </a:solidFill>
              </a:rPr>
              <a:t>$ </a:t>
            </a:r>
            <a:r>
              <a:rPr lang="en-US" sz="1800" i="1" dirty="0">
                <a:solidFill>
                  <a:srgbClr val="7030A0"/>
                </a:solidFill>
              </a:rPr>
              <a:t>ls </a:t>
            </a:r>
            <a:r>
              <a:rPr lang="en-US" sz="1800" i="1" dirty="0" smtClean="0">
                <a:solidFill>
                  <a:srgbClr val="7030A0"/>
                </a:solidFill>
              </a:rPr>
              <a:t>my_documents</a:t>
            </a:r>
          </a:p>
          <a:p>
            <a:pPr marL="118110" indent="0">
              <a:buNone/>
            </a:pPr>
            <a:endParaRPr lang="en-US" sz="1800" i="1" dirty="0">
              <a:solidFill>
                <a:srgbClr val="7030A0"/>
              </a:solidFill>
            </a:endParaRPr>
          </a:p>
          <a:p>
            <a:pPr marL="118110" indent="0">
              <a:buNone/>
            </a:pPr>
            <a:r>
              <a:rPr lang="en-US" sz="1800" i="1" dirty="0" smtClean="0">
                <a:solidFill>
                  <a:srgbClr val="7030A0"/>
                </a:solidFill>
              </a:rPr>
              <a:t>documents  </a:t>
            </a:r>
            <a:r>
              <a:rPr lang="en-US" sz="1800" i="1" dirty="0">
                <a:solidFill>
                  <a:srgbClr val="7030A0"/>
                </a:solidFill>
              </a:rPr>
              <a:t>pictures  notes.txt</a:t>
            </a:r>
            <a:endParaRPr lang="en-US" sz="1800" dirty="0" smtClean="0">
              <a:solidFill>
                <a:srgbClr val="7030A0"/>
              </a:solidFill>
            </a:endParaRPr>
          </a:p>
        </p:txBody>
      </p:sp>
    </p:spTree>
    <p:extLst>
      <p:ext uri="{BB962C8B-B14F-4D97-AF65-F5344CB8AC3E}">
        <p14:creationId xmlns:p14="http://schemas.microsoft.com/office/powerpoint/2010/main" val="65735108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4294967295"/>
          </p:nvPr>
        </p:nvSpPr>
        <p:spPr/>
        <p:txBody>
          <a:bodyPr>
            <a:normAutofit fontScale="85000" lnSpcReduction="20000"/>
          </a:bodyPr>
          <a:lstStyle/>
          <a:p>
            <a:fld id="{B6385F6D-9406-4A2D-BF75-7ED3794C7446}" type="slidenum">
              <a:rPr lang="en-US" altLang="en-US"/>
              <a:pPr/>
              <a:t>63</a:t>
            </a:fld>
            <a:endParaRPr lang="en-US" altLang="en-US"/>
          </a:p>
        </p:txBody>
      </p:sp>
      <p:sp>
        <p:nvSpPr>
          <p:cNvPr id="27650" name="AutoShape 2"/>
          <p:cNvSpPr>
            <a:spLocks noGrp="1" noChangeArrowheads="1"/>
          </p:cNvSpPr>
          <p:nvPr>
            <p:ph type="title" idx="4294967295"/>
          </p:nvPr>
        </p:nvSpPr>
        <p:spPr>
          <a:xfrm>
            <a:off x="0" y="533400"/>
            <a:ext cx="8229600" cy="1143000"/>
          </a:xfrm>
        </p:spPr>
        <p:txBody>
          <a:bodyPr/>
          <a:lstStyle/>
          <a:p>
            <a:r>
              <a:rPr lang="en-US" altLang="en-US" dirty="0"/>
              <a:t>        </a:t>
            </a:r>
            <a:r>
              <a:rPr lang="en-US" b="1" dirty="0" smtClean="0"/>
              <a:t>Linux System Structure</a:t>
            </a:r>
            <a:endParaRPr lang="en-US" altLang="en-US" dirty="0"/>
          </a:p>
        </p:txBody>
      </p:sp>
      <p:pic>
        <p:nvPicPr>
          <p:cNvPr id="4" name="Picture 3"/>
          <p:cNvPicPr>
            <a:picLocks noChangeAspect="1"/>
          </p:cNvPicPr>
          <p:nvPr/>
        </p:nvPicPr>
        <p:blipFill>
          <a:blip r:embed="rId2"/>
          <a:stretch>
            <a:fillRect/>
          </a:stretch>
        </p:blipFill>
        <p:spPr>
          <a:xfrm>
            <a:off x="1685778" y="1596982"/>
            <a:ext cx="4715021" cy="5003843"/>
          </a:xfrm>
          <a:prstGeom prst="rect">
            <a:avLst/>
          </a:prstGeom>
        </p:spPr>
      </p:pic>
      <p:sp>
        <p:nvSpPr>
          <p:cNvPr id="2" name="AutoShape 2" descr="Windows file structure"/>
          <p:cNvSpPr>
            <a:spLocks noGrp="1" noChangeAspect="1" noChangeArrowheads="1"/>
          </p:cNvSpPr>
          <p:nvPr>
            <p:ph type="body" idx="4294967295"/>
          </p:nvPr>
        </p:nvSpPr>
        <p:spPr bwMode="auto">
          <a:xfrm>
            <a:off x="146050" y="2054225"/>
            <a:ext cx="8540750" cy="4076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 name="AutoShape 4" descr="linux filesystem struct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4645699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Windows file struct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597921" y="2155041"/>
            <a:ext cx="5491991" cy="3822518"/>
          </a:xfrm>
          <a:prstGeom prst="rect">
            <a:avLst/>
          </a:prstGeom>
        </p:spPr>
      </p:pic>
      <p:sp>
        <p:nvSpPr>
          <p:cNvPr id="4" name="AutoShape 2"/>
          <p:cNvSpPr txBox="1">
            <a:spLocks noChangeArrowheads="1"/>
          </p:cNvSpPr>
          <p:nvPr/>
        </p:nvSpPr>
        <p:spPr>
          <a:xfrm>
            <a:off x="0" y="533400"/>
            <a:ext cx="8229600" cy="11430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wentieth Century"/>
                <a:ea typeface="Twentieth Century"/>
                <a:cs typeface="Twentieth Century"/>
                <a:sym typeface="Twentieth Century"/>
              </a:defRPr>
            </a:lvl9pPr>
          </a:lstStyle>
          <a:p>
            <a:r>
              <a:rPr lang="en-US" altLang="en-US" sz="3600" dirty="0" smtClean="0"/>
              <a:t>        </a:t>
            </a:r>
            <a:r>
              <a:rPr lang="en-US" sz="3600" b="1" dirty="0" smtClean="0"/>
              <a:t>Windows System Structure</a:t>
            </a:r>
            <a:endParaRPr lang="en-US" altLang="en-US" sz="3600" dirty="0"/>
          </a:p>
        </p:txBody>
      </p:sp>
    </p:spTree>
    <p:extLst>
      <p:ext uri="{BB962C8B-B14F-4D97-AF65-F5344CB8AC3E}">
        <p14:creationId xmlns:p14="http://schemas.microsoft.com/office/powerpoint/2010/main" val="5887819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4294967295"/>
          </p:nvPr>
        </p:nvSpPr>
        <p:spPr/>
        <p:txBody>
          <a:bodyPr>
            <a:normAutofit fontScale="85000" lnSpcReduction="20000"/>
          </a:bodyPr>
          <a:lstStyle/>
          <a:p>
            <a:fld id="{B6385F6D-9406-4A2D-BF75-7ED3794C7446}" type="slidenum">
              <a:rPr lang="en-US" altLang="en-US"/>
              <a:pPr/>
              <a:t>65</a:t>
            </a:fld>
            <a:endParaRPr lang="en-US" altLang="en-US"/>
          </a:p>
        </p:txBody>
      </p:sp>
      <p:sp>
        <p:nvSpPr>
          <p:cNvPr id="27650" name="AutoShape 2"/>
          <p:cNvSpPr>
            <a:spLocks noGrp="1" noChangeArrowheads="1"/>
          </p:cNvSpPr>
          <p:nvPr>
            <p:ph type="title" idx="4294967295"/>
          </p:nvPr>
        </p:nvSpPr>
        <p:spPr>
          <a:xfrm>
            <a:off x="0" y="533400"/>
            <a:ext cx="8229600" cy="1143000"/>
          </a:xfrm>
        </p:spPr>
        <p:txBody>
          <a:bodyPr/>
          <a:lstStyle/>
          <a:p>
            <a:r>
              <a:rPr lang="en-US" altLang="en-US" dirty="0"/>
              <a:t>        </a:t>
            </a:r>
            <a:r>
              <a:rPr lang="en-US" b="1" dirty="0" smtClean="0"/>
              <a:t>Linux System Structure</a:t>
            </a:r>
            <a:endParaRPr lang="en-US" altLang="en-US" dirty="0"/>
          </a:p>
        </p:txBody>
      </p:sp>
      <p:sp>
        <p:nvSpPr>
          <p:cNvPr id="2" name="AutoShape 2" descr="Windows file structure"/>
          <p:cNvSpPr>
            <a:spLocks noGrp="1" noChangeAspect="1" noChangeArrowheads="1"/>
          </p:cNvSpPr>
          <p:nvPr>
            <p:ph type="body" idx="4294967295"/>
          </p:nvPr>
        </p:nvSpPr>
        <p:spPr bwMode="auto">
          <a:xfrm>
            <a:off x="146049" y="2054225"/>
            <a:ext cx="8905185" cy="4076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sz="2200" b="1" dirty="0"/>
              <a:t>/</a:t>
            </a:r>
            <a:r>
              <a:rPr lang="en-US" sz="2200" dirty="0"/>
              <a:t> – this is known as “root”, the logical beginning of the Linux file system structure</a:t>
            </a:r>
            <a:r>
              <a:rPr lang="en-US" sz="2200" dirty="0" smtClean="0"/>
              <a:t>.</a:t>
            </a:r>
          </a:p>
          <a:p>
            <a:r>
              <a:rPr lang="en-US" sz="2200" b="1" dirty="0"/>
              <a:t>/bin</a:t>
            </a:r>
            <a:r>
              <a:rPr lang="en-US" sz="2200" dirty="0"/>
              <a:t> </a:t>
            </a:r>
            <a:r>
              <a:rPr lang="en-US" sz="2200" dirty="0" smtClean="0"/>
              <a:t>–most </a:t>
            </a:r>
            <a:r>
              <a:rPr lang="en-US" sz="2200" dirty="0"/>
              <a:t>of your binary files are stored, typically for the Linux terminal commands and core utilities, such as cd (change directory), </a:t>
            </a:r>
            <a:r>
              <a:rPr lang="en-US" sz="2200" dirty="0" err="1"/>
              <a:t>pwd</a:t>
            </a:r>
            <a:r>
              <a:rPr lang="en-US" sz="2200" dirty="0"/>
              <a:t> (print working directory), mv (move), and so on</a:t>
            </a:r>
            <a:r>
              <a:rPr lang="en-US" sz="2200" dirty="0" smtClean="0"/>
              <a:t>.</a:t>
            </a:r>
          </a:p>
          <a:p>
            <a:r>
              <a:rPr lang="en-US" sz="2200" b="1" dirty="0"/>
              <a:t>/boot</a:t>
            </a:r>
            <a:r>
              <a:rPr lang="en-US" sz="2200" dirty="0"/>
              <a:t> – This is where all the needed files for Linux to boot are kept. </a:t>
            </a:r>
            <a:endParaRPr lang="en-US" sz="2200" dirty="0" smtClean="0"/>
          </a:p>
          <a:p>
            <a:r>
              <a:rPr lang="en-US" sz="2200" b="1" dirty="0"/>
              <a:t>/dev</a:t>
            </a:r>
            <a:r>
              <a:rPr lang="en-US" sz="2200" dirty="0"/>
              <a:t> – This is where your physical devices are mounted, such as your hard drives, USB drives, optical drives, and so on.</a:t>
            </a:r>
          </a:p>
          <a:p>
            <a:r>
              <a:rPr lang="en-US" sz="2200" b="1" dirty="0"/>
              <a:t>/</a:t>
            </a:r>
            <a:r>
              <a:rPr lang="en-US" sz="2200" b="1" dirty="0" err="1"/>
              <a:t>etc</a:t>
            </a:r>
            <a:r>
              <a:rPr lang="en-US" sz="2200" dirty="0"/>
              <a:t> –configuration files are stored.</a:t>
            </a:r>
          </a:p>
        </p:txBody>
      </p:sp>
      <p:sp>
        <p:nvSpPr>
          <p:cNvPr id="3" name="AutoShape 4" descr="linux filesystem struct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0206563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4294967295"/>
          </p:nvPr>
        </p:nvSpPr>
        <p:spPr/>
        <p:txBody>
          <a:bodyPr>
            <a:normAutofit fontScale="85000" lnSpcReduction="20000"/>
          </a:bodyPr>
          <a:lstStyle/>
          <a:p>
            <a:fld id="{B6385F6D-9406-4A2D-BF75-7ED3794C7446}" type="slidenum">
              <a:rPr lang="en-US" altLang="en-US"/>
              <a:pPr/>
              <a:t>66</a:t>
            </a:fld>
            <a:endParaRPr lang="en-US" altLang="en-US"/>
          </a:p>
        </p:txBody>
      </p:sp>
      <p:sp>
        <p:nvSpPr>
          <p:cNvPr id="27650" name="AutoShape 2"/>
          <p:cNvSpPr>
            <a:spLocks noGrp="1" noChangeArrowheads="1"/>
          </p:cNvSpPr>
          <p:nvPr>
            <p:ph type="title" idx="4294967295"/>
          </p:nvPr>
        </p:nvSpPr>
        <p:spPr>
          <a:xfrm>
            <a:off x="0" y="533400"/>
            <a:ext cx="8229600" cy="1143000"/>
          </a:xfrm>
        </p:spPr>
        <p:txBody>
          <a:bodyPr/>
          <a:lstStyle/>
          <a:p>
            <a:r>
              <a:rPr lang="en-US" altLang="en-US" dirty="0"/>
              <a:t>        </a:t>
            </a:r>
            <a:r>
              <a:rPr lang="en-US" b="1" dirty="0" smtClean="0"/>
              <a:t>Linux System Structure</a:t>
            </a:r>
            <a:endParaRPr lang="en-US" altLang="en-US" dirty="0"/>
          </a:p>
        </p:txBody>
      </p:sp>
      <p:sp>
        <p:nvSpPr>
          <p:cNvPr id="2" name="AutoShape 2" descr="Windows file structure"/>
          <p:cNvSpPr>
            <a:spLocks noGrp="1" noChangeAspect="1" noChangeArrowheads="1"/>
          </p:cNvSpPr>
          <p:nvPr>
            <p:ph type="body" idx="4294967295"/>
          </p:nvPr>
        </p:nvSpPr>
        <p:spPr bwMode="auto">
          <a:xfrm>
            <a:off x="146049" y="2054225"/>
            <a:ext cx="8905185" cy="4076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sz="2200" b="1" dirty="0"/>
              <a:t>/home</a:t>
            </a:r>
            <a:r>
              <a:rPr lang="en-US" sz="2200" dirty="0"/>
              <a:t> – This is where you’ll spend the vast majority of your time because it has all of your personal </a:t>
            </a:r>
            <a:r>
              <a:rPr lang="en-US" sz="2200" dirty="0" smtClean="0"/>
              <a:t>data.</a:t>
            </a:r>
          </a:p>
          <a:p>
            <a:r>
              <a:rPr lang="en-US" sz="2200" b="1" dirty="0"/>
              <a:t>/lib</a:t>
            </a:r>
            <a:r>
              <a:rPr lang="en-US" sz="2200" dirty="0"/>
              <a:t> – This is the location of libraries</a:t>
            </a:r>
            <a:r>
              <a:rPr lang="en-US" sz="2200" dirty="0" smtClean="0"/>
              <a:t>.</a:t>
            </a:r>
          </a:p>
          <a:p>
            <a:r>
              <a:rPr lang="en-US" sz="2200" b="1" dirty="0"/>
              <a:t>/media</a:t>
            </a:r>
            <a:r>
              <a:rPr lang="en-US" sz="2200" dirty="0"/>
              <a:t> – Another place where external devices such as optical drives and USB drives can be </a:t>
            </a:r>
            <a:r>
              <a:rPr lang="en-US" sz="2200" dirty="0" smtClean="0"/>
              <a:t>mounted.</a:t>
            </a:r>
          </a:p>
          <a:p>
            <a:r>
              <a:rPr lang="en-US" sz="2200" b="1" dirty="0"/>
              <a:t>/</a:t>
            </a:r>
            <a:r>
              <a:rPr lang="en-US" sz="2200" b="1" dirty="0" err="1"/>
              <a:t>mnt</a:t>
            </a:r>
            <a:r>
              <a:rPr lang="en-US" sz="2200" dirty="0"/>
              <a:t> – This is basically a placeholder folder used for mounting other folders or </a:t>
            </a:r>
            <a:r>
              <a:rPr lang="en-US" sz="2200" dirty="0" smtClean="0"/>
              <a:t>drives</a:t>
            </a:r>
            <a:r>
              <a:rPr lang="en-US" sz="2200" dirty="0"/>
              <a:t>. Typically this is used for Network </a:t>
            </a:r>
            <a:r>
              <a:rPr lang="en-US" sz="2200" dirty="0" smtClean="0"/>
              <a:t>locations.</a:t>
            </a:r>
          </a:p>
          <a:p>
            <a:r>
              <a:rPr lang="en-US" b="1" dirty="0"/>
              <a:t>/</a:t>
            </a:r>
            <a:r>
              <a:rPr lang="en-US" sz="2200" b="1" dirty="0" err="1"/>
              <a:t>proc</a:t>
            </a:r>
            <a:r>
              <a:rPr lang="en-US" sz="2200" b="1" dirty="0"/>
              <a:t> – </a:t>
            </a:r>
            <a:r>
              <a:rPr lang="en-US" sz="2200" dirty="0"/>
              <a:t>The “processes” folder where a lot of system information is represented as files.</a:t>
            </a:r>
          </a:p>
          <a:p>
            <a:r>
              <a:rPr lang="en-US" sz="2200" b="1" dirty="0"/>
              <a:t>/root – </a:t>
            </a:r>
            <a:r>
              <a:rPr lang="en-US" sz="2200" dirty="0"/>
              <a:t>This is the equivalent to the /home folder specifically for the root user, also called the </a:t>
            </a:r>
            <a:r>
              <a:rPr lang="en-US" sz="2200" dirty="0" err="1"/>
              <a:t>superuser</a:t>
            </a:r>
            <a:r>
              <a:rPr lang="en-US" sz="2200" dirty="0"/>
              <a:t>. </a:t>
            </a:r>
          </a:p>
        </p:txBody>
      </p:sp>
      <p:sp>
        <p:nvSpPr>
          <p:cNvPr id="3" name="AutoShape 4" descr="linux filesystem struct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9608061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061" y="1974574"/>
            <a:ext cx="8441635" cy="3747180"/>
          </a:xfrm>
          <a:prstGeom prst="rect">
            <a:avLst/>
          </a:prstGeom>
        </p:spPr>
        <p:txBody>
          <a:bodyPr wrap="square">
            <a:spAutoFit/>
          </a:bodyPr>
          <a:lstStyle/>
          <a:p>
            <a:pPr marL="457200" indent="-339090">
              <a:spcBef>
                <a:spcPts val="700"/>
              </a:spcBef>
              <a:buClr>
                <a:schemeClr val="accent2"/>
              </a:buClr>
              <a:buSzPts val="1740"/>
              <a:buFont typeface="Noto Sans Symbols"/>
              <a:buChar char="◻"/>
            </a:pPr>
            <a:r>
              <a:rPr lang="en-US" sz="2200" b="1" dirty="0">
                <a:solidFill>
                  <a:schemeClr val="dk1"/>
                </a:solidFill>
                <a:latin typeface="Twentieth Century"/>
                <a:ea typeface="Twentieth Century"/>
                <a:cs typeface="Twentieth Century"/>
                <a:sym typeface="Twentieth Century"/>
              </a:rPr>
              <a:t>/</a:t>
            </a:r>
            <a:r>
              <a:rPr lang="en-US" sz="2200" b="1" dirty="0" err="1">
                <a:solidFill>
                  <a:schemeClr val="dk1"/>
                </a:solidFill>
                <a:latin typeface="Twentieth Century"/>
                <a:ea typeface="Twentieth Century"/>
                <a:cs typeface="Twentieth Century"/>
                <a:sym typeface="Twentieth Century"/>
              </a:rPr>
              <a:t>sbin</a:t>
            </a:r>
            <a:r>
              <a:rPr lang="en-US" sz="2200" b="1" dirty="0">
                <a:solidFill>
                  <a:schemeClr val="dk1"/>
                </a:solidFill>
                <a:latin typeface="Twentieth Century"/>
                <a:ea typeface="Twentieth Century"/>
                <a:cs typeface="Twentieth Century"/>
                <a:sym typeface="Twentieth Century"/>
              </a:rPr>
              <a:t> – </a:t>
            </a:r>
            <a:r>
              <a:rPr lang="en-US" sz="2200" dirty="0">
                <a:solidFill>
                  <a:schemeClr val="dk1"/>
                </a:solidFill>
                <a:latin typeface="Twentieth Century"/>
                <a:ea typeface="Twentieth Century"/>
                <a:cs typeface="Twentieth Century"/>
                <a:sym typeface="Twentieth Century"/>
              </a:rPr>
              <a:t>Similar to /bin, except that it’s dedicated to certain commands that can only be run by the root user, or the </a:t>
            </a:r>
            <a:r>
              <a:rPr lang="en-US" sz="2200" dirty="0" err="1">
                <a:solidFill>
                  <a:schemeClr val="dk1"/>
                </a:solidFill>
                <a:latin typeface="Twentieth Century"/>
                <a:ea typeface="Twentieth Century"/>
                <a:cs typeface="Twentieth Century"/>
                <a:sym typeface="Twentieth Century"/>
              </a:rPr>
              <a:t>superuser</a:t>
            </a:r>
            <a:r>
              <a:rPr lang="en-US" sz="2200" dirty="0">
                <a:solidFill>
                  <a:schemeClr val="dk1"/>
                </a:solidFill>
                <a:latin typeface="Twentieth Century"/>
                <a:ea typeface="Twentieth Century"/>
                <a:cs typeface="Twentieth Century"/>
                <a:sym typeface="Twentieth Century"/>
              </a:rPr>
              <a:t>.</a:t>
            </a:r>
          </a:p>
          <a:p>
            <a:pPr marL="457200" indent="-339090">
              <a:spcBef>
                <a:spcPts val="700"/>
              </a:spcBef>
              <a:buClr>
                <a:schemeClr val="accent2"/>
              </a:buClr>
              <a:buSzPts val="1740"/>
              <a:buFont typeface="Noto Sans Symbols"/>
              <a:buChar char="◻"/>
            </a:pPr>
            <a:r>
              <a:rPr lang="en-US" sz="2200" b="1" dirty="0">
                <a:solidFill>
                  <a:schemeClr val="dk1"/>
                </a:solidFill>
                <a:latin typeface="Twentieth Century"/>
                <a:ea typeface="Twentieth Century"/>
                <a:cs typeface="Twentieth Century"/>
                <a:sym typeface="Twentieth Century"/>
              </a:rPr>
              <a:t>/</a:t>
            </a:r>
            <a:r>
              <a:rPr lang="en-US" sz="2200" b="1" dirty="0" err="1">
                <a:solidFill>
                  <a:schemeClr val="dk1"/>
                </a:solidFill>
                <a:latin typeface="Twentieth Century"/>
                <a:ea typeface="Twentieth Century"/>
                <a:cs typeface="Twentieth Century"/>
                <a:sym typeface="Twentieth Century"/>
              </a:rPr>
              <a:t>tmp</a:t>
            </a:r>
            <a:r>
              <a:rPr lang="en-US" sz="2200" b="1" dirty="0">
                <a:solidFill>
                  <a:schemeClr val="dk1"/>
                </a:solidFill>
                <a:latin typeface="Twentieth Century"/>
                <a:ea typeface="Twentieth Century"/>
                <a:cs typeface="Twentieth Century"/>
                <a:sym typeface="Twentieth Century"/>
              </a:rPr>
              <a:t> – </a:t>
            </a:r>
            <a:r>
              <a:rPr lang="en-US" sz="2200" dirty="0">
                <a:solidFill>
                  <a:schemeClr val="dk1"/>
                </a:solidFill>
                <a:latin typeface="Twentieth Century"/>
                <a:ea typeface="Twentieth Century"/>
                <a:cs typeface="Twentieth Century"/>
                <a:sym typeface="Twentieth Century"/>
              </a:rPr>
              <a:t>This is where temporary files are stored, and they are usually deleted upon shutdown, which saves you from having to manually delete them like is required in Windows.</a:t>
            </a:r>
          </a:p>
          <a:p>
            <a:pPr marL="457200" indent="-339090">
              <a:spcBef>
                <a:spcPts val="700"/>
              </a:spcBef>
              <a:buClr>
                <a:schemeClr val="accent2"/>
              </a:buClr>
              <a:buSzPts val="1740"/>
              <a:buFont typeface="Noto Sans Symbols"/>
              <a:buChar char="◻"/>
            </a:pPr>
            <a:r>
              <a:rPr lang="en-US" sz="2200" b="1" dirty="0">
                <a:solidFill>
                  <a:schemeClr val="dk1"/>
                </a:solidFill>
                <a:latin typeface="Twentieth Century"/>
                <a:ea typeface="Twentieth Century"/>
                <a:cs typeface="Twentieth Century"/>
                <a:sym typeface="Twentieth Century"/>
              </a:rPr>
              <a:t>/</a:t>
            </a:r>
            <a:r>
              <a:rPr lang="en-US" sz="2200" b="1" dirty="0" err="1">
                <a:solidFill>
                  <a:schemeClr val="dk1"/>
                </a:solidFill>
                <a:latin typeface="Twentieth Century"/>
                <a:ea typeface="Twentieth Century"/>
                <a:cs typeface="Twentieth Century"/>
                <a:sym typeface="Twentieth Century"/>
              </a:rPr>
              <a:t>usr</a:t>
            </a:r>
            <a:r>
              <a:rPr lang="en-US" sz="2200" b="1" dirty="0">
                <a:solidFill>
                  <a:schemeClr val="dk1"/>
                </a:solidFill>
                <a:latin typeface="Twentieth Century"/>
                <a:ea typeface="Twentieth Century"/>
                <a:cs typeface="Twentieth Century"/>
                <a:sym typeface="Twentieth Century"/>
              </a:rPr>
              <a:t> – </a:t>
            </a:r>
            <a:r>
              <a:rPr lang="en-US" sz="2200" dirty="0">
                <a:solidFill>
                  <a:schemeClr val="dk1"/>
                </a:solidFill>
                <a:latin typeface="Twentieth Century"/>
                <a:ea typeface="Twentieth Century"/>
                <a:cs typeface="Twentieth Century"/>
                <a:sym typeface="Twentieth Century"/>
              </a:rPr>
              <a:t>Contains files and utilities that are shared between users.</a:t>
            </a:r>
          </a:p>
          <a:p>
            <a:pPr marL="457200" indent="-339090">
              <a:spcBef>
                <a:spcPts val="700"/>
              </a:spcBef>
              <a:buClr>
                <a:schemeClr val="accent2"/>
              </a:buClr>
              <a:buSzPts val="1740"/>
              <a:buFont typeface="Noto Sans Symbols"/>
              <a:buChar char="◻"/>
            </a:pPr>
            <a:r>
              <a:rPr lang="en-US" sz="2200" b="1" dirty="0">
                <a:solidFill>
                  <a:schemeClr val="dk1"/>
                </a:solidFill>
                <a:latin typeface="Twentieth Century"/>
                <a:ea typeface="Twentieth Century"/>
                <a:cs typeface="Twentieth Century"/>
                <a:sym typeface="Twentieth Century"/>
              </a:rPr>
              <a:t>/</a:t>
            </a:r>
            <a:r>
              <a:rPr lang="en-US" sz="2200" b="1" dirty="0" err="1">
                <a:solidFill>
                  <a:schemeClr val="dk1"/>
                </a:solidFill>
                <a:latin typeface="Twentieth Century"/>
                <a:ea typeface="Twentieth Century"/>
                <a:cs typeface="Twentieth Century"/>
                <a:sym typeface="Twentieth Century"/>
              </a:rPr>
              <a:t>var</a:t>
            </a:r>
            <a:r>
              <a:rPr lang="en-US" sz="2200" b="1" dirty="0">
                <a:solidFill>
                  <a:schemeClr val="dk1"/>
                </a:solidFill>
                <a:latin typeface="Twentieth Century"/>
                <a:ea typeface="Twentieth Century"/>
                <a:cs typeface="Twentieth Century"/>
                <a:sym typeface="Twentieth Century"/>
              </a:rPr>
              <a:t> – </a:t>
            </a:r>
            <a:r>
              <a:rPr lang="en-US" sz="2200" dirty="0">
                <a:solidFill>
                  <a:schemeClr val="dk1"/>
                </a:solidFill>
                <a:latin typeface="Twentieth Century"/>
                <a:ea typeface="Twentieth Century"/>
                <a:cs typeface="Twentieth Century"/>
                <a:sym typeface="Twentieth Century"/>
              </a:rPr>
              <a:t>This is where variable data is kept, usually system logs but can also include other types of data as well.</a:t>
            </a:r>
          </a:p>
        </p:txBody>
      </p:sp>
    </p:spTree>
    <p:extLst>
      <p:ext uri="{BB962C8B-B14F-4D97-AF65-F5344CB8AC3E}">
        <p14:creationId xmlns:p14="http://schemas.microsoft.com/office/powerpoint/2010/main" val="25226308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4294967295"/>
          </p:nvPr>
        </p:nvSpPr>
        <p:spPr/>
        <p:txBody>
          <a:bodyPr>
            <a:normAutofit fontScale="85000" lnSpcReduction="20000"/>
          </a:bodyPr>
          <a:lstStyle/>
          <a:p>
            <a:fld id="{B6385F6D-9406-4A2D-BF75-7ED3794C7446}" type="slidenum">
              <a:rPr lang="en-US" altLang="en-US"/>
              <a:pPr/>
              <a:t>68</a:t>
            </a:fld>
            <a:endParaRPr lang="en-US" altLang="en-US"/>
          </a:p>
        </p:txBody>
      </p:sp>
      <p:sp>
        <p:nvSpPr>
          <p:cNvPr id="27650" name="AutoShape 2"/>
          <p:cNvSpPr>
            <a:spLocks noGrp="1" noChangeArrowheads="1"/>
          </p:cNvSpPr>
          <p:nvPr>
            <p:ph type="title" idx="4294967295"/>
          </p:nvPr>
        </p:nvSpPr>
        <p:spPr>
          <a:xfrm>
            <a:off x="0" y="533400"/>
            <a:ext cx="8229600" cy="1143000"/>
          </a:xfrm>
        </p:spPr>
        <p:txBody>
          <a:bodyPr/>
          <a:lstStyle/>
          <a:p>
            <a:endParaRPr lang="en-US" altLang="en-US" dirty="0"/>
          </a:p>
        </p:txBody>
      </p:sp>
      <p:sp>
        <p:nvSpPr>
          <p:cNvPr id="27651" name="Rectangle 3"/>
          <p:cNvSpPr>
            <a:spLocks noGrp="1" noChangeArrowheads="1"/>
          </p:cNvSpPr>
          <p:nvPr>
            <p:ph type="body" idx="4294967295"/>
          </p:nvPr>
        </p:nvSpPr>
        <p:spPr>
          <a:xfrm>
            <a:off x="145774" y="2054088"/>
            <a:ext cx="8541026" cy="4076838"/>
          </a:xfrm>
        </p:spPr>
        <p:txBody>
          <a:bodyPr/>
          <a:lstStyle/>
          <a:p>
            <a:pPr marL="118110" indent="0">
              <a:buNone/>
            </a:pPr>
            <a:endParaRPr lang="en-US" sz="1800" dirty="0" smtClean="0">
              <a:solidFill>
                <a:srgbClr val="7030A0"/>
              </a:solidFill>
            </a:endParaRPr>
          </a:p>
          <a:p>
            <a:pPr marL="118110" indent="0">
              <a:buNone/>
            </a:pPr>
            <a:endParaRPr lang="en-US" sz="1800" dirty="0">
              <a:solidFill>
                <a:srgbClr val="7030A0"/>
              </a:solidFill>
            </a:endParaRPr>
          </a:p>
          <a:p>
            <a:pPr marL="118110" indent="0">
              <a:buNone/>
            </a:pPr>
            <a:endParaRPr lang="en-US" sz="1800" dirty="0" smtClean="0">
              <a:solidFill>
                <a:srgbClr val="7030A0"/>
              </a:solidFill>
            </a:endParaRPr>
          </a:p>
          <a:p>
            <a:pPr marL="118110" indent="0">
              <a:buNone/>
            </a:pPr>
            <a:endParaRPr lang="en-US" sz="1800" dirty="0">
              <a:solidFill>
                <a:srgbClr val="7030A0"/>
              </a:solidFill>
            </a:endParaRPr>
          </a:p>
          <a:p>
            <a:pPr marL="118110" indent="0">
              <a:buNone/>
            </a:pPr>
            <a:r>
              <a:rPr lang="en-US" sz="4500" dirty="0" smtClean="0">
                <a:solidFill>
                  <a:srgbClr val="7030A0"/>
                </a:solidFill>
              </a:rPr>
              <a:t>               Thank You</a:t>
            </a:r>
          </a:p>
        </p:txBody>
      </p:sp>
    </p:spTree>
    <p:extLst>
      <p:ext uri="{BB962C8B-B14F-4D97-AF65-F5344CB8AC3E}">
        <p14:creationId xmlns:p14="http://schemas.microsoft.com/office/powerpoint/2010/main" val="38302619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53565" cy="6858000"/>
          </a:xfrm>
          <a:prstGeom prst="rect">
            <a:avLst/>
          </a:prstGeom>
        </p:spPr>
      </p:pic>
    </p:spTree>
    <p:extLst>
      <p:ext uri="{BB962C8B-B14F-4D97-AF65-F5344CB8AC3E}">
        <p14:creationId xmlns:p14="http://schemas.microsoft.com/office/powerpoint/2010/main" val="25104577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53565" cy="6858000"/>
          </a:xfrm>
          <a:prstGeom prst="rect">
            <a:avLst/>
          </a:prstGeom>
        </p:spPr>
      </p:pic>
    </p:spTree>
    <p:extLst>
      <p:ext uri="{BB962C8B-B14F-4D97-AF65-F5344CB8AC3E}">
        <p14:creationId xmlns:p14="http://schemas.microsoft.com/office/powerpoint/2010/main" val="13891383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53565" cy="6858000"/>
          </a:xfrm>
          <a:prstGeom prst="rect">
            <a:avLst/>
          </a:prstGeom>
        </p:spPr>
      </p:pic>
    </p:spTree>
    <p:extLst>
      <p:ext uri="{BB962C8B-B14F-4D97-AF65-F5344CB8AC3E}">
        <p14:creationId xmlns:p14="http://schemas.microsoft.com/office/powerpoint/2010/main" val="217674912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5_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797</TotalTime>
  <Words>1442</Words>
  <Application>Microsoft Office PowerPoint</Application>
  <PresentationFormat>On-screen Show (4:3)</PresentationFormat>
  <Paragraphs>219</Paragraphs>
  <Slides>68</Slides>
  <Notes>3</Notes>
  <HiddenSlides>0</HiddenSlides>
  <MMClips>0</MMClips>
  <ScaleCrop>false</ScaleCrop>
  <HeadingPairs>
    <vt:vector size="8" baseType="variant">
      <vt:variant>
        <vt:lpstr>Fonts Used</vt:lpstr>
      </vt:variant>
      <vt:variant>
        <vt:i4>6</vt:i4>
      </vt:variant>
      <vt:variant>
        <vt:lpstr>Theme</vt:lpstr>
      </vt:variant>
      <vt:variant>
        <vt:i4>5</vt:i4>
      </vt:variant>
      <vt:variant>
        <vt:lpstr>Embedded OLE Servers</vt:lpstr>
      </vt:variant>
      <vt:variant>
        <vt:i4>1</vt:i4>
      </vt:variant>
      <vt:variant>
        <vt:lpstr>Slide Titles</vt:lpstr>
      </vt:variant>
      <vt:variant>
        <vt:i4>68</vt:i4>
      </vt:variant>
    </vt:vector>
  </HeadingPairs>
  <TitlesOfParts>
    <vt:vector size="80" baseType="lpstr">
      <vt:lpstr>Wingdings</vt:lpstr>
      <vt:lpstr>Calibri</vt:lpstr>
      <vt:lpstr>Noto Sans Symbols</vt:lpstr>
      <vt:lpstr>Twentieth Century</vt:lpstr>
      <vt:lpstr>Times New Roman</vt:lpstr>
      <vt:lpstr>Arial</vt:lpstr>
      <vt:lpstr>1_Median</vt:lpstr>
      <vt:lpstr>Median</vt:lpstr>
      <vt:lpstr>2_Median</vt:lpstr>
      <vt:lpstr>4_Median</vt:lpstr>
      <vt:lpstr>5_Median</vt:lpstr>
      <vt:lpstr>Bitmap Image</vt:lpstr>
      <vt:lpstr> 23MCAC103- ADVANCED OPERATING   SYSTEMS</vt:lpstr>
      <vt:lpstr>Course Outcome –Unit 2 </vt:lpstr>
      <vt:lpstr>Syllabus- Unit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VIRTUAL MACHINES</vt:lpstr>
      <vt:lpstr>Virtual Machine</vt:lpstr>
      <vt:lpstr>Description</vt:lpstr>
      <vt:lpstr>Virtualization</vt:lpstr>
      <vt:lpstr>Virtualization contd..</vt:lpstr>
      <vt:lpstr>History</vt:lpstr>
      <vt:lpstr>        Virtual Machine Monitor</vt:lpstr>
      <vt:lpstr>PowerPoint Presentation</vt:lpstr>
      <vt:lpstr>Architecture</vt:lpstr>
      <vt:lpstr>Features</vt:lpstr>
      <vt:lpstr>Benefits</vt:lpstr>
      <vt:lpstr>Benefits</vt:lpstr>
      <vt:lpstr>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Linux Commands</vt:lpstr>
      <vt:lpstr>        Linux Commands</vt:lpstr>
      <vt:lpstr>        More About Linux Commands</vt:lpstr>
      <vt:lpstr>        Man Pages in Linux</vt:lpstr>
      <vt:lpstr>        Man Commands Syntax</vt:lpstr>
      <vt:lpstr>        BASH FEATURES </vt:lpstr>
      <vt:lpstr>        BASH FEATURES </vt:lpstr>
      <vt:lpstr>        INTERPRETERS </vt:lpstr>
      <vt:lpstr>        INTERPRETERS </vt:lpstr>
      <vt:lpstr>        FILENAME SPECIFICATION </vt:lpstr>
      <vt:lpstr>PowerPoint Presentation</vt:lpstr>
      <vt:lpstr> Absolute Path:</vt:lpstr>
      <vt:lpstr> Relative path </vt:lpstr>
      <vt:lpstr>        INTERPRETERS </vt:lpstr>
      <vt:lpstr>        INTERPRETERS </vt:lpstr>
      <vt:lpstr>PowerPoint Presentation</vt:lpstr>
      <vt:lpstr>PowerPoint Presentation</vt:lpstr>
      <vt:lpstr>PowerPoint Presentation</vt:lpstr>
      <vt:lpstr>PowerPoint Presentation</vt:lpstr>
      <vt:lpstr>PowerPoint Presentation</vt:lpstr>
      <vt:lpstr>        INTERPRETERS </vt:lpstr>
      <vt:lpstr>        Linux System Structure</vt:lpstr>
      <vt:lpstr>PowerPoint Presentation</vt:lpstr>
      <vt:lpstr>        Linux System Structure</vt:lpstr>
      <vt:lpstr>        Linux System Structure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23MCAC103- ADVANCED OPERATING   SYSTEMS</dc:title>
  <dc:creator>Ugur Halici</dc:creator>
  <cp:lastModifiedBy>DELL</cp:lastModifiedBy>
  <cp:revision>31</cp:revision>
  <dcterms:created xsi:type="dcterms:W3CDTF">2009-03-10T18:07:59Z</dcterms:created>
  <dcterms:modified xsi:type="dcterms:W3CDTF">2024-09-26T05:37:43Z</dcterms:modified>
</cp:coreProperties>
</file>