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Roca One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Dhruv-cse/2401031830002/tree/32f419fa2676f93f64fa1329f56406b76464b21e/Assignment-3%20python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http://www.kaggle.com" TargetMode="External" Type="http://schemas.openxmlformats.org/officeDocument/2006/relationships/hyperlink"/><Relationship Id="rId6" Target="http://www.kaggle.com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5862635" y="1647622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800000">
            <a:off x="320457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320457" y="6290701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25809" y="-36522"/>
            <a:ext cx="6062191" cy="1917521"/>
          </a:xfrm>
          <a:custGeom>
            <a:avLst/>
            <a:gdLst/>
            <a:ahLst/>
            <a:cxnLst/>
            <a:rect r="r" b="b" t="t" l="l"/>
            <a:pathLst>
              <a:path h="1917521" w="6062191">
                <a:moveTo>
                  <a:pt x="0" y="0"/>
                </a:moveTo>
                <a:lnTo>
                  <a:pt x="6062191" y="0"/>
                </a:lnTo>
                <a:lnTo>
                  <a:pt x="6062191" y="1917522"/>
                </a:lnTo>
                <a:lnTo>
                  <a:pt x="0" y="1917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5361" r="0" b="-10218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13010" y="2595375"/>
            <a:ext cx="14305132" cy="290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8"/>
              </a:lnSpc>
              <a:spcBef>
                <a:spcPct val="0"/>
              </a:spcBef>
            </a:pPr>
            <a:r>
              <a:rPr lang="en-US" sz="830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Movie Recommendation System using Python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2688" y="589399"/>
            <a:ext cx="2757872" cy="87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3"/>
              </a:lnSpc>
              <a:spcBef>
                <a:spcPct val="0"/>
              </a:spcBef>
            </a:pPr>
            <a:r>
              <a:rPr lang="en-US" sz="5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Python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2821" y="6289505"/>
            <a:ext cx="12472365" cy="368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0"/>
              </a:lnSpc>
            </a:pPr>
            <a:r>
              <a:rPr lang="en-US" sz="4164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Presented by :</a:t>
            </a:r>
          </a:p>
          <a:p>
            <a:pPr algn="l">
              <a:lnSpc>
                <a:spcPts val="5830"/>
              </a:lnSpc>
            </a:pPr>
            <a:r>
              <a:rPr lang="en-US" sz="4164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Name :Dhruv parmar (2401031830002).</a:t>
            </a:r>
          </a:p>
          <a:p>
            <a:pPr algn="l">
              <a:lnSpc>
                <a:spcPts val="5830"/>
              </a:lnSpc>
            </a:pPr>
            <a:r>
              <a:rPr lang="en-US" sz="4164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Roll no : 105</a:t>
            </a:r>
          </a:p>
          <a:p>
            <a:pPr algn="l">
              <a:lnSpc>
                <a:spcPts val="5830"/>
              </a:lnSpc>
            </a:pPr>
            <a:r>
              <a:rPr lang="en-US" sz="4164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Batch : D / D4</a:t>
            </a:r>
          </a:p>
          <a:p>
            <a:pPr algn="l" marL="0" indent="0" lvl="0">
              <a:lnSpc>
                <a:spcPts val="5830"/>
              </a:lnSpc>
              <a:spcBef>
                <a:spcPct val="0"/>
              </a:spcBef>
            </a:pPr>
            <a:r>
              <a:rPr lang="en-US" sz="4164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Guided by : Mr.Sanket </a:t>
            </a:r>
            <a:r>
              <a:rPr lang="en-US" sz="4164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Shah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How It Works – Step by Step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6207" y="1770604"/>
            <a:ext cx="16048747" cy="8942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Load and clean movie data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Merge overview, genres, and keywords into a single text column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Convert text to vectors using TF-IDF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Compute pairwise cosine similarity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Return top 5 similar movie titles for any input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TF-IDF helps identify important words in a document.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Cosine similarity measures how close two documents are based on vector angles.</a:t>
            </a:r>
          </a:p>
          <a:p>
            <a:pPr algn="l">
              <a:lnSpc>
                <a:spcPts val="642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42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898322">
            <a:off x="16111106" y="1647622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394229" y="589046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Content-Based Filtering Explained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898322">
            <a:off x="16111106" y="1647622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394229" y="589046"/>
            <a:ext cx="1578921" cy="1578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6207" y="1770604"/>
            <a:ext cx="16048747" cy="975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Uses metadata (not ratings o</a:t>
            </a: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 users)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Compares content similarity: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Plot summaries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Genre tags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Keywords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Works well even with limited user history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Unlike collaborative filtering, content-based doesn't require user interactions.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Every recommendation is based solely on the item's features.</a:t>
            </a:r>
          </a:p>
          <a:p>
            <a:pPr algn="l">
              <a:lnSpc>
                <a:spcPts val="642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4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Conclusion &amp; 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6207" y="1947040"/>
            <a:ext cx="16048747" cy="731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✅ Simple and powe</a:t>
            </a: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rful example of a recommender system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✅ Uses real data</a:t>
            </a: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 and proven techniques (TF-IDF, cosine similarity)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📈 Can be improved with: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API integration for posters/descriptions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User-based recommendations (collaborative filtering)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Web interface (Streamlit/Flask)</a:t>
            </a:r>
          </a:p>
          <a:p>
            <a:pPr algn="l" marL="0" indent="0" lvl="0">
              <a:lnSpc>
                <a:spcPts val="642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898322">
            <a:off x="16111106" y="1647622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394229" y="589046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012" y="5685684"/>
            <a:ext cx="117886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6"/>
              </a:lnSpc>
            </a:pPr>
            <a:r>
              <a:rPr lang="en-US" sz="50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Github Link :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1112" y="3155591"/>
            <a:ext cx="8460437" cy="15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6012" y="6548715"/>
            <a:ext cx="10516917" cy="290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8"/>
              </a:lnSpc>
              <a:spcBef>
                <a:spcPct val="0"/>
              </a:spcBef>
            </a:pPr>
            <a:r>
              <a:rPr lang="en-US" sz="4127" u="sng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  <a:hlinkClick r:id="rId3" tooltip="https://github.com/Dhruv-cse/2401031830002/tree/32f419fa2676f93f64fa1329f56406b76464b21e/Assignment-3%20python"/>
              </a:rPr>
              <a:t>https://github.com/Dhruv-cse/2401031830002/tree/32f419fa2676f93f64fa1329f56406b76464b21e/Assignment-3%20pythonragraph text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394229" y="589046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74579" y="538599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2" y="0"/>
                </a:lnTo>
                <a:lnTo>
                  <a:pt x="708242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41477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Introduction to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888" y="1547730"/>
            <a:ext cx="12289936" cy="904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150" indent="-424075" lvl="1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Recommender systems are essential in entertainment platforms.</a:t>
            </a:r>
          </a:p>
          <a:p>
            <a:pPr algn="l" marL="848150" indent="-424075" lvl="1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They improve user experience by suggesting relevant content.</a:t>
            </a:r>
          </a:p>
          <a:p>
            <a:pPr algn="l" marL="848150" indent="-424075" lvl="1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Our</a:t>
            </a:r>
            <a:r>
              <a:rPr lang="en-US" sz="3928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 project focuses on content-based recommendations.</a:t>
            </a:r>
          </a:p>
          <a:p>
            <a:pPr algn="l" marL="848150" indent="-424075" lvl="1">
              <a:lnSpc>
                <a:spcPts val="5499"/>
              </a:lnSpc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Popular platforms like Netflix, Prime Video, and YouTube use different types of recommendation systems.</a:t>
            </a:r>
          </a:p>
          <a:p>
            <a:pPr algn="l" marL="848150" indent="-424075" lvl="1">
              <a:lnSpc>
                <a:spcPts val="5499"/>
              </a:lnSpc>
              <a:spcBef>
                <a:spcPct val="0"/>
              </a:spcBef>
              <a:buFont typeface="Arial"/>
              <a:buChar char="•"/>
            </a:pPr>
            <a:r>
              <a:rPr lang="en-US" sz="3928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This project shows how Python's advanced libraries can be used to build a similar system using movie metadata.</a:t>
            </a:r>
          </a:p>
          <a:p>
            <a:pPr algn="l" marL="0" indent="0" lvl="0">
              <a:lnSpc>
                <a:spcPts val="54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898322">
            <a:off x="14973660" y="745416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230927" y="8468839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Project 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888" y="1843596"/>
            <a:ext cx="14926490" cy="844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0103" indent="-515052" lvl="1">
              <a:lnSpc>
                <a:spcPts val="6679"/>
              </a:lnSpc>
              <a:buFont typeface="Arial"/>
              <a:buChar char="•"/>
            </a:pPr>
            <a:r>
              <a:rPr lang="en-US" sz="4771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Take a movie title as user input.</a:t>
            </a:r>
          </a:p>
          <a:p>
            <a:pPr algn="l" marL="1030103" indent="-515052" lvl="1">
              <a:lnSpc>
                <a:spcPts val="6679"/>
              </a:lnSpc>
              <a:buFont typeface="Arial"/>
              <a:buChar char="•"/>
            </a:pPr>
            <a:r>
              <a:rPr lang="en-US" sz="4771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Analyz</a:t>
            </a:r>
            <a:r>
              <a:rPr lang="en-US" sz="4771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e movie's metadata (gen</a:t>
            </a:r>
            <a:r>
              <a:rPr lang="en-US" sz="4771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</a:t>
            </a:r>
            <a:r>
              <a:rPr lang="en-US" sz="4771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e, keywords, overview).</a:t>
            </a:r>
          </a:p>
          <a:p>
            <a:pPr algn="l" marL="1030103" indent="-515052" lvl="1">
              <a:lnSpc>
                <a:spcPts val="6679"/>
              </a:lnSpc>
              <a:buFont typeface="Arial"/>
              <a:buChar char="•"/>
            </a:pPr>
            <a:r>
              <a:rPr lang="en-US" sz="4771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Suggest 5 most similar movies based on content.</a:t>
            </a:r>
          </a:p>
          <a:p>
            <a:pPr algn="l" marL="1030103" indent="-515052" lvl="1">
              <a:lnSpc>
                <a:spcPts val="6679"/>
              </a:lnSpc>
              <a:spcBef>
                <a:spcPct val="0"/>
              </a:spcBef>
              <a:buFont typeface="Arial"/>
              <a:buChar char="•"/>
            </a:pPr>
            <a:r>
              <a:rPr lang="en-US" sz="4771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Use text similarity to find matches.</a:t>
            </a:r>
          </a:p>
          <a:p>
            <a:pPr algn="l" marL="1030103" indent="-515052" lvl="1">
              <a:lnSpc>
                <a:spcPts val="6679"/>
              </a:lnSpc>
              <a:spcBef>
                <a:spcPct val="0"/>
              </a:spcBef>
              <a:buFont typeface="Arial"/>
              <a:buChar char="•"/>
            </a:pPr>
            <a:r>
              <a:rPr lang="en-US" sz="4771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No ratings or user preferences are used—purely metadata-driven.</a:t>
            </a:r>
          </a:p>
          <a:p>
            <a:pPr algn="l" marL="1030103" indent="-515052" lvl="1">
              <a:lnSpc>
                <a:spcPts val="6679"/>
              </a:lnSpc>
              <a:spcBef>
                <a:spcPct val="0"/>
              </a:spcBef>
              <a:buFont typeface="Arial"/>
              <a:buChar char="•"/>
            </a:pPr>
            <a:r>
              <a:rPr lang="en-US" sz="4771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Simple, fast, and works even when no user data is available (cold start problem).</a:t>
            </a:r>
          </a:p>
          <a:p>
            <a:pPr algn="l" marL="0" indent="0" lvl="0">
              <a:lnSpc>
                <a:spcPts val="667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898322">
            <a:off x="14973660" y="745416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230927" y="8468839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Dataset 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898322">
            <a:off x="14973660" y="745416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30927" y="8468839"/>
            <a:ext cx="1578921" cy="1578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8888" y="1843596"/>
            <a:ext cx="13054956" cy="887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0946" indent="-450473" lvl="1">
              <a:lnSpc>
                <a:spcPts val="5842"/>
              </a:lnSpc>
              <a:buFont typeface="Arial"/>
              <a:buChar char="•"/>
            </a:pPr>
            <a:r>
              <a:rPr lang="en-US" sz="417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Dataset Name: TMDb 5000 Movie Dataset</a:t>
            </a:r>
          </a:p>
          <a:p>
            <a:pPr algn="l" marL="900946" indent="-450473" lvl="1">
              <a:lnSpc>
                <a:spcPts val="5842"/>
              </a:lnSpc>
              <a:buFont typeface="Arial"/>
              <a:buChar char="•"/>
            </a:pPr>
            <a:r>
              <a:rPr lang="en-US" sz="417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</a:t>
            </a:r>
            <a:r>
              <a:rPr lang="en-US" sz="417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ource: Kaggle (</a:t>
            </a:r>
            <a:r>
              <a:rPr lang="en-US" sz="4172" u="sng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  <a:hlinkClick r:id="rId5" tooltip="http://www.kaggle.com"/>
              </a:rPr>
              <a:t>www.ka</a:t>
            </a:r>
            <a:r>
              <a:rPr lang="en-US" sz="4172" u="sng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  <a:hlinkClick r:id="rId6" tooltip="http://www.kaggle.com"/>
              </a:rPr>
              <a:t>ggle.com</a:t>
            </a:r>
            <a:r>
              <a:rPr lang="en-US" sz="417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)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Key Colum</a:t>
            </a: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ns Used: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title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overview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genres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keywords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Data includes details about 4800+ movies.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Pre-cleaned, ready to use for NLP and ML tasks.</a:t>
            </a:r>
          </a:p>
          <a:p>
            <a:pPr algn="l" marL="900946" indent="-450473" lvl="1">
              <a:lnSpc>
                <a:spcPts val="5842"/>
              </a:lnSpc>
              <a:spcBef>
                <a:spcPct val="0"/>
              </a:spcBef>
              <a:buFont typeface="Arial"/>
              <a:buChar char="•"/>
            </a:pPr>
            <a:r>
              <a:rPr lang="en-US" sz="417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Ideal for building a proof-of-concept recommender system.</a:t>
            </a:r>
          </a:p>
          <a:p>
            <a:pPr algn="l" marL="0" indent="0" lvl="0">
              <a:lnSpc>
                <a:spcPts val="58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Libraries Used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98322">
            <a:off x="14973660" y="745416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30927" y="8468839"/>
            <a:ext cx="1578921" cy="157892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8789" y="1538205"/>
            <a:ext cx="12929848" cy="8784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2312" indent="-446156" lvl="1">
              <a:lnSpc>
                <a:spcPts val="5786"/>
              </a:lnSpc>
              <a:spcBef>
                <a:spcPct val="0"/>
              </a:spcBef>
              <a:buFont typeface="Arial"/>
              <a:buChar char="•"/>
            </a:pPr>
            <a:r>
              <a:rPr lang="en-US" sz="413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pandas – Data loading </a:t>
            </a:r>
            <a:r>
              <a:rPr lang="en-US" sz="4132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a</a:t>
            </a:r>
            <a:r>
              <a:rPr lang="en-US" sz="413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nd pr</a:t>
            </a:r>
            <a:r>
              <a:rPr lang="en-US" sz="4132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e</a:t>
            </a:r>
            <a:r>
              <a:rPr lang="en-US" sz="413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pr</a:t>
            </a:r>
            <a:r>
              <a:rPr lang="en-US" sz="4132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o</a:t>
            </a:r>
            <a:r>
              <a:rPr lang="en-US" sz="4132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ce</a:t>
            </a: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ssing</a:t>
            </a:r>
          </a:p>
          <a:p>
            <a:pPr algn="l" marL="892312" indent="-446156" lvl="1">
              <a:lnSpc>
                <a:spcPts val="578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scikit-learn – TF-IDF vectoriz</a:t>
            </a: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ation &amp; cosine similarity</a:t>
            </a:r>
          </a:p>
          <a:p>
            <a:pPr algn="l" marL="892312" indent="-446156" lvl="1">
              <a:lnSpc>
                <a:spcPts val="578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TfidfVectorizer – Converts text into numerical vectors</a:t>
            </a:r>
          </a:p>
          <a:p>
            <a:pPr algn="l" marL="892312" indent="-446156" lvl="1">
              <a:lnSpc>
                <a:spcPts val="578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lin</a:t>
            </a: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ear_kernel – Calculates similarity between movies</a:t>
            </a:r>
          </a:p>
          <a:p>
            <a:pPr algn="l" marL="892312" indent="-446156" lvl="1">
              <a:lnSpc>
                <a:spcPts val="578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All libraries are part of Python’s powerful ecosystem.</a:t>
            </a:r>
          </a:p>
          <a:p>
            <a:pPr algn="l" marL="892312" indent="-446156" lvl="1">
              <a:lnSpc>
                <a:spcPts val="5786"/>
              </a:lnSpc>
              <a:spcBef>
                <a:spcPct val="0"/>
              </a:spcBef>
              <a:buFont typeface="Arial"/>
              <a:buChar char="•"/>
            </a:pPr>
            <a:r>
              <a:rPr lang="en-US" sz="4132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We avoid deep learning or complex ML to keep the project beginner-friendly.</a:t>
            </a:r>
          </a:p>
          <a:p>
            <a:pPr algn="l" marL="0" indent="0" lvl="0">
              <a:lnSpc>
                <a:spcPts val="57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Pandas – Data Manipulation &amp;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888" y="1519155"/>
            <a:ext cx="16069995" cy="909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9019" indent="-554509" lvl="1">
              <a:lnSpc>
                <a:spcPts val="7191"/>
              </a:lnSpc>
              <a:buFont typeface="Arial"/>
              <a:buChar char="•"/>
            </a:pP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Built on top of NumPy.</a:t>
            </a:r>
          </a:p>
          <a:p>
            <a:pPr algn="l" marL="1109019" indent="-554509" lvl="1">
              <a:lnSpc>
                <a:spcPts val="7191"/>
              </a:lnSpc>
              <a:buFont typeface="Arial"/>
              <a:buChar char="•"/>
            </a:pP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Key</a:t>
            </a: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 Features:</a:t>
            </a:r>
          </a:p>
          <a:p>
            <a:pPr algn="l" marL="1109019" indent="-554509" lvl="1">
              <a:lnSpc>
                <a:spcPts val="7191"/>
              </a:lnSpc>
              <a:buFont typeface="Arial"/>
              <a:buChar char="•"/>
            </a:pP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DataFra</a:t>
            </a: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me &amp; Series objects</a:t>
            </a:r>
          </a:p>
          <a:p>
            <a:pPr algn="l" marL="1109019" indent="-554509" lvl="1">
              <a:lnSpc>
                <a:spcPts val="7191"/>
              </a:lnSpc>
              <a:buFont typeface="Arial"/>
              <a:buChar char="•"/>
            </a:pP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H</a:t>
            </a: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andling missing data, merging, reshaping</a:t>
            </a:r>
          </a:p>
          <a:p>
            <a:pPr algn="l" marL="1109019" indent="-554509" lvl="1">
              <a:lnSpc>
                <a:spcPts val="7191"/>
              </a:lnSpc>
              <a:buFont typeface="Arial"/>
              <a:buChar char="•"/>
            </a:pP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</a:t>
            </a: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ime-series functionality</a:t>
            </a:r>
          </a:p>
          <a:p>
            <a:pPr algn="l" marL="1109019" indent="-554509" lvl="1">
              <a:lnSpc>
                <a:spcPts val="7191"/>
              </a:lnSpc>
              <a:spcBef>
                <a:spcPct val="0"/>
              </a:spcBef>
              <a:buFont typeface="Arial"/>
              <a:buChar char="•"/>
            </a:pPr>
            <a:r>
              <a:rPr lang="en-US" sz="5136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Reading from CSV, Excel, SQL, JSON, etc.</a:t>
            </a:r>
          </a:p>
          <a:p>
            <a:pPr algn="l" marL="1109019" indent="-554509" lvl="1">
              <a:lnSpc>
                <a:spcPts val="7191"/>
              </a:lnSpc>
              <a:spcBef>
                <a:spcPct val="0"/>
              </a:spcBef>
              <a:buFont typeface="Arial"/>
              <a:buChar char="•"/>
            </a:pPr>
            <a:r>
              <a:rPr lang="en-US" sz="5136" strike="noStrike" u="none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 Pandas allows you to analyze structured data with ease. It’s widely used in finance, economics, and any data-driven domain.</a:t>
            </a:r>
          </a:p>
          <a:p>
            <a:pPr algn="l" marL="0" indent="0" lvl="0">
              <a:lnSpc>
                <a:spcPts val="71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Scikit-learn – Machine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888" y="1920707"/>
            <a:ext cx="13572039" cy="812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Open-source ML library.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Features: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Algor</a:t>
            </a: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ithms: SVM, Random Forest, k-NN, etc.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Preprocessing: normalization, encoding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Model evaluation and selection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Simple API, great for prototyping and education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Scikit-learn makes it easy to test and compare ML models with just a few lines of code.</a:t>
            </a:r>
          </a:p>
          <a:p>
            <a:pPr algn="l" marL="0" indent="0" lvl="0">
              <a:lnSpc>
                <a:spcPts val="642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898322">
            <a:off x="14973660" y="745416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230927" y="8468839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TfidfVectorizer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8888" y="1920707"/>
            <a:ext cx="13572039" cy="8942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Part of Scikit-learn's feature_ext</a:t>
            </a: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ract</a:t>
            </a: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ion.text module.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Stands for Term Frequency - Inverse Document Frequency.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Converts a collection of raw text documents into a matrix of TF-IDF features.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Commonly used in text mining, NLP, and recommendation systems.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Helps identify important and unique words in each document.</a:t>
            </a:r>
          </a:p>
          <a:p>
            <a:pPr algn="l" marL="0" indent="0" lvl="0">
              <a:lnSpc>
                <a:spcPts val="642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898322">
            <a:off x="14973660" y="745416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230927" y="8468839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1132" y="560824"/>
            <a:ext cx="15984834" cy="10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3"/>
              </a:lnSpc>
              <a:spcBef>
                <a:spcPct val="0"/>
              </a:spcBef>
            </a:pPr>
            <a:r>
              <a:rPr lang="en-US" sz="614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linear_kernel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658888" y="589046"/>
            <a:ext cx="708243" cy="879308"/>
          </a:xfrm>
          <a:custGeom>
            <a:avLst/>
            <a:gdLst/>
            <a:ahLst/>
            <a:cxnLst/>
            <a:rect r="r" b="b" t="t" l="l"/>
            <a:pathLst>
              <a:path h="879308" w="708243">
                <a:moveTo>
                  <a:pt x="0" y="0"/>
                </a:moveTo>
                <a:lnTo>
                  <a:pt x="708243" y="0"/>
                </a:lnTo>
                <a:lnTo>
                  <a:pt x="708243" y="879308"/>
                </a:lnTo>
                <a:lnTo>
                  <a:pt x="0" y="8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6207" y="1770604"/>
            <a:ext cx="16048747" cy="8942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linear_kernel is a fun</a:t>
            </a: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ct</a:t>
            </a: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ion from sklearn.metrics.pairwise.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Computes the linear (dot product) kernel between two sets of vectors.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Commonly used in: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Text similarity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Document comparison</a:t>
            </a:r>
          </a:p>
          <a:p>
            <a:pPr algn="l" marL="991112" indent="-495556" lvl="1">
              <a:lnSpc>
                <a:spcPts val="6426"/>
              </a:lnSpc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Recommendation systems</a:t>
            </a:r>
          </a:p>
          <a:p>
            <a:pPr algn="l" marL="991112" indent="-495556" lvl="1">
              <a:lnSpc>
                <a:spcPts val="6426"/>
              </a:lnSpc>
              <a:spcBef>
                <a:spcPct val="0"/>
              </a:spcBef>
              <a:buFont typeface="Arial"/>
              <a:buChar char="•"/>
            </a:pPr>
            <a:r>
              <a:rPr lang="en-US" sz="4590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It's a fast alternative to cosine similarity when TF-IDF vectors are L2 normalized (which they usually are).</a:t>
            </a:r>
          </a:p>
          <a:p>
            <a:pPr algn="l" marL="0" indent="0" lvl="0">
              <a:lnSpc>
                <a:spcPts val="642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898322">
            <a:off x="16111106" y="1647622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394229" y="589046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DAGk_L33BbI</dc:identifier>
  <dcterms:modified xsi:type="dcterms:W3CDTF">2011-08-01T06:04:30Z</dcterms:modified>
  <cp:revision>1</cp:revision>
  <dc:title>Python</dc:title>
</cp:coreProperties>
</file>