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5" r:id="rId4"/>
    <p:sldMasterId id="214748369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Hanken Grotesk"/>
      <p:regular r:id="rId16"/>
      <p:bold r:id="rId17"/>
      <p:italic r:id="rId18"/>
      <p:boldItalic r:id="rId19"/>
    </p:embeddedFont>
    <p:embeddedFont>
      <p:font typeface="Hanken Grotesk ExtraBold"/>
      <p:bold r:id="rId20"/>
      <p:boldItalic r:id="rId21"/>
    </p:embeddedFont>
    <p:embeddedFont>
      <p:font typeface="Manrope"/>
      <p:regular r:id="rId22"/>
      <p:bold r:id="rId23"/>
    </p:embeddedFont>
    <p:embeddedFont>
      <p:font typeface="Work Sans Medium"/>
      <p:regular r:id="rId24"/>
      <p:bold r:id="rId25"/>
      <p:italic r:id="rId26"/>
      <p:boldItalic r:id="rId27"/>
    </p:embeddedFont>
    <p:embeddedFont>
      <p:font typeface="Work Sans"/>
      <p:regular r:id="rId28"/>
      <p:bold r:id="rId29"/>
      <p:italic r:id="rId30"/>
      <p:boldItalic r:id="rId31"/>
    </p:embeddedFont>
    <p:embeddedFont>
      <p:font typeface="Work Sans SemiBold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ankenGroteskExtraBold-bold.fntdata"/><Relationship Id="rId22" Type="http://schemas.openxmlformats.org/officeDocument/2006/relationships/font" Target="fonts/Manrope-regular.fntdata"/><Relationship Id="rId21" Type="http://schemas.openxmlformats.org/officeDocument/2006/relationships/font" Target="fonts/HankenGroteskExtraBold-boldItalic.fntdata"/><Relationship Id="rId24" Type="http://schemas.openxmlformats.org/officeDocument/2006/relationships/font" Target="fonts/WorkSansMedium-regular.fntdata"/><Relationship Id="rId23" Type="http://schemas.openxmlformats.org/officeDocument/2006/relationships/font" Target="fonts/Manrope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WorkSansMedium-italic.fntdata"/><Relationship Id="rId25" Type="http://schemas.openxmlformats.org/officeDocument/2006/relationships/font" Target="fonts/WorkSansMedium-bold.fntdata"/><Relationship Id="rId28" Type="http://schemas.openxmlformats.org/officeDocument/2006/relationships/font" Target="fonts/WorkSans-regular.fntdata"/><Relationship Id="rId27" Type="http://schemas.openxmlformats.org/officeDocument/2006/relationships/font" Target="fonts/WorkSansMedium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WorkSans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WorkSans-boldItalic.fntdata"/><Relationship Id="rId30" Type="http://schemas.openxmlformats.org/officeDocument/2006/relationships/font" Target="fonts/WorkSans-italic.fntdata"/><Relationship Id="rId11" Type="http://schemas.openxmlformats.org/officeDocument/2006/relationships/slide" Target="slides/slide5.xml"/><Relationship Id="rId33" Type="http://schemas.openxmlformats.org/officeDocument/2006/relationships/font" Target="fonts/WorkSansSemiBold-bold.fntdata"/><Relationship Id="rId10" Type="http://schemas.openxmlformats.org/officeDocument/2006/relationships/slide" Target="slides/slide4.xml"/><Relationship Id="rId32" Type="http://schemas.openxmlformats.org/officeDocument/2006/relationships/font" Target="fonts/WorkSansSemiBold-regular.fntdata"/><Relationship Id="rId13" Type="http://schemas.openxmlformats.org/officeDocument/2006/relationships/slide" Target="slides/slide7.xml"/><Relationship Id="rId35" Type="http://schemas.openxmlformats.org/officeDocument/2006/relationships/font" Target="fonts/WorkSansSemiBold-boldItalic.fntdata"/><Relationship Id="rId12" Type="http://schemas.openxmlformats.org/officeDocument/2006/relationships/slide" Target="slides/slide6.xml"/><Relationship Id="rId34" Type="http://schemas.openxmlformats.org/officeDocument/2006/relationships/font" Target="fonts/WorkSansSemiBold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HankenGrotesk-bold.fntdata"/><Relationship Id="rId16" Type="http://schemas.openxmlformats.org/officeDocument/2006/relationships/font" Target="fonts/HankenGrotesk-regular.fntdata"/><Relationship Id="rId19" Type="http://schemas.openxmlformats.org/officeDocument/2006/relationships/font" Target="fonts/HankenGrotesk-boldItalic.fntdata"/><Relationship Id="rId18" Type="http://schemas.openxmlformats.org/officeDocument/2006/relationships/font" Target="fonts/HankenGrotesk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SLIDES_API54050498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SLIDES_API54050498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2d666b6ef39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2d666b6ef39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2d666b6ef39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2d666b6ef39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SLIDES_API54050498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SLIDES_API54050498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SLIDES_API54050498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SLIDES_API54050498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SLIDES_API54050498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SLIDES_API54050498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SLIDES_API540504983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SLIDES_API54050498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SLIDES_API540504983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SLIDES_API540504983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Paragraph v1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1900800" y="1526400"/>
            <a:ext cx="67176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4"/>
          <p:cNvSpPr/>
          <p:nvPr/>
        </p:nvSpPr>
        <p:spPr>
          <a:xfrm>
            <a:off x="0" y="3431700"/>
            <a:ext cx="1289400" cy="171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0" y="0"/>
            <a:ext cx="1289400" cy="343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" name="Google Shape;59;p14"/>
          <p:cNvCxnSpPr/>
          <p:nvPr/>
        </p:nvCxnSpPr>
        <p:spPr>
          <a:xfrm>
            <a:off x="1991470" y="489236"/>
            <a:ext cx="9618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1900800" y="2415600"/>
            <a:ext cx="6717600" cy="22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Paragraph v2 - Image" type="secHead">
  <p:cSld name="SECTION_HEAD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7200" y="-7200"/>
            <a:ext cx="3085500" cy="51516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/>
          <p:nvPr/>
        </p:nvSpPr>
        <p:spPr>
          <a:xfrm>
            <a:off x="3092700" y="1416900"/>
            <a:ext cx="6051300" cy="372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498600" y="1791600"/>
            <a:ext cx="5239500" cy="29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type="ctrTitle"/>
          </p:nvPr>
        </p:nvSpPr>
        <p:spPr>
          <a:xfrm>
            <a:off x="3498600" y="333875"/>
            <a:ext cx="52614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paragraphs" type="tx">
  <p:cSld name="TITLE_AND_BOD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16"/>
          <p:cNvSpPr/>
          <p:nvPr/>
        </p:nvSpPr>
        <p:spPr>
          <a:xfrm>
            <a:off x="835650" y="922751"/>
            <a:ext cx="36300" cy="355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6"/>
          <p:cNvSpPr/>
          <p:nvPr/>
        </p:nvSpPr>
        <p:spPr>
          <a:xfrm>
            <a:off x="3492675" y="922751"/>
            <a:ext cx="36300" cy="355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6"/>
          <p:cNvSpPr/>
          <p:nvPr/>
        </p:nvSpPr>
        <p:spPr>
          <a:xfrm>
            <a:off x="6149700" y="922780"/>
            <a:ext cx="36300" cy="355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 txBox="1"/>
          <p:nvPr>
            <p:ph idx="1" type="subTitle"/>
          </p:nvPr>
        </p:nvSpPr>
        <p:spPr>
          <a:xfrm>
            <a:off x="1063800" y="922750"/>
            <a:ext cx="2019600" cy="8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b="1" sz="14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2" type="body"/>
          </p:nvPr>
        </p:nvSpPr>
        <p:spPr>
          <a:xfrm>
            <a:off x="1062000" y="1758550"/>
            <a:ext cx="2019600" cy="27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3" type="subTitle"/>
          </p:nvPr>
        </p:nvSpPr>
        <p:spPr>
          <a:xfrm>
            <a:off x="3724200" y="922750"/>
            <a:ext cx="2019600" cy="8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b="1" sz="14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4" type="body"/>
          </p:nvPr>
        </p:nvSpPr>
        <p:spPr>
          <a:xfrm>
            <a:off x="3722400" y="1758550"/>
            <a:ext cx="2019600" cy="27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5" type="subTitle"/>
          </p:nvPr>
        </p:nvSpPr>
        <p:spPr>
          <a:xfrm>
            <a:off x="6381000" y="922750"/>
            <a:ext cx="2019600" cy="8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b="1" sz="14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77" name="Google Shape;77;p16"/>
          <p:cNvSpPr txBox="1"/>
          <p:nvPr>
            <p:ph idx="6" type="body"/>
          </p:nvPr>
        </p:nvSpPr>
        <p:spPr>
          <a:xfrm>
            <a:off x="6379200" y="1758550"/>
            <a:ext cx="2019600" cy="27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type="ctrTitle"/>
          </p:nvPr>
        </p:nvSpPr>
        <p:spPr>
          <a:xfrm>
            <a:off x="745200" y="192675"/>
            <a:ext cx="77544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columns v1" type="twoColTx">
  <p:cSld name="TITLE_AND_TWO_COLUMN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7"/>
          <p:cNvSpPr/>
          <p:nvPr/>
        </p:nvSpPr>
        <p:spPr>
          <a:xfrm>
            <a:off x="1830025" y="2402525"/>
            <a:ext cx="7314000" cy="274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/>
          <p:nvPr/>
        </p:nvSpPr>
        <p:spPr>
          <a:xfrm>
            <a:off x="1830025" y="0"/>
            <a:ext cx="7314000" cy="252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/>
          <p:nvPr/>
        </p:nvSpPr>
        <p:spPr>
          <a:xfrm>
            <a:off x="1990265" y="157350"/>
            <a:ext cx="156900" cy="221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>
            <p:ph idx="1" type="subTitle"/>
          </p:nvPr>
        </p:nvSpPr>
        <p:spPr>
          <a:xfrm>
            <a:off x="2462350" y="198000"/>
            <a:ext cx="6264000" cy="53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anken Grotesk"/>
              <a:buNone/>
              <a:defRPr b="1" sz="14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85" name="Google Shape;85;p17"/>
          <p:cNvSpPr txBox="1"/>
          <p:nvPr>
            <p:ph idx="2" type="body"/>
          </p:nvPr>
        </p:nvSpPr>
        <p:spPr>
          <a:xfrm>
            <a:off x="2462350" y="798350"/>
            <a:ext cx="6264000" cy="15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7"/>
          <p:cNvSpPr txBox="1"/>
          <p:nvPr>
            <p:ph idx="3" type="subTitle"/>
          </p:nvPr>
        </p:nvSpPr>
        <p:spPr>
          <a:xfrm>
            <a:off x="2462350" y="2714400"/>
            <a:ext cx="6264000" cy="53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anken Grotesk"/>
              <a:buNone/>
              <a:defRPr b="1" sz="14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87" name="Google Shape;87;p17"/>
          <p:cNvSpPr txBox="1"/>
          <p:nvPr>
            <p:ph idx="4" type="body"/>
          </p:nvPr>
        </p:nvSpPr>
        <p:spPr>
          <a:xfrm>
            <a:off x="2462350" y="3343500"/>
            <a:ext cx="6264000" cy="15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17"/>
          <p:cNvSpPr txBox="1"/>
          <p:nvPr>
            <p:ph type="ctrTitle"/>
          </p:nvPr>
        </p:nvSpPr>
        <p:spPr>
          <a:xfrm rot="-5400000">
            <a:off x="-1274400" y="2296800"/>
            <a:ext cx="44928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89" name="Google Shape;89;p17"/>
          <p:cNvSpPr/>
          <p:nvPr/>
        </p:nvSpPr>
        <p:spPr>
          <a:xfrm>
            <a:off x="1990265" y="2739975"/>
            <a:ext cx="156900" cy="221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columns v2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" name="Google Shape;92;p18"/>
          <p:cNvSpPr txBox="1"/>
          <p:nvPr>
            <p:ph type="ctrTitle"/>
          </p:nvPr>
        </p:nvSpPr>
        <p:spPr>
          <a:xfrm>
            <a:off x="396025" y="285400"/>
            <a:ext cx="28008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" type="subTitle"/>
          </p:nvPr>
        </p:nvSpPr>
        <p:spPr>
          <a:xfrm>
            <a:off x="3310050" y="285400"/>
            <a:ext cx="25728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b="1" sz="14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94" name="Google Shape;94;p18"/>
          <p:cNvSpPr txBox="1"/>
          <p:nvPr>
            <p:ph idx="2" type="body"/>
          </p:nvPr>
        </p:nvSpPr>
        <p:spPr>
          <a:xfrm>
            <a:off x="3310050" y="955000"/>
            <a:ext cx="2572800" cy="38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3" type="subTitle"/>
          </p:nvPr>
        </p:nvSpPr>
        <p:spPr>
          <a:xfrm>
            <a:off x="6217780" y="285400"/>
            <a:ext cx="25728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b="1" sz="14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96" name="Google Shape;96;p18"/>
          <p:cNvSpPr txBox="1"/>
          <p:nvPr>
            <p:ph idx="4" type="body"/>
          </p:nvPr>
        </p:nvSpPr>
        <p:spPr>
          <a:xfrm>
            <a:off x="6217777" y="955000"/>
            <a:ext cx="2572800" cy="38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cxnSp>
        <p:nvCxnSpPr>
          <p:cNvPr id="97" name="Google Shape;97;p18"/>
          <p:cNvCxnSpPr/>
          <p:nvPr/>
        </p:nvCxnSpPr>
        <p:spPr>
          <a:xfrm>
            <a:off x="6045219" y="285400"/>
            <a:ext cx="0" cy="4563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8"/>
          <p:cNvCxnSpPr/>
          <p:nvPr/>
        </p:nvCxnSpPr>
        <p:spPr>
          <a:xfrm>
            <a:off x="506845" y="4725061"/>
            <a:ext cx="9618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columns v1 Image">
  <p:cSld name="CUSTOM_23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/>
          <p:nvPr/>
        </p:nvSpPr>
        <p:spPr>
          <a:xfrm>
            <a:off x="781425" y="-25"/>
            <a:ext cx="83733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01" name="Google Shape;101;p19"/>
          <p:cNvSpPr txBox="1"/>
          <p:nvPr>
            <p:ph idx="1" type="subTitle"/>
          </p:nvPr>
        </p:nvSpPr>
        <p:spPr>
          <a:xfrm>
            <a:off x="1703215" y="2267025"/>
            <a:ext cx="3050100" cy="52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anken Grotesk"/>
              <a:buNone/>
              <a:defRPr b="1" sz="14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102" name="Google Shape;102;p19"/>
          <p:cNvSpPr txBox="1"/>
          <p:nvPr>
            <p:ph idx="2" type="body"/>
          </p:nvPr>
        </p:nvSpPr>
        <p:spPr>
          <a:xfrm>
            <a:off x="1703215" y="2929425"/>
            <a:ext cx="3050100" cy="18684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19"/>
          <p:cNvSpPr txBox="1"/>
          <p:nvPr>
            <p:ph idx="3" type="subTitle"/>
          </p:nvPr>
        </p:nvSpPr>
        <p:spPr>
          <a:xfrm>
            <a:off x="5150383" y="2267025"/>
            <a:ext cx="3050100" cy="52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anken Grotesk"/>
              <a:buNone/>
              <a:defRPr b="1" sz="14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104" name="Google Shape;104;p19"/>
          <p:cNvSpPr txBox="1"/>
          <p:nvPr>
            <p:ph idx="4" type="body"/>
          </p:nvPr>
        </p:nvSpPr>
        <p:spPr>
          <a:xfrm>
            <a:off x="5150383" y="2929425"/>
            <a:ext cx="3050100" cy="18684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19"/>
          <p:cNvSpPr/>
          <p:nvPr>
            <p:ph idx="5" type="pic"/>
          </p:nvPr>
        </p:nvSpPr>
        <p:spPr>
          <a:xfrm>
            <a:off x="1703229" y="822650"/>
            <a:ext cx="3050100" cy="1275900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19"/>
          <p:cNvSpPr/>
          <p:nvPr>
            <p:ph idx="6" type="pic"/>
          </p:nvPr>
        </p:nvSpPr>
        <p:spPr>
          <a:xfrm>
            <a:off x="5150372" y="822650"/>
            <a:ext cx="3050100" cy="12759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19"/>
          <p:cNvSpPr txBox="1"/>
          <p:nvPr>
            <p:ph type="ctrTitle"/>
          </p:nvPr>
        </p:nvSpPr>
        <p:spPr>
          <a:xfrm>
            <a:off x="1680850" y="106975"/>
            <a:ext cx="65196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8" name="Google Shape;108;p19"/>
          <p:cNvSpPr/>
          <p:nvPr/>
        </p:nvSpPr>
        <p:spPr>
          <a:xfrm>
            <a:off x="539075" y="-8250"/>
            <a:ext cx="242400" cy="515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columns v3">
  <p:cSld name="ONE_COLUMN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0" y="298950"/>
            <a:ext cx="9144000" cy="452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0"/>
          <p:cNvSpPr txBox="1"/>
          <p:nvPr>
            <p:ph idx="1" type="subTitle"/>
          </p:nvPr>
        </p:nvSpPr>
        <p:spPr>
          <a:xfrm>
            <a:off x="3341100" y="471750"/>
            <a:ext cx="25728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anken Grotesk"/>
              <a:buNone/>
              <a:defRPr b="1" sz="14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113" name="Google Shape;113;p20"/>
          <p:cNvSpPr txBox="1"/>
          <p:nvPr>
            <p:ph idx="2" type="body"/>
          </p:nvPr>
        </p:nvSpPr>
        <p:spPr>
          <a:xfrm>
            <a:off x="3341100" y="1100257"/>
            <a:ext cx="2572800" cy="35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4" name="Google Shape;114;p20"/>
          <p:cNvSpPr txBox="1"/>
          <p:nvPr>
            <p:ph idx="3" type="subTitle"/>
          </p:nvPr>
        </p:nvSpPr>
        <p:spPr>
          <a:xfrm>
            <a:off x="6248827" y="471750"/>
            <a:ext cx="25728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anken Grotesk"/>
              <a:buNone/>
              <a:defRPr b="1" sz="14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115" name="Google Shape;115;p20"/>
          <p:cNvSpPr txBox="1"/>
          <p:nvPr>
            <p:ph idx="4" type="body"/>
          </p:nvPr>
        </p:nvSpPr>
        <p:spPr>
          <a:xfrm>
            <a:off x="6248825" y="1100257"/>
            <a:ext cx="2572800" cy="35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6" name="Google Shape;116;p20"/>
          <p:cNvSpPr txBox="1"/>
          <p:nvPr>
            <p:ph type="ctrTitle"/>
          </p:nvPr>
        </p:nvSpPr>
        <p:spPr>
          <a:xfrm>
            <a:off x="401200" y="471750"/>
            <a:ext cx="28008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17" name="Google Shape;117;p20"/>
          <p:cNvCxnSpPr/>
          <p:nvPr/>
        </p:nvCxnSpPr>
        <p:spPr>
          <a:xfrm>
            <a:off x="506845" y="3985486"/>
            <a:ext cx="9618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Bullet Points v1 No Image">
  <p:cSld name="MAIN_POIN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21"/>
          <p:cNvSpPr/>
          <p:nvPr/>
        </p:nvSpPr>
        <p:spPr>
          <a:xfrm>
            <a:off x="7854600" y="3431700"/>
            <a:ext cx="1289400" cy="171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1"/>
          <p:cNvSpPr/>
          <p:nvPr/>
        </p:nvSpPr>
        <p:spPr>
          <a:xfrm>
            <a:off x="7854600" y="0"/>
            <a:ext cx="1289400" cy="343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1"/>
          <p:cNvSpPr txBox="1"/>
          <p:nvPr>
            <p:ph type="ctrTitle"/>
          </p:nvPr>
        </p:nvSpPr>
        <p:spPr>
          <a:xfrm>
            <a:off x="388800" y="597600"/>
            <a:ext cx="70524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88800" y="1342800"/>
            <a:ext cx="7052400" cy="3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Bullet Points v1">
  <p:cSld name="SECTION_TITLE_AND_DESCRIPTION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3149650" y="601225"/>
            <a:ext cx="5994300" cy="454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3149650" y="601225"/>
            <a:ext cx="5994300" cy="93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2"/>
          <p:cNvSpPr txBox="1"/>
          <p:nvPr>
            <p:ph type="ctrTitle"/>
          </p:nvPr>
        </p:nvSpPr>
        <p:spPr>
          <a:xfrm>
            <a:off x="3484800" y="982800"/>
            <a:ext cx="53244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484800" y="1717200"/>
            <a:ext cx="5324400" cy="31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0" name="Google Shape;130;p22"/>
          <p:cNvSpPr/>
          <p:nvPr>
            <p:ph idx="2" type="pic"/>
          </p:nvPr>
        </p:nvSpPr>
        <p:spPr>
          <a:xfrm>
            <a:off x="0" y="601225"/>
            <a:ext cx="3149700" cy="45423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Bullet Points v2">
  <p:cSld name="CAPTION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3"/>
          <p:cNvSpPr/>
          <p:nvPr/>
        </p:nvSpPr>
        <p:spPr>
          <a:xfrm>
            <a:off x="0" y="0"/>
            <a:ext cx="5958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3"/>
          <p:cNvSpPr txBox="1"/>
          <p:nvPr>
            <p:ph type="ctrTitle"/>
          </p:nvPr>
        </p:nvSpPr>
        <p:spPr>
          <a:xfrm>
            <a:off x="316800" y="363600"/>
            <a:ext cx="53532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6800" y="1141200"/>
            <a:ext cx="5353200" cy="35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6" name="Google Shape;136;p23"/>
          <p:cNvSpPr/>
          <p:nvPr>
            <p:ph idx="2" type="pic"/>
          </p:nvPr>
        </p:nvSpPr>
        <p:spPr>
          <a:xfrm>
            <a:off x="5958000" y="0"/>
            <a:ext cx="3186000" cy="514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columns">
  <p:cSld name="BIG_NUMBER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24"/>
          <p:cNvSpPr/>
          <p:nvPr/>
        </p:nvSpPr>
        <p:spPr>
          <a:xfrm>
            <a:off x="526750" y="-9625"/>
            <a:ext cx="8090700" cy="147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4"/>
          <p:cNvSpPr/>
          <p:nvPr/>
        </p:nvSpPr>
        <p:spPr>
          <a:xfrm>
            <a:off x="526725" y="1256718"/>
            <a:ext cx="2567700" cy="388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4"/>
          <p:cNvSpPr/>
          <p:nvPr/>
        </p:nvSpPr>
        <p:spPr>
          <a:xfrm>
            <a:off x="3288150" y="1256718"/>
            <a:ext cx="2567700" cy="388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4"/>
          <p:cNvSpPr/>
          <p:nvPr/>
        </p:nvSpPr>
        <p:spPr>
          <a:xfrm>
            <a:off x="6049575" y="1256703"/>
            <a:ext cx="2567700" cy="388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4"/>
          <p:cNvSpPr txBox="1"/>
          <p:nvPr>
            <p:ph type="ctrTitle"/>
          </p:nvPr>
        </p:nvSpPr>
        <p:spPr>
          <a:xfrm>
            <a:off x="525600" y="259200"/>
            <a:ext cx="80892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4" name="Google Shape;144;p24"/>
          <p:cNvSpPr txBox="1"/>
          <p:nvPr>
            <p:ph idx="1" type="subTitle"/>
          </p:nvPr>
        </p:nvSpPr>
        <p:spPr>
          <a:xfrm>
            <a:off x="738000" y="1571625"/>
            <a:ext cx="2142000" cy="6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anken Grotesk"/>
              <a:buNone/>
              <a:defRPr b="1" sz="14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145" name="Google Shape;145;p24"/>
          <p:cNvSpPr txBox="1"/>
          <p:nvPr>
            <p:ph idx="2" type="body"/>
          </p:nvPr>
        </p:nvSpPr>
        <p:spPr>
          <a:xfrm>
            <a:off x="738000" y="2289778"/>
            <a:ext cx="2142000" cy="26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6" name="Google Shape;146;p24"/>
          <p:cNvSpPr txBox="1"/>
          <p:nvPr>
            <p:ph idx="3" type="subTitle"/>
          </p:nvPr>
        </p:nvSpPr>
        <p:spPr>
          <a:xfrm>
            <a:off x="3499200" y="1571625"/>
            <a:ext cx="2142000" cy="6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anken Grotesk"/>
              <a:buNone/>
              <a:defRPr b="1" sz="14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147" name="Google Shape;147;p24"/>
          <p:cNvSpPr txBox="1"/>
          <p:nvPr>
            <p:ph idx="4" type="body"/>
          </p:nvPr>
        </p:nvSpPr>
        <p:spPr>
          <a:xfrm>
            <a:off x="3499200" y="2289778"/>
            <a:ext cx="2142000" cy="26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8" name="Google Shape;148;p24"/>
          <p:cNvSpPr txBox="1"/>
          <p:nvPr>
            <p:ph idx="5" type="subTitle"/>
          </p:nvPr>
        </p:nvSpPr>
        <p:spPr>
          <a:xfrm>
            <a:off x="6260400" y="1571625"/>
            <a:ext cx="2142000" cy="6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anken Grotesk"/>
              <a:buNone/>
              <a:defRPr b="1" sz="14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149" name="Google Shape;149;p24"/>
          <p:cNvSpPr txBox="1"/>
          <p:nvPr>
            <p:ph idx="6" type="body"/>
          </p:nvPr>
        </p:nvSpPr>
        <p:spPr>
          <a:xfrm>
            <a:off x="6260400" y="2289796"/>
            <a:ext cx="2142000" cy="26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0" name="Google Shape;150;p24"/>
          <p:cNvSpPr/>
          <p:nvPr/>
        </p:nvSpPr>
        <p:spPr>
          <a:xfrm>
            <a:off x="1050600" y="1200750"/>
            <a:ext cx="1516800" cy="14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51" name="Google Shape;151;p24"/>
          <p:cNvSpPr/>
          <p:nvPr/>
        </p:nvSpPr>
        <p:spPr>
          <a:xfrm>
            <a:off x="3813600" y="1200750"/>
            <a:ext cx="1516800" cy="14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52" name="Google Shape;152;p24"/>
          <p:cNvSpPr/>
          <p:nvPr/>
        </p:nvSpPr>
        <p:spPr>
          <a:xfrm>
            <a:off x="6609850" y="1200750"/>
            <a:ext cx="1516800" cy="14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columns-v2" type="blank">
  <p:cSld name="BLANK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p25"/>
          <p:cNvSpPr/>
          <p:nvPr/>
        </p:nvSpPr>
        <p:spPr>
          <a:xfrm>
            <a:off x="0" y="299250"/>
            <a:ext cx="1618800" cy="4545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5"/>
          <p:cNvSpPr txBox="1"/>
          <p:nvPr>
            <p:ph type="ctrTitle"/>
          </p:nvPr>
        </p:nvSpPr>
        <p:spPr>
          <a:xfrm rot="-5400000">
            <a:off x="-1257725" y="2269775"/>
            <a:ext cx="40590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7" name="Google Shape;157;p25"/>
          <p:cNvSpPr txBox="1"/>
          <p:nvPr>
            <p:ph idx="1" type="subTitle"/>
          </p:nvPr>
        </p:nvSpPr>
        <p:spPr>
          <a:xfrm>
            <a:off x="1875025" y="374400"/>
            <a:ext cx="69327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b="1" sz="14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158" name="Google Shape;158;p25"/>
          <p:cNvSpPr txBox="1"/>
          <p:nvPr>
            <p:ph idx="2" type="body"/>
          </p:nvPr>
        </p:nvSpPr>
        <p:spPr>
          <a:xfrm>
            <a:off x="1875025" y="838800"/>
            <a:ext cx="6932700" cy="9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59" name="Google Shape;159;p25"/>
          <p:cNvSpPr txBox="1"/>
          <p:nvPr>
            <p:ph idx="3" type="subTitle"/>
          </p:nvPr>
        </p:nvSpPr>
        <p:spPr>
          <a:xfrm>
            <a:off x="1875025" y="1868400"/>
            <a:ext cx="69327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b="1" sz="14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160" name="Google Shape;160;p25"/>
          <p:cNvSpPr txBox="1"/>
          <p:nvPr>
            <p:ph idx="4" type="body"/>
          </p:nvPr>
        </p:nvSpPr>
        <p:spPr>
          <a:xfrm>
            <a:off x="1875025" y="2332800"/>
            <a:ext cx="6932700" cy="9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61" name="Google Shape;161;p25"/>
          <p:cNvSpPr txBox="1"/>
          <p:nvPr>
            <p:ph idx="5" type="subTitle"/>
          </p:nvPr>
        </p:nvSpPr>
        <p:spPr>
          <a:xfrm>
            <a:off x="1875025" y="3229200"/>
            <a:ext cx="69327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b="1" sz="14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162" name="Google Shape;162;p25"/>
          <p:cNvSpPr txBox="1"/>
          <p:nvPr>
            <p:ph idx="6" type="body"/>
          </p:nvPr>
        </p:nvSpPr>
        <p:spPr>
          <a:xfrm>
            <a:off x="1875025" y="3866400"/>
            <a:ext cx="6932700" cy="9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columns-v3">
  <p:cSld name="CUSTOM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/>
          <p:nvPr/>
        </p:nvSpPr>
        <p:spPr>
          <a:xfrm>
            <a:off x="522175" y="1104950"/>
            <a:ext cx="2567700" cy="384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6"/>
          <p:cNvSpPr/>
          <p:nvPr/>
        </p:nvSpPr>
        <p:spPr>
          <a:xfrm>
            <a:off x="522175" y="4948800"/>
            <a:ext cx="2567700" cy="194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6"/>
          <p:cNvSpPr txBox="1"/>
          <p:nvPr>
            <p:ph idx="1" type="subTitle"/>
          </p:nvPr>
        </p:nvSpPr>
        <p:spPr>
          <a:xfrm>
            <a:off x="734400" y="1415500"/>
            <a:ext cx="21420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anken Grotesk"/>
              <a:buNone/>
              <a:defRPr b="1" sz="14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167" name="Google Shape;167;p26"/>
          <p:cNvSpPr txBox="1"/>
          <p:nvPr>
            <p:ph idx="2" type="body"/>
          </p:nvPr>
        </p:nvSpPr>
        <p:spPr>
          <a:xfrm>
            <a:off x="735025" y="2067100"/>
            <a:ext cx="2142000" cy="26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8" name="Google Shape;168;p26"/>
          <p:cNvSpPr txBox="1"/>
          <p:nvPr>
            <p:ph type="ctrTitle"/>
          </p:nvPr>
        </p:nvSpPr>
        <p:spPr>
          <a:xfrm>
            <a:off x="534600" y="252150"/>
            <a:ext cx="80748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69" name="Google Shape;169;p26"/>
          <p:cNvSpPr/>
          <p:nvPr/>
        </p:nvSpPr>
        <p:spPr>
          <a:xfrm>
            <a:off x="3288150" y="1104950"/>
            <a:ext cx="2567700" cy="384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6"/>
          <p:cNvSpPr/>
          <p:nvPr/>
        </p:nvSpPr>
        <p:spPr>
          <a:xfrm>
            <a:off x="3288150" y="4948800"/>
            <a:ext cx="2567700" cy="194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6"/>
          <p:cNvSpPr/>
          <p:nvPr/>
        </p:nvSpPr>
        <p:spPr>
          <a:xfrm>
            <a:off x="6054125" y="1104950"/>
            <a:ext cx="2567700" cy="384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6"/>
          <p:cNvSpPr/>
          <p:nvPr/>
        </p:nvSpPr>
        <p:spPr>
          <a:xfrm>
            <a:off x="6054125" y="4948800"/>
            <a:ext cx="2567700" cy="194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6"/>
          <p:cNvSpPr txBox="1"/>
          <p:nvPr>
            <p:ph idx="3" type="subTitle"/>
          </p:nvPr>
        </p:nvSpPr>
        <p:spPr>
          <a:xfrm>
            <a:off x="3500688" y="1415500"/>
            <a:ext cx="21420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anken Grotesk"/>
              <a:buNone/>
              <a:defRPr b="1" sz="14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174" name="Google Shape;174;p26"/>
          <p:cNvSpPr txBox="1"/>
          <p:nvPr>
            <p:ph idx="4" type="body"/>
          </p:nvPr>
        </p:nvSpPr>
        <p:spPr>
          <a:xfrm>
            <a:off x="3500988" y="2067100"/>
            <a:ext cx="2142000" cy="26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5" name="Google Shape;175;p26"/>
          <p:cNvSpPr txBox="1"/>
          <p:nvPr>
            <p:ph idx="5" type="subTitle"/>
          </p:nvPr>
        </p:nvSpPr>
        <p:spPr>
          <a:xfrm>
            <a:off x="6266963" y="1392650"/>
            <a:ext cx="21420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anken Grotesk"/>
              <a:buNone/>
              <a:defRPr b="1" sz="14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176" name="Google Shape;176;p26"/>
          <p:cNvSpPr txBox="1"/>
          <p:nvPr>
            <p:ph idx="6" type="body"/>
          </p:nvPr>
        </p:nvSpPr>
        <p:spPr>
          <a:xfrm>
            <a:off x="6267263" y="2044250"/>
            <a:ext cx="2142000" cy="26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254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columns-v3 1 Image">
  <p:cSld name="BLANK_1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27"/>
          <p:cNvSpPr/>
          <p:nvPr/>
        </p:nvSpPr>
        <p:spPr>
          <a:xfrm>
            <a:off x="0" y="0"/>
            <a:ext cx="25143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7"/>
          <p:cNvSpPr txBox="1"/>
          <p:nvPr>
            <p:ph type="ctrTitle"/>
          </p:nvPr>
        </p:nvSpPr>
        <p:spPr>
          <a:xfrm>
            <a:off x="2751025" y="254625"/>
            <a:ext cx="58302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1" name="Google Shape;181;p27"/>
          <p:cNvSpPr txBox="1"/>
          <p:nvPr>
            <p:ph idx="1" type="subTitle"/>
          </p:nvPr>
        </p:nvSpPr>
        <p:spPr>
          <a:xfrm>
            <a:off x="2751025" y="986475"/>
            <a:ext cx="58302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b="1" sz="14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182" name="Google Shape;182;p27"/>
          <p:cNvSpPr txBox="1"/>
          <p:nvPr>
            <p:ph idx="2" type="body"/>
          </p:nvPr>
        </p:nvSpPr>
        <p:spPr>
          <a:xfrm>
            <a:off x="2751025" y="1450875"/>
            <a:ext cx="5830200" cy="7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83" name="Google Shape;183;p27"/>
          <p:cNvSpPr txBox="1"/>
          <p:nvPr>
            <p:ph idx="3" type="subTitle"/>
          </p:nvPr>
        </p:nvSpPr>
        <p:spPr>
          <a:xfrm>
            <a:off x="2751025" y="2288875"/>
            <a:ext cx="58302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b="1" sz="14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184" name="Google Shape;184;p27"/>
          <p:cNvSpPr txBox="1"/>
          <p:nvPr>
            <p:ph idx="4" type="body"/>
          </p:nvPr>
        </p:nvSpPr>
        <p:spPr>
          <a:xfrm>
            <a:off x="2751025" y="2753275"/>
            <a:ext cx="5830200" cy="7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85" name="Google Shape;185;p27"/>
          <p:cNvSpPr txBox="1"/>
          <p:nvPr>
            <p:ph idx="5" type="subTitle"/>
          </p:nvPr>
        </p:nvSpPr>
        <p:spPr>
          <a:xfrm>
            <a:off x="2751025" y="3573275"/>
            <a:ext cx="58302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b="1" sz="14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186" name="Google Shape;186;p27"/>
          <p:cNvSpPr txBox="1"/>
          <p:nvPr>
            <p:ph idx="6" type="body"/>
          </p:nvPr>
        </p:nvSpPr>
        <p:spPr>
          <a:xfrm>
            <a:off x="2751025" y="4055675"/>
            <a:ext cx="5830200" cy="7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87" name="Google Shape;187;p27"/>
          <p:cNvSpPr/>
          <p:nvPr>
            <p:ph idx="7" type="pic"/>
          </p:nvPr>
        </p:nvSpPr>
        <p:spPr>
          <a:xfrm>
            <a:off x="192915" y="967875"/>
            <a:ext cx="2128500" cy="1229700"/>
          </a:xfrm>
          <a:prstGeom prst="rect">
            <a:avLst/>
          </a:prstGeom>
          <a:noFill/>
          <a:ln>
            <a:noFill/>
          </a:ln>
        </p:spPr>
      </p:sp>
      <p:sp>
        <p:nvSpPr>
          <p:cNvPr id="188" name="Google Shape;188;p27"/>
          <p:cNvSpPr/>
          <p:nvPr>
            <p:ph idx="8" type="pic"/>
          </p:nvPr>
        </p:nvSpPr>
        <p:spPr>
          <a:xfrm>
            <a:off x="192915" y="2270575"/>
            <a:ext cx="2128500" cy="122970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27"/>
          <p:cNvSpPr/>
          <p:nvPr>
            <p:ph idx="9" type="pic"/>
          </p:nvPr>
        </p:nvSpPr>
        <p:spPr>
          <a:xfrm>
            <a:off x="192915" y="3573275"/>
            <a:ext cx="2128500" cy="1229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4 key metrics v2">
  <p:cSld name="CUSTOM_1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/>
          <p:nvPr/>
        </p:nvSpPr>
        <p:spPr>
          <a:xfrm>
            <a:off x="0" y="2044800"/>
            <a:ext cx="9144000" cy="309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8"/>
          <p:cNvSpPr txBox="1"/>
          <p:nvPr>
            <p:ph idx="1" type="subTitle"/>
          </p:nvPr>
        </p:nvSpPr>
        <p:spPr>
          <a:xfrm>
            <a:off x="453600" y="2523600"/>
            <a:ext cx="1807200" cy="4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anken Grotesk"/>
              <a:buNone/>
              <a:defRPr b="1" sz="14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193" name="Google Shape;193;p28"/>
          <p:cNvSpPr txBox="1"/>
          <p:nvPr>
            <p:ph idx="2" type="body"/>
          </p:nvPr>
        </p:nvSpPr>
        <p:spPr>
          <a:xfrm>
            <a:off x="453600" y="2995200"/>
            <a:ext cx="1807200" cy="16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4" name="Google Shape;194;p28"/>
          <p:cNvSpPr txBox="1"/>
          <p:nvPr>
            <p:ph idx="3" type="subTitle"/>
          </p:nvPr>
        </p:nvSpPr>
        <p:spPr>
          <a:xfrm>
            <a:off x="2534400" y="2523600"/>
            <a:ext cx="1807200" cy="4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anken Grotesk"/>
              <a:buNone/>
              <a:defRPr b="1" sz="14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195" name="Google Shape;195;p28"/>
          <p:cNvSpPr txBox="1"/>
          <p:nvPr>
            <p:ph idx="4" type="body"/>
          </p:nvPr>
        </p:nvSpPr>
        <p:spPr>
          <a:xfrm>
            <a:off x="2534400" y="2995200"/>
            <a:ext cx="1807200" cy="16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6" name="Google Shape;196;p28"/>
          <p:cNvSpPr txBox="1"/>
          <p:nvPr>
            <p:ph idx="5" type="subTitle"/>
          </p:nvPr>
        </p:nvSpPr>
        <p:spPr>
          <a:xfrm>
            <a:off x="4759200" y="2535969"/>
            <a:ext cx="1807200" cy="4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anken Grotesk"/>
              <a:buNone/>
              <a:defRPr b="1" sz="14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197" name="Google Shape;197;p28"/>
          <p:cNvSpPr txBox="1"/>
          <p:nvPr>
            <p:ph idx="6" type="body"/>
          </p:nvPr>
        </p:nvSpPr>
        <p:spPr>
          <a:xfrm>
            <a:off x="4759200" y="2995200"/>
            <a:ext cx="1807200" cy="16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8" name="Google Shape;198;p28"/>
          <p:cNvSpPr txBox="1"/>
          <p:nvPr>
            <p:ph idx="7" type="subTitle"/>
          </p:nvPr>
        </p:nvSpPr>
        <p:spPr>
          <a:xfrm>
            <a:off x="6944400" y="2523600"/>
            <a:ext cx="1807200" cy="4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anken Grotesk"/>
              <a:buNone/>
              <a:defRPr b="1" sz="14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199" name="Google Shape;199;p28"/>
          <p:cNvSpPr txBox="1"/>
          <p:nvPr>
            <p:ph idx="8" type="body"/>
          </p:nvPr>
        </p:nvSpPr>
        <p:spPr>
          <a:xfrm>
            <a:off x="6944400" y="2995200"/>
            <a:ext cx="1807200" cy="16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0" name="Google Shape;200;p28"/>
          <p:cNvSpPr txBox="1"/>
          <p:nvPr>
            <p:ph type="ctrTitle"/>
          </p:nvPr>
        </p:nvSpPr>
        <p:spPr>
          <a:xfrm>
            <a:off x="453600" y="681950"/>
            <a:ext cx="80352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4 key metrics v3">
  <p:cSld name="CUSTOM_2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/>
          <p:nvPr/>
        </p:nvSpPr>
        <p:spPr>
          <a:xfrm>
            <a:off x="0" y="3380475"/>
            <a:ext cx="9144000" cy="1763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9"/>
          <p:cNvSpPr/>
          <p:nvPr/>
        </p:nvSpPr>
        <p:spPr>
          <a:xfrm>
            <a:off x="618225" y="1761300"/>
            <a:ext cx="1840800" cy="3382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9"/>
          <p:cNvSpPr/>
          <p:nvPr/>
        </p:nvSpPr>
        <p:spPr>
          <a:xfrm>
            <a:off x="2622125" y="1761300"/>
            <a:ext cx="1840800" cy="3382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9"/>
          <p:cNvSpPr/>
          <p:nvPr/>
        </p:nvSpPr>
        <p:spPr>
          <a:xfrm>
            <a:off x="4626025" y="1761300"/>
            <a:ext cx="1840800" cy="3382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9"/>
          <p:cNvSpPr/>
          <p:nvPr/>
        </p:nvSpPr>
        <p:spPr>
          <a:xfrm>
            <a:off x="6629925" y="1761300"/>
            <a:ext cx="1840800" cy="3382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9"/>
          <p:cNvSpPr/>
          <p:nvPr/>
        </p:nvSpPr>
        <p:spPr>
          <a:xfrm>
            <a:off x="1222875" y="1611400"/>
            <a:ext cx="631500" cy="631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9"/>
          <p:cNvSpPr/>
          <p:nvPr/>
        </p:nvSpPr>
        <p:spPr>
          <a:xfrm>
            <a:off x="3226775" y="1611400"/>
            <a:ext cx="631500" cy="631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9"/>
          <p:cNvSpPr/>
          <p:nvPr/>
        </p:nvSpPr>
        <p:spPr>
          <a:xfrm>
            <a:off x="5230675" y="1611400"/>
            <a:ext cx="631500" cy="631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9"/>
          <p:cNvSpPr/>
          <p:nvPr/>
        </p:nvSpPr>
        <p:spPr>
          <a:xfrm>
            <a:off x="7234575" y="1611400"/>
            <a:ext cx="631500" cy="631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9"/>
          <p:cNvSpPr txBox="1"/>
          <p:nvPr>
            <p:ph idx="1" type="subTitle"/>
          </p:nvPr>
        </p:nvSpPr>
        <p:spPr>
          <a:xfrm>
            <a:off x="745200" y="2563200"/>
            <a:ext cx="15732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anken Grotesk"/>
              <a:buNone/>
              <a:defRPr b="1" sz="14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12" name="Google Shape;212;p29"/>
          <p:cNvSpPr txBox="1"/>
          <p:nvPr>
            <p:ph idx="2" type="body"/>
          </p:nvPr>
        </p:nvSpPr>
        <p:spPr>
          <a:xfrm>
            <a:off x="745200" y="3110400"/>
            <a:ext cx="1573200" cy="15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3" name="Google Shape;213;p29"/>
          <p:cNvSpPr txBox="1"/>
          <p:nvPr>
            <p:ph idx="3" type="subTitle"/>
          </p:nvPr>
        </p:nvSpPr>
        <p:spPr>
          <a:xfrm>
            <a:off x="2775600" y="2563200"/>
            <a:ext cx="15732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anken Grotesk"/>
              <a:buNone/>
              <a:defRPr b="1" sz="14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14" name="Google Shape;214;p29"/>
          <p:cNvSpPr txBox="1"/>
          <p:nvPr>
            <p:ph idx="4" type="body"/>
          </p:nvPr>
        </p:nvSpPr>
        <p:spPr>
          <a:xfrm>
            <a:off x="2775600" y="3110400"/>
            <a:ext cx="1573200" cy="15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5" name="Google Shape;215;p29"/>
          <p:cNvSpPr txBox="1"/>
          <p:nvPr>
            <p:ph idx="5" type="subTitle"/>
          </p:nvPr>
        </p:nvSpPr>
        <p:spPr>
          <a:xfrm>
            <a:off x="4780800" y="2563200"/>
            <a:ext cx="15732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anken Grotesk"/>
              <a:buNone/>
              <a:defRPr b="1" sz="14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16" name="Google Shape;216;p29"/>
          <p:cNvSpPr txBox="1"/>
          <p:nvPr>
            <p:ph idx="6" type="body"/>
          </p:nvPr>
        </p:nvSpPr>
        <p:spPr>
          <a:xfrm>
            <a:off x="4780800" y="3110400"/>
            <a:ext cx="1573200" cy="15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7" name="Google Shape;217;p29"/>
          <p:cNvSpPr txBox="1"/>
          <p:nvPr>
            <p:ph idx="7" type="subTitle"/>
          </p:nvPr>
        </p:nvSpPr>
        <p:spPr>
          <a:xfrm>
            <a:off x="6782400" y="2563200"/>
            <a:ext cx="15732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anken Grotesk"/>
              <a:buNone/>
              <a:defRPr b="1" sz="14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18" name="Google Shape;218;p29"/>
          <p:cNvSpPr txBox="1"/>
          <p:nvPr>
            <p:ph idx="8" type="body"/>
          </p:nvPr>
        </p:nvSpPr>
        <p:spPr>
          <a:xfrm>
            <a:off x="6782400" y="3110400"/>
            <a:ext cx="1573200" cy="15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9" name="Google Shape;219;p29"/>
          <p:cNvSpPr txBox="1"/>
          <p:nvPr>
            <p:ph type="ctrTitle"/>
          </p:nvPr>
        </p:nvSpPr>
        <p:spPr>
          <a:xfrm>
            <a:off x="453600" y="385200"/>
            <a:ext cx="80352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20" name="Google Shape;220;p29"/>
          <p:cNvSpPr txBox="1"/>
          <p:nvPr/>
        </p:nvSpPr>
        <p:spPr>
          <a:xfrm>
            <a:off x="1222875" y="1611400"/>
            <a:ext cx="631500" cy="6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Hanken Grotesk ExtraBold"/>
                <a:ea typeface="Hanken Grotesk ExtraBold"/>
                <a:cs typeface="Hanken Grotesk ExtraBold"/>
                <a:sym typeface="Hanken Grotesk ExtraBold"/>
              </a:rPr>
              <a:t>01</a:t>
            </a:r>
            <a:endParaRPr sz="2000">
              <a:solidFill>
                <a:schemeClr val="dk1"/>
              </a:solidFill>
              <a:latin typeface="Hanken Grotesk ExtraBold"/>
              <a:ea typeface="Hanken Grotesk ExtraBold"/>
              <a:cs typeface="Hanken Grotesk ExtraBold"/>
              <a:sym typeface="Hanken Grotesk ExtraBold"/>
            </a:endParaRPr>
          </a:p>
        </p:txBody>
      </p:sp>
      <p:sp>
        <p:nvSpPr>
          <p:cNvPr id="221" name="Google Shape;221;p29"/>
          <p:cNvSpPr txBox="1"/>
          <p:nvPr/>
        </p:nvSpPr>
        <p:spPr>
          <a:xfrm>
            <a:off x="3226775" y="1611400"/>
            <a:ext cx="631500" cy="6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Hanken Grotesk ExtraBold"/>
                <a:ea typeface="Hanken Grotesk ExtraBold"/>
                <a:cs typeface="Hanken Grotesk ExtraBold"/>
                <a:sym typeface="Hanken Grotesk ExtraBold"/>
              </a:rPr>
              <a:t>02</a:t>
            </a:r>
            <a:endParaRPr sz="2000">
              <a:solidFill>
                <a:schemeClr val="dk1"/>
              </a:solidFill>
              <a:latin typeface="Hanken Grotesk ExtraBold"/>
              <a:ea typeface="Hanken Grotesk ExtraBold"/>
              <a:cs typeface="Hanken Grotesk ExtraBold"/>
              <a:sym typeface="Hanken Grotesk ExtraBold"/>
            </a:endParaRPr>
          </a:p>
        </p:txBody>
      </p:sp>
      <p:sp>
        <p:nvSpPr>
          <p:cNvPr id="222" name="Google Shape;222;p29"/>
          <p:cNvSpPr txBox="1"/>
          <p:nvPr/>
        </p:nvSpPr>
        <p:spPr>
          <a:xfrm>
            <a:off x="5230675" y="1611400"/>
            <a:ext cx="631500" cy="6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Hanken Grotesk ExtraBold"/>
                <a:ea typeface="Hanken Grotesk ExtraBold"/>
                <a:cs typeface="Hanken Grotesk ExtraBold"/>
                <a:sym typeface="Hanken Grotesk ExtraBold"/>
              </a:rPr>
              <a:t>03</a:t>
            </a:r>
            <a:endParaRPr sz="2000">
              <a:solidFill>
                <a:schemeClr val="dk1"/>
              </a:solidFill>
              <a:latin typeface="Hanken Grotesk ExtraBold"/>
              <a:ea typeface="Hanken Grotesk ExtraBold"/>
              <a:cs typeface="Hanken Grotesk ExtraBold"/>
              <a:sym typeface="Hanken Grotesk ExtraBold"/>
            </a:endParaRPr>
          </a:p>
        </p:txBody>
      </p:sp>
      <p:sp>
        <p:nvSpPr>
          <p:cNvPr id="223" name="Google Shape;223;p29"/>
          <p:cNvSpPr txBox="1"/>
          <p:nvPr/>
        </p:nvSpPr>
        <p:spPr>
          <a:xfrm>
            <a:off x="7234575" y="1611400"/>
            <a:ext cx="631500" cy="6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Hanken Grotesk ExtraBold"/>
                <a:ea typeface="Hanken Grotesk ExtraBold"/>
                <a:cs typeface="Hanken Grotesk ExtraBold"/>
                <a:sym typeface="Hanken Grotesk ExtraBold"/>
              </a:rPr>
              <a:t>04</a:t>
            </a:r>
            <a:endParaRPr sz="2000">
              <a:solidFill>
                <a:schemeClr val="dk1"/>
              </a:solidFill>
              <a:latin typeface="Hanken Grotesk ExtraBold"/>
              <a:ea typeface="Hanken Grotesk ExtraBold"/>
              <a:cs typeface="Hanken Grotesk ExtraBold"/>
              <a:sym typeface="Hanken Grotesk ExtraBold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key metrics">
  <p:cSld name="CUSTOM_3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/>
          <p:nvPr/>
        </p:nvSpPr>
        <p:spPr>
          <a:xfrm>
            <a:off x="575925" y="1188625"/>
            <a:ext cx="8568300" cy="3585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6" name="Google Shape;226;p30"/>
          <p:cNvCxnSpPr/>
          <p:nvPr/>
        </p:nvCxnSpPr>
        <p:spPr>
          <a:xfrm>
            <a:off x="998606" y="1617174"/>
            <a:ext cx="426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7" name="Google Shape;227;p30"/>
          <p:cNvSpPr txBox="1"/>
          <p:nvPr>
            <p:ph idx="1" type="subTitle"/>
          </p:nvPr>
        </p:nvSpPr>
        <p:spPr>
          <a:xfrm>
            <a:off x="985050" y="2084463"/>
            <a:ext cx="22176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anken Grotesk"/>
              <a:buNone/>
              <a:defRPr b="1" sz="14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28" name="Google Shape;228;p30"/>
          <p:cNvSpPr txBox="1"/>
          <p:nvPr>
            <p:ph idx="2" type="body"/>
          </p:nvPr>
        </p:nvSpPr>
        <p:spPr>
          <a:xfrm>
            <a:off x="985050" y="2631663"/>
            <a:ext cx="2217600" cy="17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9" name="Google Shape;229;p30"/>
          <p:cNvSpPr txBox="1"/>
          <p:nvPr>
            <p:ph type="ctrTitle"/>
          </p:nvPr>
        </p:nvSpPr>
        <p:spPr>
          <a:xfrm>
            <a:off x="575925" y="375800"/>
            <a:ext cx="80778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230" name="Google Shape;230;p30"/>
          <p:cNvCxnSpPr/>
          <p:nvPr/>
        </p:nvCxnSpPr>
        <p:spPr>
          <a:xfrm>
            <a:off x="3764831" y="1595099"/>
            <a:ext cx="426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1" name="Google Shape;231;p30"/>
          <p:cNvSpPr txBox="1"/>
          <p:nvPr>
            <p:ph idx="3" type="subTitle"/>
          </p:nvPr>
        </p:nvSpPr>
        <p:spPr>
          <a:xfrm>
            <a:off x="3751275" y="2062388"/>
            <a:ext cx="22176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anken Grotesk"/>
              <a:buNone/>
              <a:defRPr b="1" sz="14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32" name="Google Shape;232;p30"/>
          <p:cNvSpPr txBox="1"/>
          <p:nvPr>
            <p:ph idx="4" type="body"/>
          </p:nvPr>
        </p:nvSpPr>
        <p:spPr>
          <a:xfrm>
            <a:off x="3751275" y="2609588"/>
            <a:ext cx="2217600" cy="17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233" name="Google Shape;233;p30"/>
          <p:cNvCxnSpPr/>
          <p:nvPr/>
        </p:nvCxnSpPr>
        <p:spPr>
          <a:xfrm>
            <a:off x="6531056" y="1595099"/>
            <a:ext cx="426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4" name="Google Shape;234;p30"/>
          <p:cNvSpPr txBox="1"/>
          <p:nvPr>
            <p:ph idx="5" type="subTitle"/>
          </p:nvPr>
        </p:nvSpPr>
        <p:spPr>
          <a:xfrm>
            <a:off x="6517500" y="2062388"/>
            <a:ext cx="22176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anken Grotesk"/>
              <a:buNone/>
              <a:defRPr b="1" sz="14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35" name="Google Shape;235;p30"/>
          <p:cNvSpPr txBox="1"/>
          <p:nvPr>
            <p:ph idx="6" type="body"/>
          </p:nvPr>
        </p:nvSpPr>
        <p:spPr>
          <a:xfrm>
            <a:off x="6517500" y="2609588"/>
            <a:ext cx="2217600" cy="17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key metrics v2">
  <p:cSld name="CUSTOM_4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/>
          <p:nvPr/>
        </p:nvSpPr>
        <p:spPr>
          <a:xfrm>
            <a:off x="387800" y="1445475"/>
            <a:ext cx="2723100" cy="25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1"/>
          <p:cNvSpPr/>
          <p:nvPr/>
        </p:nvSpPr>
        <p:spPr>
          <a:xfrm>
            <a:off x="3216125" y="1445475"/>
            <a:ext cx="2723100" cy="25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1"/>
          <p:cNvSpPr/>
          <p:nvPr/>
        </p:nvSpPr>
        <p:spPr>
          <a:xfrm>
            <a:off x="6044450" y="1445475"/>
            <a:ext cx="2723100" cy="25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1"/>
          <p:cNvSpPr txBox="1"/>
          <p:nvPr>
            <p:ph type="ctrTitle"/>
          </p:nvPr>
        </p:nvSpPr>
        <p:spPr>
          <a:xfrm>
            <a:off x="378000" y="435600"/>
            <a:ext cx="83916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41" name="Google Shape;241;p31"/>
          <p:cNvSpPr txBox="1"/>
          <p:nvPr>
            <p:ph idx="1" type="subTitle"/>
          </p:nvPr>
        </p:nvSpPr>
        <p:spPr>
          <a:xfrm>
            <a:off x="406800" y="1803600"/>
            <a:ext cx="2718000" cy="5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b="1" sz="14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42" name="Google Shape;242;p31"/>
          <p:cNvSpPr txBox="1"/>
          <p:nvPr>
            <p:ph idx="2" type="body"/>
          </p:nvPr>
        </p:nvSpPr>
        <p:spPr>
          <a:xfrm>
            <a:off x="406800" y="2433600"/>
            <a:ext cx="2718000" cy="21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3" name="Google Shape;243;p31"/>
          <p:cNvSpPr txBox="1"/>
          <p:nvPr>
            <p:ph idx="3" type="subTitle"/>
          </p:nvPr>
        </p:nvSpPr>
        <p:spPr>
          <a:xfrm>
            <a:off x="3218675" y="1803600"/>
            <a:ext cx="2718000" cy="5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b="1" sz="14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44" name="Google Shape;244;p31"/>
          <p:cNvSpPr txBox="1"/>
          <p:nvPr>
            <p:ph idx="4" type="body"/>
          </p:nvPr>
        </p:nvSpPr>
        <p:spPr>
          <a:xfrm>
            <a:off x="3218675" y="2433600"/>
            <a:ext cx="2718000" cy="21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5" name="Google Shape;245;p31"/>
          <p:cNvSpPr txBox="1"/>
          <p:nvPr>
            <p:ph idx="5" type="subTitle"/>
          </p:nvPr>
        </p:nvSpPr>
        <p:spPr>
          <a:xfrm>
            <a:off x="6030550" y="1803600"/>
            <a:ext cx="2718000" cy="5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b="1" sz="14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46" name="Google Shape;246;p31"/>
          <p:cNvSpPr txBox="1"/>
          <p:nvPr>
            <p:ph idx="6" type="body"/>
          </p:nvPr>
        </p:nvSpPr>
        <p:spPr>
          <a:xfrm>
            <a:off x="6030550" y="2433600"/>
            <a:ext cx="2718000" cy="21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items on timeline">
  <p:cSld name="CUSTOM_5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2"/>
          <p:cNvSpPr/>
          <p:nvPr/>
        </p:nvSpPr>
        <p:spPr>
          <a:xfrm>
            <a:off x="0" y="3431700"/>
            <a:ext cx="372000" cy="171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2"/>
          <p:cNvSpPr/>
          <p:nvPr/>
        </p:nvSpPr>
        <p:spPr>
          <a:xfrm>
            <a:off x="0" y="0"/>
            <a:ext cx="372000" cy="343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2"/>
          <p:cNvSpPr/>
          <p:nvPr/>
        </p:nvSpPr>
        <p:spPr>
          <a:xfrm>
            <a:off x="1608475" y="0"/>
            <a:ext cx="75354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2"/>
          <p:cNvSpPr txBox="1"/>
          <p:nvPr>
            <p:ph type="ctrTitle"/>
          </p:nvPr>
        </p:nvSpPr>
        <p:spPr>
          <a:xfrm rot="-5400000">
            <a:off x="-1388775" y="2298150"/>
            <a:ext cx="46515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252" name="Google Shape;252;p32"/>
          <p:cNvCxnSpPr/>
          <p:nvPr/>
        </p:nvCxnSpPr>
        <p:spPr>
          <a:xfrm rot="10800000">
            <a:off x="1501850" y="476250"/>
            <a:ext cx="7863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3" name="Google Shape;253;p32"/>
          <p:cNvSpPr/>
          <p:nvPr/>
        </p:nvSpPr>
        <p:spPr>
          <a:xfrm rot="5400000">
            <a:off x="1853725" y="396000"/>
            <a:ext cx="160500" cy="160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2"/>
          <p:cNvSpPr txBox="1"/>
          <p:nvPr>
            <p:ph idx="1" type="subTitle"/>
          </p:nvPr>
        </p:nvSpPr>
        <p:spPr>
          <a:xfrm>
            <a:off x="1853725" y="808950"/>
            <a:ext cx="2150100" cy="5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anken Grotesk"/>
              <a:buNone/>
              <a:defRPr b="1" sz="14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55" name="Google Shape;255;p32"/>
          <p:cNvSpPr txBox="1"/>
          <p:nvPr>
            <p:ph idx="2" type="body"/>
          </p:nvPr>
        </p:nvSpPr>
        <p:spPr>
          <a:xfrm>
            <a:off x="1853725" y="1438950"/>
            <a:ext cx="2150100" cy="31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6" name="Google Shape;256;p32"/>
          <p:cNvSpPr/>
          <p:nvPr/>
        </p:nvSpPr>
        <p:spPr>
          <a:xfrm rot="5400000">
            <a:off x="4149400" y="396000"/>
            <a:ext cx="160500" cy="160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2"/>
          <p:cNvSpPr txBox="1"/>
          <p:nvPr>
            <p:ph idx="3" type="subTitle"/>
          </p:nvPr>
        </p:nvSpPr>
        <p:spPr>
          <a:xfrm>
            <a:off x="4149400" y="808950"/>
            <a:ext cx="2150100" cy="5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anken Grotesk"/>
              <a:buNone/>
              <a:defRPr b="1" sz="14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58" name="Google Shape;258;p32"/>
          <p:cNvSpPr txBox="1"/>
          <p:nvPr>
            <p:ph idx="4" type="body"/>
          </p:nvPr>
        </p:nvSpPr>
        <p:spPr>
          <a:xfrm>
            <a:off x="4149400" y="1438950"/>
            <a:ext cx="2150100" cy="31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9" name="Google Shape;259;p32"/>
          <p:cNvSpPr/>
          <p:nvPr/>
        </p:nvSpPr>
        <p:spPr>
          <a:xfrm rot="5400000">
            <a:off x="6445075" y="396000"/>
            <a:ext cx="160500" cy="160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2"/>
          <p:cNvSpPr txBox="1"/>
          <p:nvPr>
            <p:ph idx="5" type="subTitle"/>
          </p:nvPr>
        </p:nvSpPr>
        <p:spPr>
          <a:xfrm>
            <a:off x="6445075" y="808950"/>
            <a:ext cx="2150100" cy="5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anken Grotesk"/>
              <a:buNone/>
              <a:defRPr b="1" sz="14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61" name="Google Shape;261;p32"/>
          <p:cNvSpPr txBox="1"/>
          <p:nvPr>
            <p:ph idx="6" type="body"/>
          </p:nvPr>
        </p:nvSpPr>
        <p:spPr>
          <a:xfrm>
            <a:off x="6445075" y="1438950"/>
            <a:ext cx="2150100" cy="31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items on timeline v2">
  <p:cSld name="CUSTOM_6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/>
          <p:nvPr/>
        </p:nvSpPr>
        <p:spPr>
          <a:xfrm>
            <a:off x="2091825" y="1290625"/>
            <a:ext cx="4965900" cy="11772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3"/>
          <p:cNvSpPr/>
          <p:nvPr/>
        </p:nvSpPr>
        <p:spPr>
          <a:xfrm>
            <a:off x="1653025" y="1916375"/>
            <a:ext cx="5971800" cy="90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5" name="Google Shape;265;p33"/>
          <p:cNvCxnSpPr/>
          <p:nvPr/>
        </p:nvCxnSpPr>
        <p:spPr>
          <a:xfrm rot="10800000">
            <a:off x="4614875" y="1374025"/>
            <a:ext cx="0" cy="331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66" name="Google Shape;266;p33"/>
          <p:cNvSpPr/>
          <p:nvPr/>
        </p:nvSpPr>
        <p:spPr>
          <a:xfrm>
            <a:off x="978825" y="1852800"/>
            <a:ext cx="2236800" cy="329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3"/>
          <p:cNvSpPr/>
          <p:nvPr/>
        </p:nvSpPr>
        <p:spPr>
          <a:xfrm>
            <a:off x="3453600" y="1852800"/>
            <a:ext cx="2236800" cy="3290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3"/>
          <p:cNvSpPr/>
          <p:nvPr/>
        </p:nvSpPr>
        <p:spPr>
          <a:xfrm>
            <a:off x="5928375" y="1852800"/>
            <a:ext cx="2236800" cy="329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3"/>
          <p:cNvSpPr/>
          <p:nvPr/>
        </p:nvSpPr>
        <p:spPr>
          <a:xfrm>
            <a:off x="978825" y="5042100"/>
            <a:ext cx="2236800" cy="10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3"/>
          <p:cNvSpPr/>
          <p:nvPr/>
        </p:nvSpPr>
        <p:spPr>
          <a:xfrm>
            <a:off x="3453600" y="5042100"/>
            <a:ext cx="2236800" cy="10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3"/>
          <p:cNvSpPr/>
          <p:nvPr/>
        </p:nvSpPr>
        <p:spPr>
          <a:xfrm>
            <a:off x="5928375" y="5042100"/>
            <a:ext cx="2236800" cy="10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3"/>
          <p:cNvSpPr/>
          <p:nvPr/>
        </p:nvSpPr>
        <p:spPr>
          <a:xfrm>
            <a:off x="1985225" y="1767175"/>
            <a:ext cx="224100" cy="224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3"/>
          <p:cNvSpPr/>
          <p:nvPr/>
        </p:nvSpPr>
        <p:spPr>
          <a:xfrm>
            <a:off x="4502825" y="1767175"/>
            <a:ext cx="224100" cy="2241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3"/>
          <p:cNvSpPr/>
          <p:nvPr/>
        </p:nvSpPr>
        <p:spPr>
          <a:xfrm>
            <a:off x="6934675" y="1767175"/>
            <a:ext cx="224100" cy="224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3"/>
          <p:cNvSpPr txBox="1"/>
          <p:nvPr>
            <p:ph type="ctrTitle"/>
          </p:nvPr>
        </p:nvSpPr>
        <p:spPr>
          <a:xfrm>
            <a:off x="2091600" y="428400"/>
            <a:ext cx="49644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76" name="Google Shape;276;p33"/>
          <p:cNvSpPr txBox="1"/>
          <p:nvPr>
            <p:ph idx="1" type="subTitle"/>
          </p:nvPr>
        </p:nvSpPr>
        <p:spPr>
          <a:xfrm>
            <a:off x="3654000" y="2322000"/>
            <a:ext cx="1839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anken Grotesk"/>
              <a:buNone/>
              <a:defRPr b="1" sz="14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anken Grotesk"/>
              <a:buNone/>
              <a:defRPr b="1" sz="21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77" name="Google Shape;277;p33"/>
          <p:cNvSpPr txBox="1"/>
          <p:nvPr>
            <p:ph idx="2" type="body"/>
          </p:nvPr>
        </p:nvSpPr>
        <p:spPr>
          <a:xfrm>
            <a:off x="3652687" y="2930400"/>
            <a:ext cx="1838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8" name="Google Shape;278;p33"/>
          <p:cNvSpPr txBox="1"/>
          <p:nvPr>
            <p:ph idx="3" type="subTitle"/>
          </p:nvPr>
        </p:nvSpPr>
        <p:spPr>
          <a:xfrm>
            <a:off x="1177200" y="2322000"/>
            <a:ext cx="1839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b="1" sz="14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79" name="Google Shape;279;p33"/>
          <p:cNvSpPr txBox="1"/>
          <p:nvPr>
            <p:ph idx="4" type="body"/>
          </p:nvPr>
        </p:nvSpPr>
        <p:spPr>
          <a:xfrm>
            <a:off x="1177200" y="2930400"/>
            <a:ext cx="1838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0" name="Google Shape;280;p33"/>
          <p:cNvSpPr txBox="1"/>
          <p:nvPr>
            <p:ph idx="5" type="subTitle"/>
          </p:nvPr>
        </p:nvSpPr>
        <p:spPr>
          <a:xfrm>
            <a:off x="6127200" y="2322000"/>
            <a:ext cx="1839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b="1" sz="14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81" name="Google Shape;281;p33"/>
          <p:cNvSpPr txBox="1"/>
          <p:nvPr>
            <p:ph idx="6" type="body"/>
          </p:nvPr>
        </p:nvSpPr>
        <p:spPr>
          <a:xfrm>
            <a:off x="6124575" y="2930400"/>
            <a:ext cx="1838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4 items on timeline 1">
  <p:cSld name="CUSTOM_7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3" name="Google Shape;283;p34"/>
          <p:cNvCxnSpPr/>
          <p:nvPr/>
        </p:nvCxnSpPr>
        <p:spPr>
          <a:xfrm rot="10800000">
            <a:off x="-248000" y="1810550"/>
            <a:ext cx="24213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4" name="Google Shape;284;p34"/>
          <p:cNvSpPr/>
          <p:nvPr/>
        </p:nvSpPr>
        <p:spPr>
          <a:xfrm>
            <a:off x="408025" y="1730300"/>
            <a:ext cx="160500" cy="1605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5" name="Google Shape;285;p34"/>
          <p:cNvCxnSpPr/>
          <p:nvPr/>
        </p:nvCxnSpPr>
        <p:spPr>
          <a:xfrm rot="10800000">
            <a:off x="2404225" y="1810550"/>
            <a:ext cx="20523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6" name="Google Shape;286;p34"/>
          <p:cNvSpPr/>
          <p:nvPr/>
        </p:nvSpPr>
        <p:spPr>
          <a:xfrm>
            <a:off x="2691250" y="1730300"/>
            <a:ext cx="160500" cy="1605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7" name="Google Shape;287;p34"/>
          <p:cNvCxnSpPr/>
          <p:nvPr/>
        </p:nvCxnSpPr>
        <p:spPr>
          <a:xfrm rot="10800000">
            <a:off x="4687450" y="1810550"/>
            <a:ext cx="20523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8" name="Google Shape;288;p34"/>
          <p:cNvSpPr/>
          <p:nvPr/>
        </p:nvSpPr>
        <p:spPr>
          <a:xfrm>
            <a:off x="4974475" y="1730300"/>
            <a:ext cx="160500" cy="1605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9" name="Google Shape;289;p34"/>
          <p:cNvCxnSpPr/>
          <p:nvPr/>
        </p:nvCxnSpPr>
        <p:spPr>
          <a:xfrm rot="10800000">
            <a:off x="6970775" y="1810550"/>
            <a:ext cx="23652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0" name="Google Shape;290;p34"/>
          <p:cNvSpPr/>
          <p:nvPr/>
        </p:nvSpPr>
        <p:spPr>
          <a:xfrm>
            <a:off x="7257700" y="1730300"/>
            <a:ext cx="160500" cy="1605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4"/>
          <p:cNvSpPr txBox="1"/>
          <p:nvPr>
            <p:ph idx="1" type="subTitle"/>
          </p:nvPr>
        </p:nvSpPr>
        <p:spPr>
          <a:xfrm>
            <a:off x="324000" y="2005200"/>
            <a:ext cx="1839600" cy="62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b="1" sz="14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92" name="Google Shape;292;p34"/>
          <p:cNvSpPr txBox="1"/>
          <p:nvPr>
            <p:ph idx="2" type="body"/>
          </p:nvPr>
        </p:nvSpPr>
        <p:spPr>
          <a:xfrm>
            <a:off x="324000" y="2628000"/>
            <a:ext cx="1839600" cy="16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93" name="Google Shape;293;p34"/>
          <p:cNvSpPr txBox="1"/>
          <p:nvPr>
            <p:ph idx="3" type="subTitle"/>
          </p:nvPr>
        </p:nvSpPr>
        <p:spPr>
          <a:xfrm>
            <a:off x="2606400" y="2005200"/>
            <a:ext cx="1839600" cy="62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b="1" sz="14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94" name="Google Shape;294;p34"/>
          <p:cNvSpPr txBox="1"/>
          <p:nvPr>
            <p:ph idx="4" type="body"/>
          </p:nvPr>
        </p:nvSpPr>
        <p:spPr>
          <a:xfrm>
            <a:off x="2606400" y="2628000"/>
            <a:ext cx="1839600" cy="16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95" name="Google Shape;295;p34"/>
          <p:cNvSpPr txBox="1"/>
          <p:nvPr>
            <p:ph idx="5" type="subTitle"/>
          </p:nvPr>
        </p:nvSpPr>
        <p:spPr>
          <a:xfrm>
            <a:off x="4888800" y="2005200"/>
            <a:ext cx="1839600" cy="62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b="1" sz="14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96" name="Google Shape;296;p34"/>
          <p:cNvSpPr txBox="1"/>
          <p:nvPr>
            <p:ph idx="6" type="body"/>
          </p:nvPr>
        </p:nvSpPr>
        <p:spPr>
          <a:xfrm>
            <a:off x="4888800" y="2628000"/>
            <a:ext cx="1839600" cy="16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97" name="Google Shape;297;p34"/>
          <p:cNvSpPr txBox="1"/>
          <p:nvPr>
            <p:ph idx="7" type="subTitle"/>
          </p:nvPr>
        </p:nvSpPr>
        <p:spPr>
          <a:xfrm>
            <a:off x="7174800" y="2005200"/>
            <a:ext cx="1839600" cy="62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b="1" sz="14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anken Grotesk"/>
              <a:buNone/>
              <a:defRPr b="1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98" name="Google Shape;298;p34"/>
          <p:cNvSpPr txBox="1"/>
          <p:nvPr>
            <p:ph idx="8" type="body"/>
          </p:nvPr>
        </p:nvSpPr>
        <p:spPr>
          <a:xfrm>
            <a:off x="7174800" y="2628000"/>
            <a:ext cx="1839600" cy="16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99" name="Google Shape;299;p34"/>
          <p:cNvSpPr txBox="1"/>
          <p:nvPr>
            <p:ph type="ctrTitle"/>
          </p:nvPr>
        </p:nvSpPr>
        <p:spPr>
          <a:xfrm>
            <a:off x="406800" y="468000"/>
            <a:ext cx="83736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gle user slide - v1">
  <p:cSld name="CUSTOM_8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5"/>
          <p:cNvSpPr/>
          <p:nvPr>
            <p:ph idx="2" type="pic"/>
          </p:nvPr>
        </p:nvSpPr>
        <p:spPr>
          <a:xfrm>
            <a:off x="352800" y="1749600"/>
            <a:ext cx="3229200" cy="3393900"/>
          </a:xfrm>
          <a:prstGeom prst="rect">
            <a:avLst/>
          </a:prstGeom>
          <a:noFill/>
          <a:ln>
            <a:noFill/>
          </a:ln>
        </p:spPr>
      </p:sp>
      <p:sp>
        <p:nvSpPr>
          <p:cNvPr id="302" name="Google Shape;302;p35"/>
          <p:cNvSpPr/>
          <p:nvPr/>
        </p:nvSpPr>
        <p:spPr>
          <a:xfrm>
            <a:off x="3581700" y="341825"/>
            <a:ext cx="5214300" cy="3951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5"/>
          <p:cNvSpPr/>
          <p:nvPr/>
        </p:nvSpPr>
        <p:spPr>
          <a:xfrm>
            <a:off x="3581700" y="341825"/>
            <a:ext cx="5214300" cy="8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5"/>
          <p:cNvSpPr txBox="1"/>
          <p:nvPr>
            <p:ph idx="1" type="subTitle"/>
          </p:nvPr>
        </p:nvSpPr>
        <p:spPr>
          <a:xfrm>
            <a:off x="3844625" y="583125"/>
            <a:ext cx="4586400" cy="5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 sz="1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cxnSp>
        <p:nvCxnSpPr>
          <p:cNvPr id="305" name="Google Shape;305;p35"/>
          <p:cNvCxnSpPr/>
          <p:nvPr/>
        </p:nvCxnSpPr>
        <p:spPr>
          <a:xfrm>
            <a:off x="3844625" y="1775075"/>
            <a:ext cx="4705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6" name="Google Shape;306;p35"/>
          <p:cNvSpPr txBox="1"/>
          <p:nvPr>
            <p:ph idx="3" type="body"/>
          </p:nvPr>
        </p:nvSpPr>
        <p:spPr>
          <a:xfrm>
            <a:off x="3844625" y="1114973"/>
            <a:ext cx="4586400" cy="5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7" name="Google Shape;307;p35"/>
          <p:cNvSpPr txBox="1"/>
          <p:nvPr>
            <p:ph type="ctrTitle"/>
          </p:nvPr>
        </p:nvSpPr>
        <p:spPr>
          <a:xfrm>
            <a:off x="352800" y="385200"/>
            <a:ext cx="32292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08" name="Google Shape;308;p35"/>
          <p:cNvSpPr txBox="1"/>
          <p:nvPr>
            <p:ph idx="4" type="body"/>
          </p:nvPr>
        </p:nvSpPr>
        <p:spPr>
          <a:xfrm>
            <a:off x="3844925" y="1890800"/>
            <a:ext cx="4705200" cy="21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gle user layout - v2">
  <p:cSld name="CUSTOM_9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6"/>
          <p:cNvSpPr/>
          <p:nvPr/>
        </p:nvSpPr>
        <p:spPr>
          <a:xfrm>
            <a:off x="-2450" y="10350"/>
            <a:ext cx="9144000" cy="174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6"/>
          <p:cNvSpPr/>
          <p:nvPr>
            <p:ph idx="2" type="pic"/>
          </p:nvPr>
        </p:nvSpPr>
        <p:spPr>
          <a:xfrm>
            <a:off x="4662000" y="10800"/>
            <a:ext cx="3398400" cy="3888000"/>
          </a:xfrm>
          <a:prstGeom prst="rect">
            <a:avLst/>
          </a:prstGeom>
          <a:noFill/>
          <a:ln>
            <a:noFill/>
          </a:ln>
        </p:spPr>
      </p:sp>
      <p:sp>
        <p:nvSpPr>
          <p:cNvPr id="312" name="Google Shape;312;p36"/>
          <p:cNvSpPr txBox="1"/>
          <p:nvPr>
            <p:ph idx="1" type="body"/>
          </p:nvPr>
        </p:nvSpPr>
        <p:spPr>
          <a:xfrm>
            <a:off x="352800" y="2142000"/>
            <a:ext cx="4122000" cy="26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3" name="Google Shape;313;p36"/>
          <p:cNvSpPr txBox="1"/>
          <p:nvPr>
            <p:ph type="ctrTitle"/>
          </p:nvPr>
        </p:nvSpPr>
        <p:spPr>
          <a:xfrm>
            <a:off x="352800" y="316800"/>
            <a:ext cx="3866400" cy="5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4" name="Google Shape;314;p36"/>
          <p:cNvSpPr txBox="1"/>
          <p:nvPr>
            <p:ph idx="3" type="subTitle"/>
          </p:nvPr>
        </p:nvSpPr>
        <p:spPr>
          <a:xfrm>
            <a:off x="4662000" y="3898800"/>
            <a:ext cx="3398400" cy="5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 sz="1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15" name="Google Shape;315;p36"/>
          <p:cNvSpPr txBox="1"/>
          <p:nvPr>
            <p:ph idx="4" type="body"/>
          </p:nvPr>
        </p:nvSpPr>
        <p:spPr>
          <a:xfrm>
            <a:off x="4662000" y="4467600"/>
            <a:ext cx="33984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gle user layout - v3">
  <p:cSld name="CUSTOM_10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7"/>
          <p:cNvSpPr/>
          <p:nvPr/>
        </p:nvSpPr>
        <p:spPr>
          <a:xfrm>
            <a:off x="0" y="0"/>
            <a:ext cx="44484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7"/>
          <p:cNvSpPr/>
          <p:nvPr>
            <p:ph idx="2" type="pic"/>
          </p:nvPr>
        </p:nvSpPr>
        <p:spPr>
          <a:xfrm>
            <a:off x="521700" y="374400"/>
            <a:ext cx="3405000" cy="2631600"/>
          </a:xfrm>
          <a:prstGeom prst="rect">
            <a:avLst/>
          </a:prstGeom>
          <a:noFill/>
          <a:ln>
            <a:noFill/>
          </a:ln>
        </p:spPr>
      </p:sp>
      <p:sp>
        <p:nvSpPr>
          <p:cNvPr id="319" name="Google Shape;319;p37"/>
          <p:cNvSpPr/>
          <p:nvPr/>
        </p:nvSpPr>
        <p:spPr>
          <a:xfrm>
            <a:off x="521700" y="3270450"/>
            <a:ext cx="3405000" cy="130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7"/>
          <p:cNvSpPr txBox="1"/>
          <p:nvPr>
            <p:ph idx="1" type="subTitle"/>
          </p:nvPr>
        </p:nvSpPr>
        <p:spPr>
          <a:xfrm>
            <a:off x="615600" y="3355200"/>
            <a:ext cx="3211200" cy="5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 sz="1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21" name="Google Shape;321;p37"/>
          <p:cNvSpPr txBox="1"/>
          <p:nvPr>
            <p:ph type="ctrTitle"/>
          </p:nvPr>
        </p:nvSpPr>
        <p:spPr>
          <a:xfrm>
            <a:off x="4672800" y="1040400"/>
            <a:ext cx="39960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22" name="Google Shape;322;p37"/>
          <p:cNvSpPr txBox="1"/>
          <p:nvPr>
            <p:ph idx="3" type="body"/>
          </p:nvPr>
        </p:nvSpPr>
        <p:spPr>
          <a:xfrm>
            <a:off x="4672800" y="2142000"/>
            <a:ext cx="3996000" cy="26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23" name="Google Shape;323;p37"/>
          <p:cNvSpPr txBox="1"/>
          <p:nvPr>
            <p:ph idx="4" type="body"/>
          </p:nvPr>
        </p:nvSpPr>
        <p:spPr>
          <a:xfrm>
            <a:off x="615600" y="3920400"/>
            <a:ext cx="3211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 us slide - v1">
  <p:cSld name="CUSTOM_11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8"/>
          <p:cNvSpPr/>
          <p:nvPr/>
        </p:nvSpPr>
        <p:spPr>
          <a:xfrm>
            <a:off x="-75" y="3114854"/>
            <a:ext cx="9291300" cy="215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8"/>
          <p:cNvSpPr/>
          <p:nvPr/>
        </p:nvSpPr>
        <p:spPr>
          <a:xfrm>
            <a:off x="-75" y="3020050"/>
            <a:ext cx="9291300" cy="9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8"/>
          <p:cNvSpPr/>
          <p:nvPr/>
        </p:nvSpPr>
        <p:spPr>
          <a:xfrm>
            <a:off x="737150" y="3840125"/>
            <a:ext cx="62400" cy="67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8"/>
          <p:cNvSpPr/>
          <p:nvPr/>
        </p:nvSpPr>
        <p:spPr>
          <a:xfrm>
            <a:off x="3718437" y="3845275"/>
            <a:ext cx="62400" cy="67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8"/>
          <p:cNvSpPr/>
          <p:nvPr/>
        </p:nvSpPr>
        <p:spPr>
          <a:xfrm>
            <a:off x="6699700" y="3842700"/>
            <a:ext cx="62400" cy="67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8"/>
          <p:cNvSpPr txBox="1"/>
          <p:nvPr/>
        </p:nvSpPr>
        <p:spPr>
          <a:xfrm>
            <a:off x="1007975" y="3711525"/>
            <a:ext cx="19845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Number</a:t>
            </a:r>
            <a:endParaRPr b="1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31" name="Google Shape;331;p38"/>
          <p:cNvSpPr txBox="1"/>
          <p:nvPr/>
        </p:nvSpPr>
        <p:spPr>
          <a:xfrm>
            <a:off x="3989249" y="3716675"/>
            <a:ext cx="19404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Email</a:t>
            </a:r>
            <a:endParaRPr b="1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32" name="Google Shape;332;p38"/>
          <p:cNvSpPr txBox="1"/>
          <p:nvPr/>
        </p:nvSpPr>
        <p:spPr>
          <a:xfrm>
            <a:off x="6969600" y="3714100"/>
            <a:ext cx="19845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Site Link</a:t>
            </a:r>
            <a:endParaRPr b="1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33" name="Google Shape;333;p38"/>
          <p:cNvSpPr txBox="1"/>
          <p:nvPr>
            <p:ph idx="1" type="body"/>
          </p:nvPr>
        </p:nvSpPr>
        <p:spPr>
          <a:xfrm>
            <a:off x="1007975" y="4140000"/>
            <a:ext cx="1983600" cy="4968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4" name="Google Shape;334;p38"/>
          <p:cNvSpPr txBox="1"/>
          <p:nvPr>
            <p:ph idx="2" type="body"/>
          </p:nvPr>
        </p:nvSpPr>
        <p:spPr>
          <a:xfrm>
            <a:off x="3989249" y="4140000"/>
            <a:ext cx="1983600" cy="4968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5" name="Google Shape;335;p38"/>
          <p:cNvSpPr txBox="1"/>
          <p:nvPr>
            <p:ph idx="3" type="body"/>
          </p:nvPr>
        </p:nvSpPr>
        <p:spPr>
          <a:xfrm>
            <a:off x="6969600" y="4140000"/>
            <a:ext cx="1983600" cy="4968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6" name="Google Shape;336;p38"/>
          <p:cNvSpPr/>
          <p:nvPr>
            <p:ph idx="4" type="pic"/>
          </p:nvPr>
        </p:nvSpPr>
        <p:spPr>
          <a:xfrm>
            <a:off x="4824000" y="0"/>
            <a:ext cx="4316400" cy="3020400"/>
          </a:xfrm>
          <a:prstGeom prst="rect">
            <a:avLst/>
          </a:prstGeom>
          <a:noFill/>
          <a:ln>
            <a:noFill/>
          </a:ln>
        </p:spPr>
      </p:sp>
      <p:sp>
        <p:nvSpPr>
          <p:cNvPr id="337" name="Google Shape;337;p38"/>
          <p:cNvSpPr txBox="1"/>
          <p:nvPr>
            <p:ph type="ctrTitle"/>
          </p:nvPr>
        </p:nvSpPr>
        <p:spPr>
          <a:xfrm>
            <a:off x="431625" y="1202400"/>
            <a:ext cx="39960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 us slide - v2">
  <p:cSld name="CUSTOM_12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9"/>
          <p:cNvSpPr/>
          <p:nvPr/>
        </p:nvSpPr>
        <p:spPr>
          <a:xfrm>
            <a:off x="3228300" y="0"/>
            <a:ext cx="5915700" cy="479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9"/>
          <p:cNvSpPr/>
          <p:nvPr>
            <p:ph idx="2" type="pic"/>
          </p:nvPr>
        </p:nvSpPr>
        <p:spPr>
          <a:xfrm>
            <a:off x="1638000" y="525600"/>
            <a:ext cx="2984400" cy="2984400"/>
          </a:xfrm>
          <a:prstGeom prst="rect">
            <a:avLst/>
          </a:prstGeom>
          <a:noFill/>
          <a:ln>
            <a:noFill/>
          </a:ln>
        </p:spPr>
      </p:sp>
      <p:sp>
        <p:nvSpPr>
          <p:cNvPr id="341" name="Google Shape;341;p39"/>
          <p:cNvSpPr txBox="1"/>
          <p:nvPr>
            <p:ph type="ctrTitle"/>
          </p:nvPr>
        </p:nvSpPr>
        <p:spPr>
          <a:xfrm>
            <a:off x="410400" y="3582000"/>
            <a:ext cx="27684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42" name="Google Shape;342;p39"/>
          <p:cNvSpPr txBox="1"/>
          <p:nvPr/>
        </p:nvSpPr>
        <p:spPr>
          <a:xfrm>
            <a:off x="5143011" y="467000"/>
            <a:ext cx="34467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Number</a:t>
            </a:r>
            <a:endParaRPr>
              <a:solidFill>
                <a:schemeClr val="lt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343" name="Google Shape;343;p39"/>
          <p:cNvSpPr txBox="1"/>
          <p:nvPr/>
        </p:nvSpPr>
        <p:spPr>
          <a:xfrm>
            <a:off x="5143011" y="1387550"/>
            <a:ext cx="34467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Email</a:t>
            </a:r>
            <a:endParaRPr>
              <a:solidFill>
                <a:schemeClr val="lt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344" name="Google Shape;344;p39"/>
          <p:cNvSpPr txBox="1"/>
          <p:nvPr/>
        </p:nvSpPr>
        <p:spPr>
          <a:xfrm>
            <a:off x="5143011" y="2308099"/>
            <a:ext cx="34467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Site Link</a:t>
            </a:r>
            <a:endParaRPr>
              <a:solidFill>
                <a:schemeClr val="lt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345" name="Google Shape;345;p39"/>
          <p:cNvSpPr txBox="1"/>
          <p:nvPr/>
        </p:nvSpPr>
        <p:spPr>
          <a:xfrm>
            <a:off x="5143011" y="3228649"/>
            <a:ext cx="34467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Address</a:t>
            </a:r>
            <a:endParaRPr>
              <a:solidFill>
                <a:schemeClr val="lt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346" name="Google Shape;346;p39"/>
          <p:cNvSpPr txBox="1"/>
          <p:nvPr>
            <p:ph idx="1" type="body"/>
          </p:nvPr>
        </p:nvSpPr>
        <p:spPr>
          <a:xfrm>
            <a:off x="5144400" y="806400"/>
            <a:ext cx="34452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7" name="Google Shape;347;p39"/>
          <p:cNvSpPr txBox="1"/>
          <p:nvPr>
            <p:ph idx="3" type="body"/>
          </p:nvPr>
        </p:nvSpPr>
        <p:spPr>
          <a:xfrm>
            <a:off x="5144400" y="1728000"/>
            <a:ext cx="34452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8" name="Google Shape;348;p39"/>
          <p:cNvSpPr txBox="1"/>
          <p:nvPr>
            <p:ph idx="4" type="body"/>
          </p:nvPr>
        </p:nvSpPr>
        <p:spPr>
          <a:xfrm>
            <a:off x="5144400" y="2646000"/>
            <a:ext cx="34452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9" name="Google Shape;349;p39"/>
          <p:cNvSpPr txBox="1"/>
          <p:nvPr>
            <p:ph idx="5" type="body"/>
          </p:nvPr>
        </p:nvSpPr>
        <p:spPr>
          <a:xfrm>
            <a:off x="5144400" y="3567600"/>
            <a:ext cx="3445200" cy="11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>
  <p:cSld name="CUSTOM_13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0"/>
          <p:cNvSpPr/>
          <p:nvPr/>
        </p:nvSpPr>
        <p:spPr>
          <a:xfrm>
            <a:off x="0" y="4787813"/>
            <a:ext cx="9144000" cy="36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40"/>
          <p:cNvSpPr/>
          <p:nvPr/>
        </p:nvSpPr>
        <p:spPr>
          <a:xfrm>
            <a:off x="0" y="2573775"/>
            <a:ext cx="967200" cy="2573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40"/>
          <p:cNvSpPr/>
          <p:nvPr/>
        </p:nvSpPr>
        <p:spPr>
          <a:xfrm>
            <a:off x="0" y="0"/>
            <a:ext cx="967200" cy="257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40"/>
          <p:cNvSpPr txBox="1"/>
          <p:nvPr>
            <p:ph type="title"/>
          </p:nvPr>
        </p:nvSpPr>
        <p:spPr>
          <a:xfrm>
            <a:off x="1935850" y="2212350"/>
            <a:ext cx="6126900" cy="71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Hanken Grotesk"/>
              <a:buNone/>
              <a:defRPr b="1" sz="48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Hanken Grotesk"/>
              <a:buNone/>
              <a:defRPr b="1" sz="48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Hanken Grotesk"/>
              <a:buNone/>
              <a:defRPr b="1" sz="48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Hanken Grotesk"/>
              <a:buNone/>
              <a:defRPr b="1" sz="48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Hanken Grotesk"/>
              <a:buNone/>
              <a:defRPr b="1" sz="48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Hanken Grotesk"/>
              <a:buNone/>
              <a:defRPr b="1" sz="48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Hanken Grotesk"/>
              <a:buNone/>
              <a:defRPr b="1" sz="48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Hanken Grotesk"/>
              <a:buNone/>
              <a:defRPr b="1" sz="48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Hanken Grotesk"/>
              <a:buNone/>
              <a:defRPr b="1" sz="48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team members slide - v1">
  <p:cSld name="CUSTOM_14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1"/>
          <p:cNvSpPr/>
          <p:nvPr>
            <p:ph idx="2" type="pic"/>
          </p:nvPr>
        </p:nvSpPr>
        <p:spPr>
          <a:xfrm>
            <a:off x="835200" y="1418400"/>
            <a:ext cx="3574800" cy="1947600"/>
          </a:xfrm>
          <a:prstGeom prst="rect">
            <a:avLst/>
          </a:prstGeom>
          <a:noFill/>
          <a:ln>
            <a:noFill/>
          </a:ln>
        </p:spPr>
      </p:sp>
      <p:sp>
        <p:nvSpPr>
          <p:cNvPr id="357" name="Google Shape;357;p41"/>
          <p:cNvSpPr/>
          <p:nvPr/>
        </p:nvSpPr>
        <p:spPr>
          <a:xfrm>
            <a:off x="835200" y="3366000"/>
            <a:ext cx="3574800" cy="1062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41"/>
          <p:cNvSpPr txBox="1"/>
          <p:nvPr>
            <p:ph idx="1" type="body"/>
          </p:nvPr>
        </p:nvSpPr>
        <p:spPr>
          <a:xfrm>
            <a:off x="900000" y="3860423"/>
            <a:ext cx="3445200" cy="4878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9" name="Google Shape;359;p41"/>
          <p:cNvSpPr txBox="1"/>
          <p:nvPr>
            <p:ph idx="3" type="subTitle"/>
          </p:nvPr>
        </p:nvSpPr>
        <p:spPr>
          <a:xfrm>
            <a:off x="900000" y="3446589"/>
            <a:ext cx="3445200" cy="3354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 sz="1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60" name="Google Shape;360;p41"/>
          <p:cNvSpPr/>
          <p:nvPr>
            <p:ph idx="4" type="pic"/>
          </p:nvPr>
        </p:nvSpPr>
        <p:spPr>
          <a:xfrm>
            <a:off x="4734000" y="1418400"/>
            <a:ext cx="3574800" cy="1947600"/>
          </a:xfrm>
          <a:prstGeom prst="rect">
            <a:avLst/>
          </a:prstGeom>
          <a:noFill/>
          <a:ln>
            <a:noFill/>
          </a:ln>
        </p:spPr>
      </p:sp>
      <p:sp>
        <p:nvSpPr>
          <p:cNvPr id="361" name="Google Shape;361;p41"/>
          <p:cNvSpPr/>
          <p:nvPr/>
        </p:nvSpPr>
        <p:spPr>
          <a:xfrm>
            <a:off x="4734000" y="3366000"/>
            <a:ext cx="3574800" cy="1062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41"/>
          <p:cNvSpPr txBox="1"/>
          <p:nvPr>
            <p:ph idx="5" type="body"/>
          </p:nvPr>
        </p:nvSpPr>
        <p:spPr>
          <a:xfrm>
            <a:off x="4798800" y="3858245"/>
            <a:ext cx="3445200" cy="4878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3" name="Google Shape;363;p41"/>
          <p:cNvSpPr txBox="1"/>
          <p:nvPr>
            <p:ph idx="6" type="subTitle"/>
          </p:nvPr>
        </p:nvSpPr>
        <p:spPr>
          <a:xfrm>
            <a:off x="4798800" y="3446589"/>
            <a:ext cx="3445200" cy="3354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 sz="1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64" name="Google Shape;364;p41"/>
          <p:cNvSpPr txBox="1"/>
          <p:nvPr>
            <p:ph type="ctrTitle"/>
          </p:nvPr>
        </p:nvSpPr>
        <p:spPr>
          <a:xfrm>
            <a:off x="835200" y="349200"/>
            <a:ext cx="74736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Team Members slide - v2">
  <p:cSld name="CUSTOM_15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2"/>
          <p:cNvSpPr/>
          <p:nvPr/>
        </p:nvSpPr>
        <p:spPr>
          <a:xfrm>
            <a:off x="10800" y="7200"/>
            <a:ext cx="9144000" cy="27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42"/>
          <p:cNvSpPr/>
          <p:nvPr>
            <p:ph idx="2" type="pic"/>
          </p:nvPr>
        </p:nvSpPr>
        <p:spPr>
          <a:xfrm>
            <a:off x="867600" y="856800"/>
            <a:ext cx="2174400" cy="2368800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Google Shape;368;p42"/>
          <p:cNvSpPr/>
          <p:nvPr/>
        </p:nvSpPr>
        <p:spPr>
          <a:xfrm>
            <a:off x="867600" y="3225600"/>
            <a:ext cx="2174400" cy="137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42"/>
          <p:cNvSpPr txBox="1"/>
          <p:nvPr>
            <p:ph idx="1" type="body"/>
          </p:nvPr>
        </p:nvSpPr>
        <p:spPr>
          <a:xfrm>
            <a:off x="907200" y="3858990"/>
            <a:ext cx="2095200" cy="4005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0" name="Google Shape;370;p42"/>
          <p:cNvSpPr txBox="1"/>
          <p:nvPr>
            <p:ph idx="3" type="subTitle"/>
          </p:nvPr>
        </p:nvSpPr>
        <p:spPr>
          <a:xfrm>
            <a:off x="907200" y="3394101"/>
            <a:ext cx="2095200" cy="4005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 sz="1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71" name="Google Shape;371;p42"/>
          <p:cNvSpPr/>
          <p:nvPr>
            <p:ph idx="4" type="pic"/>
          </p:nvPr>
        </p:nvSpPr>
        <p:spPr>
          <a:xfrm>
            <a:off x="3132000" y="856800"/>
            <a:ext cx="2174400" cy="2368800"/>
          </a:xfrm>
          <a:prstGeom prst="rect">
            <a:avLst/>
          </a:prstGeom>
          <a:noFill/>
          <a:ln>
            <a:noFill/>
          </a:ln>
        </p:spPr>
      </p:sp>
      <p:sp>
        <p:nvSpPr>
          <p:cNvPr id="372" name="Google Shape;372;p42"/>
          <p:cNvSpPr/>
          <p:nvPr/>
        </p:nvSpPr>
        <p:spPr>
          <a:xfrm>
            <a:off x="3132000" y="3225600"/>
            <a:ext cx="2174400" cy="137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42"/>
          <p:cNvSpPr txBox="1"/>
          <p:nvPr>
            <p:ph idx="5" type="body"/>
          </p:nvPr>
        </p:nvSpPr>
        <p:spPr>
          <a:xfrm>
            <a:off x="3171600" y="3858990"/>
            <a:ext cx="2095200" cy="4005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4" name="Google Shape;374;p42"/>
          <p:cNvSpPr txBox="1"/>
          <p:nvPr>
            <p:ph idx="6" type="subTitle"/>
          </p:nvPr>
        </p:nvSpPr>
        <p:spPr>
          <a:xfrm>
            <a:off x="3171600" y="3394101"/>
            <a:ext cx="2095200" cy="4005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 sz="1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75" name="Google Shape;375;p42"/>
          <p:cNvSpPr txBox="1"/>
          <p:nvPr>
            <p:ph type="ctrTitle"/>
          </p:nvPr>
        </p:nvSpPr>
        <p:spPr>
          <a:xfrm>
            <a:off x="5490000" y="856800"/>
            <a:ext cx="31674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Team Members slide - v3">
  <p:cSld name="CUSTOM_16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3"/>
          <p:cNvSpPr/>
          <p:nvPr/>
        </p:nvSpPr>
        <p:spPr>
          <a:xfrm>
            <a:off x="4482000" y="1058400"/>
            <a:ext cx="3769200" cy="14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43"/>
          <p:cNvSpPr/>
          <p:nvPr>
            <p:ph idx="2" type="pic"/>
          </p:nvPr>
        </p:nvSpPr>
        <p:spPr>
          <a:xfrm>
            <a:off x="4636800" y="867600"/>
            <a:ext cx="892800" cy="892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79" name="Google Shape;379;p43"/>
          <p:cNvSpPr/>
          <p:nvPr/>
        </p:nvSpPr>
        <p:spPr>
          <a:xfrm>
            <a:off x="4636800" y="867600"/>
            <a:ext cx="892800" cy="8928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80" name="Google Shape;380;p43"/>
          <p:cNvSpPr txBox="1"/>
          <p:nvPr>
            <p:ph idx="1" type="body"/>
          </p:nvPr>
        </p:nvSpPr>
        <p:spPr>
          <a:xfrm>
            <a:off x="5680800" y="1868400"/>
            <a:ext cx="2329200" cy="4032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1" name="Google Shape;381;p43"/>
          <p:cNvSpPr txBox="1"/>
          <p:nvPr>
            <p:ph idx="3" type="subTitle"/>
          </p:nvPr>
        </p:nvSpPr>
        <p:spPr>
          <a:xfrm>
            <a:off x="5680800" y="1400400"/>
            <a:ext cx="2329200" cy="4032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 sz="1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82" name="Google Shape;382;p43"/>
          <p:cNvSpPr/>
          <p:nvPr/>
        </p:nvSpPr>
        <p:spPr>
          <a:xfrm>
            <a:off x="4482000" y="2844000"/>
            <a:ext cx="3769200" cy="14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43"/>
          <p:cNvSpPr/>
          <p:nvPr>
            <p:ph idx="4" type="pic"/>
          </p:nvPr>
        </p:nvSpPr>
        <p:spPr>
          <a:xfrm>
            <a:off x="4636800" y="2653200"/>
            <a:ext cx="892800" cy="892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84" name="Google Shape;384;p43"/>
          <p:cNvSpPr/>
          <p:nvPr/>
        </p:nvSpPr>
        <p:spPr>
          <a:xfrm>
            <a:off x="4636800" y="2653200"/>
            <a:ext cx="892800" cy="8928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85" name="Google Shape;385;p43"/>
          <p:cNvSpPr txBox="1"/>
          <p:nvPr>
            <p:ph idx="5" type="body"/>
          </p:nvPr>
        </p:nvSpPr>
        <p:spPr>
          <a:xfrm>
            <a:off x="5680800" y="3654000"/>
            <a:ext cx="2329200" cy="4032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6" name="Google Shape;386;p43"/>
          <p:cNvSpPr txBox="1"/>
          <p:nvPr>
            <p:ph idx="6" type="subTitle"/>
          </p:nvPr>
        </p:nvSpPr>
        <p:spPr>
          <a:xfrm>
            <a:off x="5680800" y="3186000"/>
            <a:ext cx="2329200" cy="4032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 sz="1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87" name="Google Shape;387;p43"/>
          <p:cNvSpPr txBox="1"/>
          <p:nvPr>
            <p:ph type="ctrTitle"/>
          </p:nvPr>
        </p:nvSpPr>
        <p:spPr>
          <a:xfrm>
            <a:off x="892800" y="1058400"/>
            <a:ext cx="33336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388" name="Google Shape;388;p43"/>
          <p:cNvCxnSpPr/>
          <p:nvPr/>
        </p:nvCxnSpPr>
        <p:spPr>
          <a:xfrm>
            <a:off x="998470" y="489236"/>
            <a:ext cx="9618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Team Members slide - v1">
  <p:cSld name="CUSTOM_17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4"/>
          <p:cNvSpPr/>
          <p:nvPr/>
        </p:nvSpPr>
        <p:spPr>
          <a:xfrm>
            <a:off x="1163675" y="1295525"/>
            <a:ext cx="1796100" cy="3164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44"/>
          <p:cNvSpPr/>
          <p:nvPr/>
        </p:nvSpPr>
        <p:spPr>
          <a:xfrm>
            <a:off x="1163675" y="4231500"/>
            <a:ext cx="1796100" cy="2280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44"/>
          <p:cNvSpPr/>
          <p:nvPr/>
        </p:nvSpPr>
        <p:spPr>
          <a:xfrm>
            <a:off x="3701575" y="1295525"/>
            <a:ext cx="1796100" cy="3164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44"/>
          <p:cNvSpPr/>
          <p:nvPr/>
        </p:nvSpPr>
        <p:spPr>
          <a:xfrm>
            <a:off x="3701575" y="4231500"/>
            <a:ext cx="1796100" cy="2280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44"/>
          <p:cNvSpPr/>
          <p:nvPr/>
        </p:nvSpPr>
        <p:spPr>
          <a:xfrm>
            <a:off x="6239475" y="1295525"/>
            <a:ext cx="1796100" cy="3164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44"/>
          <p:cNvSpPr/>
          <p:nvPr/>
        </p:nvSpPr>
        <p:spPr>
          <a:xfrm>
            <a:off x="6239475" y="4231500"/>
            <a:ext cx="1796100" cy="2280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44"/>
          <p:cNvSpPr/>
          <p:nvPr>
            <p:ph idx="2" type="pic"/>
          </p:nvPr>
        </p:nvSpPr>
        <p:spPr>
          <a:xfrm>
            <a:off x="1306800" y="1461600"/>
            <a:ext cx="1508400" cy="1508400"/>
          </a:xfrm>
          <a:prstGeom prst="rect">
            <a:avLst/>
          </a:prstGeom>
          <a:noFill/>
          <a:ln>
            <a:noFill/>
          </a:ln>
        </p:spPr>
      </p:sp>
      <p:sp>
        <p:nvSpPr>
          <p:cNvPr id="397" name="Google Shape;397;p44"/>
          <p:cNvSpPr txBox="1"/>
          <p:nvPr>
            <p:ph idx="1" type="body"/>
          </p:nvPr>
        </p:nvSpPr>
        <p:spPr>
          <a:xfrm>
            <a:off x="1306800" y="3636000"/>
            <a:ext cx="1508400" cy="468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8" name="Google Shape;398;p44"/>
          <p:cNvSpPr txBox="1"/>
          <p:nvPr>
            <p:ph idx="3" type="subTitle"/>
          </p:nvPr>
        </p:nvSpPr>
        <p:spPr>
          <a:xfrm>
            <a:off x="1306800" y="3096000"/>
            <a:ext cx="1508400" cy="468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 sz="1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99" name="Google Shape;399;p44"/>
          <p:cNvSpPr/>
          <p:nvPr>
            <p:ph idx="4" type="pic"/>
          </p:nvPr>
        </p:nvSpPr>
        <p:spPr>
          <a:xfrm>
            <a:off x="3844800" y="1461600"/>
            <a:ext cx="1508400" cy="1508400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Google Shape;400;p44"/>
          <p:cNvSpPr txBox="1"/>
          <p:nvPr>
            <p:ph idx="5" type="body"/>
          </p:nvPr>
        </p:nvSpPr>
        <p:spPr>
          <a:xfrm>
            <a:off x="3844800" y="3636000"/>
            <a:ext cx="1508400" cy="468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01" name="Google Shape;401;p44"/>
          <p:cNvSpPr txBox="1"/>
          <p:nvPr>
            <p:ph idx="6" type="subTitle"/>
          </p:nvPr>
        </p:nvSpPr>
        <p:spPr>
          <a:xfrm>
            <a:off x="3844800" y="3096000"/>
            <a:ext cx="1508400" cy="468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 sz="1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402" name="Google Shape;402;p44"/>
          <p:cNvSpPr/>
          <p:nvPr>
            <p:ph idx="7" type="pic"/>
          </p:nvPr>
        </p:nvSpPr>
        <p:spPr>
          <a:xfrm>
            <a:off x="6382800" y="1461600"/>
            <a:ext cx="1508400" cy="1508400"/>
          </a:xfrm>
          <a:prstGeom prst="rect">
            <a:avLst/>
          </a:prstGeom>
          <a:noFill/>
          <a:ln>
            <a:noFill/>
          </a:ln>
        </p:spPr>
      </p:sp>
      <p:sp>
        <p:nvSpPr>
          <p:cNvPr id="403" name="Google Shape;403;p44"/>
          <p:cNvSpPr txBox="1"/>
          <p:nvPr>
            <p:ph idx="8" type="body"/>
          </p:nvPr>
        </p:nvSpPr>
        <p:spPr>
          <a:xfrm>
            <a:off x="6382800" y="3636000"/>
            <a:ext cx="1508400" cy="468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04" name="Google Shape;404;p44"/>
          <p:cNvSpPr txBox="1"/>
          <p:nvPr>
            <p:ph idx="9" type="subTitle"/>
          </p:nvPr>
        </p:nvSpPr>
        <p:spPr>
          <a:xfrm>
            <a:off x="6382800" y="3096000"/>
            <a:ext cx="1508400" cy="468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 sz="1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405" name="Google Shape;405;p44"/>
          <p:cNvSpPr txBox="1"/>
          <p:nvPr>
            <p:ph type="ctrTitle"/>
          </p:nvPr>
        </p:nvSpPr>
        <p:spPr>
          <a:xfrm>
            <a:off x="1162800" y="360000"/>
            <a:ext cx="68724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Team Members  slide - v2">
  <p:cSld name="CUSTOM_18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5"/>
          <p:cNvSpPr/>
          <p:nvPr/>
        </p:nvSpPr>
        <p:spPr>
          <a:xfrm>
            <a:off x="2848525" y="1103550"/>
            <a:ext cx="1796100" cy="293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45"/>
          <p:cNvSpPr/>
          <p:nvPr/>
        </p:nvSpPr>
        <p:spPr>
          <a:xfrm>
            <a:off x="4908200" y="1103550"/>
            <a:ext cx="1796100" cy="293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45"/>
          <p:cNvSpPr/>
          <p:nvPr/>
        </p:nvSpPr>
        <p:spPr>
          <a:xfrm>
            <a:off x="6967875" y="1103550"/>
            <a:ext cx="1796100" cy="293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45"/>
          <p:cNvSpPr/>
          <p:nvPr>
            <p:ph idx="2" type="pic"/>
          </p:nvPr>
        </p:nvSpPr>
        <p:spPr>
          <a:xfrm>
            <a:off x="2991600" y="1270800"/>
            <a:ext cx="1508400" cy="1508400"/>
          </a:xfrm>
          <a:prstGeom prst="rect">
            <a:avLst/>
          </a:prstGeom>
          <a:noFill/>
          <a:ln>
            <a:noFill/>
          </a:ln>
        </p:spPr>
      </p:sp>
      <p:sp>
        <p:nvSpPr>
          <p:cNvPr id="411" name="Google Shape;411;p45"/>
          <p:cNvSpPr/>
          <p:nvPr>
            <p:ph idx="3" type="pic"/>
          </p:nvPr>
        </p:nvSpPr>
        <p:spPr>
          <a:xfrm>
            <a:off x="5054400" y="1270800"/>
            <a:ext cx="1508400" cy="1508400"/>
          </a:xfrm>
          <a:prstGeom prst="rect">
            <a:avLst/>
          </a:prstGeom>
          <a:noFill/>
          <a:ln>
            <a:noFill/>
          </a:ln>
        </p:spPr>
      </p:sp>
      <p:sp>
        <p:nvSpPr>
          <p:cNvPr id="412" name="Google Shape;412;p45"/>
          <p:cNvSpPr/>
          <p:nvPr>
            <p:ph idx="4" type="pic"/>
          </p:nvPr>
        </p:nvSpPr>
        <p:spPr>
          <a:xfrm>
            <a:off x="7113600" y="1270800"/>
            <a:ext cx="1508400" cy="1508400"/>
          </a:xfrm>
          <a:prstGeom prst="rect">
            <a:avLst/>
          </a:prstGeom>
          <a:noFill/>
          <a:ln>
            <a:noFill/>
          </a:ln>
        </p:spPr>
      </p:sp>
      <p:sp>
        <p:nvSpPr>
          <p:cNvPr id="413" name="Google Shape;413;p45"/>
          <p:cNvSpPr txBox="1"/>
          <p:nvPr>
            <p:ph idx="1" type="body"/>
          </p:nvPr>
        </p:nvSpPr>
        <p:spPr>
          <a:xfrm>
            <a:off x="2991600" y="3445200"/>
            <a:ext cx="1508400" cy="468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14" name="Google Shape;414;p45"/>
          <p:cNvSpPr txBox="1"/>
          <p:nvPr>
            <p:ph idx="5" type="subTitle"/>
          </p:nvPr>
        </p:nvSpPr>
        <p:spPr>
          <a:xfrm>
            <a:off x="2991600" y="2905200"/>
            <a:ext cx="1508400" cy="468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 sz="1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415" name="Google Shape;415;p45"/>
          <p:cNvSpPr txBox="1"/>
          <p:nvPr>
            <p:ph idx="6" type="body"/>
          </p:nvPr>
        </p:nvSpPr>
        <p:spPr>
          <a:xfrm>
            <a:off x="7113600" y="3445200"/>
            <a:ext cx="1508400" cy="468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16" name="Google Shape;416;p45"/>
          <p:cNvSpPr txBox="1"/>
          <p:nvPr>
            <p:ph idx="7" type="subTitle"/>
          </p:nvPr>
        </p:nvSpPr>
        <p:spPr>
          <a:xfrm>
            <a:off x="7113600" y="2905200"/>
            <a:ext cx="1508400" cy="468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 sz="1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417" name="Google Shape;417;p45"/>
          <p:cNvSpPr txBox="1"/>
          <p:nvPr>
            <p:ph idx="8" type="body"/>
          </p:nvPr>
        </p:nvSpPr>
        <p:spPr>
          <a:xfrm>
            <a:off x="5054400" y="3445200"/>
            <a:ext cx="1508400" cy="468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8" name="Google Shape;418;p45"/>
          <p:cNvSpPr txBox="1"/>
          <p:nvPr>
            <p:ph idx="9" type="subTitle"/>
          </p:nvPr>
        </p:nvSpPr>
        <p:spPr>
          <a:xfrm>
            <a:off x="5054400" y="2905200"/>
            <a:ext cx="1508400" cy="468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 sz="1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419" name="Google Shape;419;p45"/>
          <p:cNvSpPr txBox="1"/>
          <p:nvPr>
            <p:ph type="ctrTitle"/>
          </p:nvPr>
        </p:nvSpPr>
        <p:spPr>
          <a:xfrm>
            <a:off x="307200" y="1103550"/>
            <a:ext cx="22779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Team Members  slide - v3">
  <p:cSld name="CUSTOM_19"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6"/>
          <p:cNvSpPr/>
          <p:nvPr/>
        </p:nvSpPr>
        <p:spPr>
          <a:xfrm>
            <a:off x="-1350" y="2396925"/>
            <a:ext cx="9144000" cy="274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46"/>
          <p:cNvSpPr/>
          <p:nvPr>
            <p:ph idx="2" type="pic"/>
          </p:nvPr>
        </p:nvSpPr>
        <p:spPr>
          <a:xfrm>
            <a:off x="1350000" y="1612800"/>
            <a:ext cx="1432800" cy="1432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23" name="Google Shape;423;p46"/>
          <p:cNvSpPr/>
          <p:nvPr/>
        </p:nvSpPr>
        <p:spPr>
          <a:xfrm>
            <a:off x="1350000" y="1612800"/>
            <a:ext cx="1432800" cy="14328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24" name="Google Shape;424;p46"/>
          <p:cNvSpPr txBox="1"/>
          <p:nvPr>
            <p:ph idx="1" type="body"/>
          </p:nvPr>
        </p:nvSpPr>
        <p:spPr>
          <a:xfrm>
            <a:off x="1098000" y="3636000"/>
            <a:ext cx="1940400" cy="5688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5" name="Google Shape;425;p46"/>
          <p:cNvSpPr txBox="1"/>
          <p:nvPr>
            <p:ph idx="3" type="subTitle"/>
          </p:nvPr>
        </p:nvSpPr>
        <p:spPr>
          <a:xfrm>
            <a:off x="1098000" y="3175200"/>
            <a:ext cx="1940400" cy="4068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 sz="1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426" name="Google Shape;426;p46"/>
          <p:cNvSpPr/>
          <p:nvPr>
            <p:ph idx="4" type="pic"/>
          </p:nvPr>
        </p:nvSpPr>
        <p:spPr>
          <a:xfrm>
            <a:off x="3852000" y="1612800"/>
            <a:ext cx="1432800" cy="1432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27" name="Google Shape;427;p46"/>
          <p:cNvSpPr/>
          <p:nvPr/>
        </p:nvSpPr>
        <p:spPr>
          <a:xfrm>
            <a:off x="3852000" y="1612800"/>
            <a:ext cx="1432800" cy="14328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28" name="Google Shape;428;p46"/>
          <p:cNvSpPr txBox="1"/>
          <p:nvPr>
            <p:ph idx="5" type="body"/>
          </p:nvPr>
        </p:nvSpPr>
        <p:spPr>
          <a:xfrm>
            <a:off x="3600000" y="3636000"/>
            <a:ext cx="1940400" cy="5688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9" name="Google Shape;429;p46"/>
          <p:cNvSpPr txBox="1"/>
          <p:nvPr>
            <p:ph idx="6" type="subTitle"/>
          </p:nvPr>
        </p:nvSpPr>
        <p:spPr>
          <a:xfrm>
            <a:off x="3600000" y="3175200"/>
            <a:ext cx="1940400" cy="4068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 sz="1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430" name="Google Shape;430;p46"/>
          <p:cNvSpPr/>
          <p:nvPr>
            <p:ph idx="7" type="pic"/>
          </p:nvPr>
        </p:nvSpPr>
        <p:spPr>
          <a:xfrm>
            <a:off x="6357600" y="1612800"/>
            <a:ext cx="1432800" cy="1432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31" name="Google Shape;431;p46"/>
          <p:cNvSpPr/>
          <p:nvPr/>
        </p:nvSpPr>
        <p:spPr>
          <a:xfrm>
            <a:off x="6357600" y="1612800"/>
            <a:ext cx="1432800" cy="14328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32" name="Google Shape;432;p46"/>
          <p:cNvSpPr txBox="1"/>
          <p:nvPr>
            <p:ph idx="8" type="body"/>
          </p:nvPr>
        </p:nvSpPr>
        <p:spPr>
          <a:xfrm>
            <a:off x="6105600" y="3636000"/>
            <a:ext cx="1940400" cy="5688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3" name="Google Shape;433;p46"/>
          <p:cNvSpPr txBox="1"/>
          <p:nvPr>
            <p:ph idx="9" type="subTitle"/>
          </p:nvPr>
        </p:nvSpPr>
        <p:spPr>
          <a:xfrm>
            <a:off x="6105600" y="3175200"/>
            <a:ext cx="1940400" cy="4068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 sz="1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434" name="Google Shape;434;p46"/>
          <p:cNvSpPr txBox="1"/>
          <p:nvPr>
            <p:ph type="ctrTitle"/>
          </p:nvPr>
        </p:nvSpPr>
        <p:spPr>
          <a:xfrm>
            <a:off x="882000" y="435600"/>
            <a:ext cx="73584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Team Members  slide - v1">
  <p:cSld name="CUSTOM_20"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7"/>
          <p:cNvSpPr/>
          <p:nvPr>
            <p:ph idx="2" type="pic"/>
          </p:nvPr>
        </p:nvSpPr>
        <p:spPr>
          <a:xfrm>
            <a:off x="392400" y="1580400"/>
            <a:ext cx="1947600" cy="1706400"/>
          </a:xfrm>
          <a:prstGeom prst="rect">
            <a:avLst/>
          </a:prstGeom>
          <a:noFill/>
          <a:ln>
            <a:noFill/>
          </a:ln>
        </p:spPr>
      </p:sp>
      <p:sp>
        <p:nvSpPr>
          <p:cNvPr id="437" name="Google Shape;437;p47"/>
          <p:cNvSpPr txBox="1"/>
          <p:nvPr>
            <p:ph idx="1" type="body"/>
          </p:nvPr>
        </p:nvSpPr>
        <p:spPr>
          <a:xfrm>
            <a:off x="399600" y="4023733"/>
            <a:ext cx="1947600" cy="4722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8" name="Google Shape;438;p47"/>
          <p:cNvSpPr txBox="1"/>
          <p:nvPr>
            <p:ph idx="3" type="subTitle"/>
          </p:nvPr>
        </p:nvSpPr>
        <p:spPr>
          <a:xfrm>
            <a:off x="399600" y="3478713"/>
            <a:ext cx="1947600" cy="4722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 sz="1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439" name="Google Shape;439;p47"/>
          <p:cNvSpPr/>
          <p:nvPr/>
        </p:nvSpPr>
        <p:spPr>
          <a:xfrm>
            <a:off x="393500" y="4687850"/>
            <a:ext cx="1946100" cy="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47"/>
          <p:cNvSpPr/>
          <p:nvPr>
            <p:ph idx="4" type="pic"/>
          </p:nvPr>
        </p:nvSpPr>
        <p:spPr>
          <a:xfrm>
            <a:off x="2527200" y="1580400"/>
            <a:ext cx="1947600" cy="1706400"/>
          </a:xfrm>
          <a:prstGeom prst="rect">
            <a:avLst/>
          </a:prstGeom>
          <a:noFill/>
          <a:ln>
            <a:noFill/>
          </a:ln>
        </p:spPr>
      </p:sp>
      <p:sp>
        <p:nvSpPr>
          <p:cNvPr id="441" name="Google Shape;441;p47"/>
          <p:cNvSpPr txBox="1"/>
          <p:nvPr>
            <p:ph idx="5" type="body"/>
          </p:nvPr>
        </p:nvSpPr>
        <p:spPr>
          <a:xfrm>
            <a:off x="2534400" y="4023733"/>
            <a:ext cx="1947600" cy="4722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42" name="Google Shape;442;p47"/>
          <p:cNvSpPr txBox="1"/>
          <p:nvPr>
            <p:ph idx="6" type="subTitle"/>
          </p:nvPr>
        </p:nvSpPr>
        <p:spPr>
          <a:xfrm>
            <a:off x="2534400" y="3478713"/>
            <a:ext cx="1947600" cy="4722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 sz="1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443" name="Google Shape;443;p47"/>
          <p:cNvSpPr/>
          <p:nvPr/>
        </p:nvSpPr>
        <p:spPr>
          <a:xfrm>
            <a:off x="2528300" y="4687850"/>
            <a:ext cx="1946100" cy="8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47"/>
          <p:cNvSpPr/>
          <p:nvPr>
            <p:ph idx="7" type="pic"/>
          </p:nvPr>
        </p:nvSpPr>
        <p:spPr>
          <a:xfrm>
            <a:off x="4658400" y="1580400"/>
            <a:ext cx="1947600" cy="1706400"/>
          </a:xfrm>
          <a:prstGeom prst="rect">
            <a:avLst/>
          </a:prstGeom>
          <a:noFill/>
          <a:ln>
            <a:noFill/>
          </a:ln>
        </p:spPr>
      </p:sp>
      <p:sp>
        <p:nvSpPr>
          <p:cNvPr id="445" name="Google Shape;445;p47"/>
          <p:cNvSpPr txBox="1"/>
          <p:nvPr>
            <p:ph idx="8" type="body"/>
          </p:nvPr>
        </p:nvSpPr>
        <p:spPr>
          <a:xfrm>
            <a:off x="4665600" y="4023733"/>
            <a:ext cx="1947600" cy="4722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46" name="Google Shape;446;p47"/>
          <p:cNvSpPr txBox="1"/>
          <p:nvPr>
            <p:ph idx="9" type="subTitle"/>
          </p:nvPr>
        </p:nvSpPr>
        <p:spPr>
          <a:xfrm>
            <a:off x="4665600" y="3478713"/>
            <a:ext cx="1947600" cy="4722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 sz="1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447" name="Google Shape;447;p47"/>
          <p:cNvSpPr/>
          <p:nvPr/>
        </p:nvSpPr>
        <p:spPr>
          <a:xfrm>
            <a:off x="4659500" y="4687850"/>
            <a:ext cx="1946100" cy="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47"/>
          <p:cNvSpPr/>
          <p:nvPr>
            <p:ph idx="13" type="pic"/>
          </p:nvPr>
        </p:nvSpPr>
        <p:spPr>
          <a:xfrm>
            <a:off x="6789600" y="1580400"/>
            <a:ext cx="1947600" cy="1706400"/>
          </a:xfrm>
          <a:prstGeom prst="rect">
            <a:avLst/>
          </a:prstGeom>
          <a:noFill/>
          <a:ln>
            <a:noFill/>
          </a:ln>
        </p:spPr>
      </p:sp>
      <p:sp>
        <p:nvSpPr>
          <p:cNvPr id="449" name="Google Shape;449;p47"/>
          <p:cNvSpPr txBox="1"/>
          <p:nvPr>
            <p:ph idx="14" type="body"/>
          </p:nvPr>
        </p:nvSpPr>
        <p:spPr>
          <a:xfrm>
            <a:off x="6796800" y="4023733"/>
            <a:ext cx="1947600" cy="4722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50" name="Google Shape;450;p47"/>
          <p:cNvSpPr txBox="1"/>
          <p:nvPr>
            <p:ph idx="15" type="subTitle"/>
          </p:nvPr>
        </p:nvSpPr>
        <p:spPr>
          <a:xfrm>
            <a:off x="6796800" y="3478713"/>
            <a:ext cx="1947600" cy="4722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 sz="1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451" name="Google Shape;451;p47"/>
          <p:cNvSpPr/>
          <p:nvPr/>
        </p:nvSpPr>
        <p:spPr>
          <a:xfrm>
            <a:off x="6790700" y="4687850"/>
            <a:ext cx="1946100" cy="8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47"/>
          <p:cNvSpPr txBox="1"/>
          <p:nvPr>
            <p:ph type="ctrTitle"/>
          </p:nvPr>
        </p:nvSpPr>
        <p:spPr>
          <a:xfrm>
            <a:off x="892800" y="532800"/>
            <a:ext cx="73584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Team Members  slide - v2">
  <p:cSld name="CUSTOM_21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8"/>
          <p:cNvSpPr/>
          <p:nvPr/>
        </p:nvSpPr>
        <p:spPr>
          <a:xfrm>
            <a:off x="1534950" y="1824625"/>
            <a:ext cx="2730300" cy="103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48"/>
          <p:cNvSpPr/>
          <p:nvPr/>
        </p:nvSpPr>
        <p:spPr>
          <a:xfrm>
            <a:off x="1534950" y="3228150"/>
            <a:ext cx="2730300" cy="103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48"/>
          <p:cNvSpPr/>
          <p:nvPr/>
        </p:nvSpPr>
        <p:spPr>
          <a:xfrm>
            <a:off x="5421625" y="1824638"/>
            <a:ext cx="2730300" cy="103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48"/>
          <p:cNvSpPr/>
          <p:nvPr/>
        </p:nvSpPr>
        <p:spPr>
          <a:xfrm>
            <a:off x="5421625" y="3228138"/>
            <a:ext cx="2730300" cy="103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48"/>
          <p:cNvSpPr/>
          <p:nvPr>
            <p:ph idx="2" type="pic"/>
          </p:nvPr>
        </p:nvSpPr>
        <p:spPr>
          <a:xfrm>
            <a:off x="968400" y="1785600"/>
            <a:ext cx="1112400" cy="1112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59" name="Google Shape;459;p48"/>
          <p:cNvSpPr/>
          <p:nvPr/>
        </p:nvSpPr>
        <p:spPr>
          <a:xfrm>
            <a:off x="968400" y="1785600"/>
            <a:ext cx="1112400" cy="11124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60" name="Google Shape;460;p48"/>
          <p:cNvSpPr txBox="1"/>
          <p:nvPr>
            <p:ph idx="1" type="body"/>
          </p:nvPr>
        </p:nvSpPr>
        <p:spPr>
          <a:xfrm>
            <a:off x="2196000" y="2383200"/>
            <a:ext cx="1947600" cy="4068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1" name="Google Shape;461;p48"/>
          <p:cNvSpPr txBox="1"/>
          <p:nvPr>
            <p:ph idx="3" type="subTitle"/>
          </p:nvPr>
        </p:nvSpPr>
        <p:spPr>
          <a:xfrm>
            <a:off x="2196000" y="1893600"/>
            <a:ext cx="1947600" cy="468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 sz="1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462" name="Google Shape;462;p48"/>
          <p:cNvSpPr/>
          <p:nvPr>
            <p:ph idx="4" type="pic"/>
          </p:nvPr>
        </p:nvSpPr>
        <p:spPr>
          <a:xfrm>
            <a:off x="4856400" y="1785600"/>
            <a:ext cx="1112400" cy="1112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63" name="Google Shape;463;p48"/>
          <p:cNvSpPr/>
          <p:nvPr/>
        </p:nvSpPr>
        <p:spPr>
          <a:xfrm>
            <a:off x="4856400" y="1785600"/>
            <a:ext cx="1112400" cy="11124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64" name="Google Shape;464;p48"/>
          <p:cNvSpPr txBox="1"/>
          <p:nvPr>
            <p:ph idx="5" type="body"/>
          </p:nvPr>
        </p:nvSpPr>
        <p:spPr>
          <a:xfrm>
            <a:off x="6084000" y="2383200"/>
            <a:ext cx="1947600" cy="4068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5" name="Google Shape;465;p48"/>
          <p:cNvSpPr txBox="1"/>
          <p:nvPr>
            <p:ph idx="6" type="subTitle"/>
          </p:nvPr>
        </p:nvSpPr>
        <p:spPr>
          <a:xfrm>
            <a:off x="6084000" y="1893600"/>
            <a:ext cx="1947600" cy="468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 sz="1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466" name="Google Shape;466;p48"/>
          <p:cNvSpPr/>
          <p:nvPr>
            <p:ph idx="7" type="pic"/>
          </p:nvPr>
        </p:nvSpPr>
        <p:spPr>
          <a:xfrm>
            <a:off x="968400" y="3189600"/>
            <a:ext cx="1112400" cy="1112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67" name="Google Shape;467;p48"/>
          <p:cNvSpPr/>
          <p:nvPr/>
        </p:nvSpPr>
        <p:spPr>
          <a:xfrm>
            <a:off x="968400" y="3189600"/>
            <a:ext cx="1112400" cy="11124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68" name="Google Shape;468;p48"/>
          <p:cNvSpPr txBox="1"/>
          <p:nvPr>
            <p:ph idx="8" type="body"/>
          </p:nvPr>
        </p:nvSpPr>
        <p:spPr>
          <a:xfrm>
            <a:off x="2196000" y="3787200"/>
            <a:ext cx="1947600" cy="4068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9" name="Google Shape;469;p48"/>
          <p:cNvSpPr txBox="1"/>
          <p:nvPr>
            <p:ph idx="9" type="subTitle"/>
          </p:nvPr>
        </p:nvSpPr>
        <p:spPr>
          <a:xfrm>
            <a:off x="2196000" y="3297600"/>
            <a:ext cx="1947600" cy="468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 sz="1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470" name="Google Shape;470;p48"/>
          <p:cNvSpPr/>
          <p:nvPr>
            <p:ph idx="13" type="pic"/>
          </p:nvPr>
        </p:nvSpPr>
        <p:spPr>
          <a:xfrm>
            <a:off x="4856400" y="3189600"/>
            <a:ext cx="1112400" cy="1112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71" name="Google Shape;471;p48"/>
          <p:cNvSpPr/>
          <p:nvPr/>
        </p:nvSpPr>
        <p:spPr>
          <a:xfrm>
            <a:off x="4856400" y="3189600"/>
            <a:ext cx="1112400" cy="11124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72" name="Google Shape;472;p48"/>
          <p:cNvSpPr txBox="1"/>
          <p:nvPr>
            <p:ph idx="14" type="body"/>
          </p:nvPr>
        </p:nvSpPr>
        <p:spPr>
          <a:xfrm>
            <a:off x="6084000" y="3787200"/>
            <a:ext cx="1947600" cy="4068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3" name="Google Shape;473;p48"/>
          <p:cNvSpPr txBox="1"/>
          <p:nvPr>
            <p:ph idx="15" type="subTitle"/>
          </p:nvPr>
        </p:nvSpPr>
        <p:spPr>
          <a:xfrm>
            <a:off x="6084000" y="3297600"/>
            <a:ext cx="1947600" cy="468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 sz="1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Work Sans Medium"/>
              <a:buNone/>
              <a:defRPr sz="21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474" name="Google Shape;474;p48"/>
          <p:cNvSpPr txBox="1"/>
          <p:nvPr>
            <p:ph type="ctrTitle"/>
          </p:nvPr>
        </p:nvSpPr>
        <p:spPr>
          <a:xfrm>
            <a:off x="882000" y="738000"/>
            <a:ext cx="73584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Team Members  slide - v3">
  <p:cSld name="CUSTOM_22"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9"/>
          <p:cNvSpPr/>
          <p:nvPr/>
        </p:nvSpPr>
        <p:spPr>
          <a:xfrm>
            <a:off x="6150" y="-15975"/>
            <a:ext cx="9144000" cy="269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49"/>
          <p:cNvSpPr/>
          <p:nvPr>
            <p:ph idx="2" type="pic"/>
          </p:nvPr>
        </p:nvSpPr>
        <p:spPr>
          <a:xfrm>
            <a:off x="381600" y="1173600"/>
            <a:ext cx="2012400" cy="2674800"/>
          </a:xfrm>
          <a:prstGeom prst="rect">
            <a:avLst/>
          </a:prstGeom>
          <a:noFill/>
          <a:ln>
            <a:noFill/>
          </a:ln>
        </p:spPr>
      </p:sp>
      <p:sp>
        <p:nvSpPr>
          <p:cNvPr id="478" name="Google Shape;478;p49"/>
          <p:cNvSpPr/>
          <p:nvPr/>
        </p:nvSpPr>
        <p:spPr>
          <a:xfrm>
            <a:off x="380325" y="1085850"/>
            <a:ext cx="2011800" cy="8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49"/>
          <p:cNvSpPr txBox="1"/>
          <p:nvPr>
            <p:ph idx="1" type="body"/>
          </p:nvPr>
        </p:nvSpPr>
        <p:spPr>
          <a:xfrm>
            <a:off x="402300" y="4472629"/>
            <a:ext cx="2012400" cy="441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80" name="Google Shape;480;p49"/>
          <p:cNvSpPr txBox="1"/>
          <p:nvPr>
            <p:ph idx="3" type="subTitle"/>
          </p:nvPr>
        </p:nvSpPr>
        <p:spPr>
          <a:xfrm>
            <a:off x="402300" y="3963900"/>
            <a:ext cx="2012400" cy="441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 sz="1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481" name="Google Shape;481;p49"/>
          <p:cNvSpPr/>
          <p:nvPr>
            <p:ph idx="4" type="pic"/>
          </p:nvPr>
        </p:nvSpPr>
        <p:spPr>
          <a:xfrm>
            <a:off x="2528475" y="1174950"/>
            <a:ext cx="2012400" cy="2674800"/>
          </a:xfrm>
          <a:prstGeom prst="rect">
            <a:avLst/>
          </a:prstGeom>
          <a:noFill/>
          <a:ln>
            <a:noFill/>
          </a:ln>
        </p:spPr>
      </p:sp>
      <p:sp>
        <p:nvSpPr>
          <p:cNvPr id="482" name="Google Shape;482;p49"/>
          <p:cNvSpPr/>
          <p:nvPr/>
        </p:nvSpPr>
        <p:spPr>
          <a:xfrm>
            <a:off x="2527200" y="1087200"/>
            <a:ext cx="2011800" cy="8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49"/>
          <p:cNvSpPr txBox="1"/>
          <p:nvPr>
            <p:ph idx="5" type="body"/>
          </p:nvPr>
        </p:nvSpPr>
        <p:spPr>
          <a:xfrm>
            <a:off x="2549175" y="4474219"/>
            <a:ext cx="2012400" cy="441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84" name="Google Shape;484;p49"/>
          <p:cNvSpPr txBox="1"/>
          <p:nvPr>
            <p:ph idx="6" type="subTitle"/>
          </p:nvPr>
        </p:nvSpPr>
        <p:spPr>
          <a:xfrm>
            <a:off x="2549175" y="3965490"/>
            <a:ext cx="2012400" cy="441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 sz="1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485" name="Google Shape;485;p49"/>
          <p:cNvSpPr/>
          <p:nvPr>
            <p:ph idx="7" type="pic"/>
          </p:nvPr>
        </p:nvSpPr>
        <p:spPr>
          <a:xfrm>
            <a:off x="4648875" y="1174950"/>
            <a:ext cx="2012400" cy="2674800"/>
          </a:xfrm>
          <a:prstGeom prst="rect">
            <a:avLst/>
          </a:prstGeom>
          <a:noFill/>
          <a:ln>
            <a:noFill/>
          </a:ln>
        </p:spPr>
      </p:sp>
      <p:sp>
        <p:nvSpPr>
          <p:cNvPr id="486" name="Google Shape;486;p49"/>
          <p:cNvSpPr/>
          <p:nvPr/>
        </p:nvSpPr>
        <p:spPr>
          <a:xfrm>
            <a:off x="4647600" y="1087200"/>
            <a:ext cx="2011800" cy="8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49"/>
          <p:cNvSpPr txBox="1"/>
          <p:nvPr>
            <p:ph idx="8" type="body"/>
          </p:nvPr>
        </p:nvSpPr>
        <p:spPr>
          <a:xfrm>
            <a:off x="4669575" y="4474219"/>
            <a:ext cx="2012400" cy="441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88" name="Google Shape;488;p49"/>
          <p:cNvSpPr txBox="1"/>
          <p:nvPr>
            <p:ph idx="9" type="subTitle"/>
          </p:nvPr>
        </p:nvSpPr>
        <p:spPr>
          <a:xfrm>
            <a:off x="4669575" y="3965490"/>
            <a:ext cx="2012400" cy="441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 sz="1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489" name="Google Shape;489;p49"/>
          <p:cNvSpPr/>
          <p:nvPr>
            <p:ph idx="13" type="pic"/>
          </p:nvPr>
        </p:nvSpPr>
        <p:spPr>
          <a:xfrm>
            <a:off x="6765675" y="1174950"/>
            <a:ext cx="2012400" cy="2674800"/>
          </a:xfrm>
          <a:prstGeom prst="rect">
            <a:avLst/>
          </a:prstGeom>
          <a:noFill/>
          <a:ln>
            <a:noFill/>
          </a:ln>
        </p:spPr>
      </p:sp>
      <p:sp>
        <p:nvSpPr>
          <p:cNvPr id="490" name="Google Shape;490;p49"/>
          <p:cNvSpPr/>
          <p:nvPr/>
        </p:nvSpPr>
        <p:spPr>
          <a:xfrm>
            <a:off x="6764400" y="1087200"/>
            <a:ext cx="2011800" cy="8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49"/>
          <p:cNvSpPr txBox="1"/>
          <p:nvPr>
            <p:ph idx="14" type="body"/>
          </p:nvPr>
        </p:nvSpPr>
        <p:spPr>
          <a:xfrm>
            <a:off x="6786375" y="4474219"/>
            <a:ext cx="2012400" cy="441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2" name="Google Shape;492;p49"/>
          <p:cNvSpPr txBox="1"/>
          <p:nvPr>
            <p:ph idx="15" type="subTitle"/>
          </p:nvPr>
        </p:nvSpPr>
        <p:spPr>
          <a:xfrm>
            <a:off x="6786375" y="3965490"/>
            <a:ext cx="2012400" cy="441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 sz="1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 Medium"/>
              <a:buNone/>
              <a:defRPr sz="21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493" name="Google Shape;493;p49"/>
          <p:cNvSpPr txBox="1"/>
          <p:nvPr>
            <p:ph type="ctrTitle"/>
          </p:nvPr>
        </p:nvSpPr>
        <p:spPr>
          <a:xfrm>
            <a:off x="345825" y="265275"/>
            <a:ext cx="84303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theme" Target="../theme/theme2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anken Grotesk"/>
              <a:buNone/>
              <a:defRPr b="1" sz="2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anken Grotesk"/>
              <a:buNone/>
              <a:defRPr b="1" sz="2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anken Grotesk"/>
              <a:buNone/>
              <a:defRPr b="1" sz="2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anken Grotesk"/>
              <a:buNone/>
              <a:defRPr b="1" sz="2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anken Grotesk"/>
              <a:buNone/>
              <a:defRPr b="1" sz="2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anken Grotesk"/>
              <a:buNone/>
              <a:defRPr b="1" sz="2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anken Grotesk"/>
              <a:buNone/>
              <a:defRPr b="1" sz="2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anken Grotesk"/>
              <a:buNone/>
              <a:defRPr b="1" sz="2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anken Grotesk"/>
              <a:buNone/>
              <a:defRPr b="1" sz="2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Work Sans"/>
              <a:buChar char="●"/>
              <a:defRPr sz="11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Work Sans"/>
              <a:buChar char="○"/>
              <a:defRPr sz="11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Work Sans"/>
              <a:buChar char="■"/>
              <a:defRPr sz="11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Work Sans"/>
              <a:buChar char="●"/>
              <a:defRPr sz="11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Work Sans"/>
              <a:buChar char="○"/>
              <a:defRPr sz="11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Work Sans"/>
              <a:buChar char="■"/>
              <a:defRPr sz="11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Work Sans"/>
              <a:buChar char="●"/>
              <a:defRPr sz="11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Work Sans"/>
              <a:buChar char="○"/>
              <a:defRPr sz="11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Work Sans"/>
              <a:buChar char="■"/>
              <a:defRPr sz="11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0"/>
          <p:cNvSpPr txBox="1"/>
          <p:nvPr>
            <p:ph type="ctrTitle"/>
          </p:nvPr>
        </p:nvSpPr>
        <p:spPr>
          <a:xfrm>
            <a:off x="517650" y="11835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80"/>
              <a:t>Mortgage</a:t>
            </a:r>
            <a:r>
              <a:rPr lang="en" sz="3880"/>
              <a:t> Approval Prediction System</a:t>
            </a:r>
            <a:endParaRPr sz="3880"/>
          </a:p>
        </p:txBody>
      </p:sp>
      <p:sp>
        <p:nvSpPr>
          <p:cNvPr id="499" name="Google Shape;499;p50"/>
          <p:cNvSpPr txBox="1"/>
          <p:nvPr>
            <p:ph idx="1" type="subTitle"/>
          </p:nvPr>
        </p:nvSpPr>
        <p:spPr>
          <a:xfrm>
            <a:off x="6279450" y="910950"/>
            <a:ext cx="28647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-Dhruv Prajapati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-Chetan Bhanushali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1"/>
          <p:cNvSpPr txBox="1"/>
          <p:nvPr>
            <p:ph type="ctrTitle"/>
          </p:nvPr>
        </p:nvSpPr>
        <p:spPr>
          <a:xfrm>
            <a:off x="388800" y="597600"/>
            <a:ext cx="70524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Dataset</a:t>
            </a:r>
            <a:endParaRPr/>
          </a:p>
        </p:txBody>
      </p:sp>
      <p:sp>
        <p:nvSpPr>
          <p:cNvPr id="505" name="Google Shape;505;p51"/>
          <p:cNvSpPr txBox="1"/>
          <p:nvPr>
            <p:ph idx="1" type="body"/>
          </p:nvPr>
        </p:nvSpPr>
        <p:spPr>
          <a:xfrm>
            <a:off x="388800" y="1342800"/>
            <a:ext cx="7052400" cy="3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Home Mortgage Disclosure Act (HMDA) d</a:t>
            </a:r>
            <a:r>
              <a:rPr b="1" lang="en"/>
              <a:t>ataset</a:t>
            </a:r>
            <a:r>
              <a:rPr lang="en"/>
              <a:t> contains detailed information about </a:t>
            </a:r>
            <a:r>
              <a:rPr b="1" lang="en"/>
              <a:t>mortgage applications</a:t>
            </a:r>
            <a:r>
              <a:rPr lang="en"/>
              <a:t> in the United States, including</a:t>
            </a:r>
            <a:r>
              <a:rPr b="1" lang="en"/>
              <a:t> loan characteristics, applicant demographics, property details, </a:t>
            </a:r>
            <a:r>
              <a:rPr lang="en"/>
              <a:t>and the outcomes of loan applications.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06" name="Google Shape;50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7275" y="2133600"/>
            <a:ext cx="5124451" cy="288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2"/>
          <p:cNvSpPr txBox="1"/>
          <p:nvPr>
            <p:ph type="ctrTitle"/>
          </p:nvPr>
        </p:nvSpPr>
        <p:spPr>
          <a:xfrm>
            <a:off x="388800" y="597600"/>
            <a:ext cx="70524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512" name="Google Shape;512;p52"/>
          <p:cNvSpPr txBox="1"/>
          <p:nvPr>
            <p:ph idx="1" type="body"/>
          </p:nvPr>
        </p:nvSpPr>
        <p:spPr>
          <a:xfrm>
            <a:off x="388800" y="1342800"/>
            <a:ext cx="7052400" cy="3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Exploratory Data Analysis to find 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Loan Approval Trends: </a:t>
            </a:r>
            <a:r>
              <a:rPr lang="en"/>
              <a:t>Identify patterns in approval/denial rates based on geography, lender, or applicant demographics.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Borrower Demographics: </a:t>
            </a:r>
            <a:r>
              <a:rPr lang="en"/>
              <a:t>Investigate if certain groups have higher denial rates or access to less favorable loan terms.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Geographic Trends</a:t>
            </a:r>
            <a:r>
              <a:rPr lang="en"/>
              <a:t>: Analyze loan distribution across states, counties.</a:t>
            </a:r>
            <a:r>
              <a:rPr lang="en"/>
              <a:t>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Predict Loan </a:t>
            </a:r>
            <a:r>
              <a:rPr b="1" lang="en"/>
              <a:t>application a</a:t>
            </a:r>
            <a:r>
              <a:rPr b="1" lang="en"/>
              <a:t>pproval </a:t>
            </a:r>
            <a:endParaRPr b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Estimate the interest rate of an application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53"/>
          <p:cNvSpPr txBox="1"/>
          <p:nvPr>
            <p:ph type="ctrTitle"/>
          </p:nvPr>
        </p:nvSpPr>
        <p:spPr>
          <a:xfrm>
            <a:off x="388800" y="597600"/>
            <a:ext cx="70524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Approach</a:t>
            </a:r>
            <a:endParaRPr/>
          </a:p>
        </p:txBody>
      </p:sp>
      <p:sp>
        <p:nvSpPr>
          <p:cNvPr id="518" name="Google Shape;518;p53"/>
          <p:cNvSpPr txBox="1"/>
          <p:nvPr>
            <p:ph idx="1" type="body"/>
          </p:nvPr>
        </p:nvSpPr>
        <p:spPr>
          <a:xfrm>
            <a:off x="388800" y="1342800"/>
            <a:ext cx="7052400" cy="3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519" name="Google Shape;519;p53"/>
          <p:cNvPicPr preferRelativeResize="0"/>
          <p:nvPr/>
        </p:nvPicPr>
        <p:blipFill rotWithShape="1">
          <a:blip r:embed="rId3">
            <a:alphaModFix/>
          </a:blip>
          <a:srcRect b="0" l="3213" r="0" t="20318"/>
          <a:stretch/>
        </p:blipFill>
        <p:spPr>
          <a:xfrm>
            <a:off x="0" y="1144800"/>
            <a:ext cx="9144003" cy="3098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54"/>
          <p:cNvSpPr txBox="1"/>
          <p:nvPr>
            <p:ph type="ctrTitle"/>
          </p:nvPr>
        </p:nvSpPr>
        <p:spPr>
          <a:xfrm>
            <a:off x="388800" y="597600"/>
            <a:ext cx="70524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Techniques</a:t>
            </a:r>
            <a:endParaRPr/>
          </a:p>
        </p:txBody>
      </p:sp>
      <p:sp>
        <p:nvSpPr>
          <p:cNvPr id="525" name="Google Shape;525;p54"/>
          <p:cNvSpPr txBox="1"/>
          <p:nvPr>
            <p:ph idx="1" type="body"/>
          </p:nvPr>
        </p:nvSpPr>
        <p:spPr>
          <a:xfrm>
            <a:off x="388800" y="1342800"/>
            <a:ext cx="7052400" cy="3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ensure reliable analysis, we applied several data cleaning methods: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Missing Values: - Identified and handled missing data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Used imputation techniques to fill gaps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Duplicates: - Removed duplicate records to avoid skewed results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Inconsistencies: - Standardized data formats and corrected inconsistencies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Data cleaning ensures the dataset's accuracy and reliability.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5"/>
          <p:cNvSpPr txBox="1"/>
          <p:nvPr>
            <p:ph type="ctrTitle"/>
          </p:nvPr>
        </p:nvSpPr>
        <p:spPr>
          <a:xfrm>
            <a:off x="388800" y="597600"/>
            <a:ext cx="70524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 Steps</a:t>
            </a:r>
            <a:endParaRPr/>
          </a:p>
        </p:txBody>
      </p:sp>
      <p:sp>
        <p:nvSpPr>
          <p:cNvPr id="531" name="Google Shape;531;p55"/>
          <p:cNvSpPr txBox="1"/>
          <p:nvPr>
            <p:ph idx="1" type="body"/>
          </p:nvPr>
        </p:nvSpPr>
        <p:spPr>
          <a:xfrm>
            <a:off x="388800" y="1342800"/>
            <a:ext cx="7052400" cy="3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prepares the data for model training: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Data Normalization: - Scaled numeric features to a common range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- Ensures fair comparison between features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Encoding Categorical Variables: - Converted categorical data into numerical format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- Used techniques like one-hot encoding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Splitting the Dataset: - Divided data into training and testing sets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Training set: 80%, Testing set: 20%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Preprocessing is crucial for effective model training.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56"/>
          <p:cNvSpPr txBox="1"/>
          <p:nvPr>
            <p:ph type="ctrTitle"/>
          </p:nvPr>
        </p:nvSpPr>
        <p:spPr>
          <a:xfrm>
            <a:off x="3484800" y="982800"/>
            <a:ext cx="53244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 Insights</a:t>
            </a:r>
            <a:endParaRPr/>
          </a:p>
        </p:txBody>
      </p:sp>
      <p:sp>
        <p:nvSpPr>
          <p:cNvPr id="537" name="Google Shape;537;p56"/>
          <p:cNvSpPr txBox="1"/>
          <p:nvPr>
            <p:ph idx="1" type="body"/>
          </p:nvPr>
        </p:nvSpPr>
        <p:spPr>
          <a:xfrm>
            <a:off x="3484800" y="1717200"/>
            <a:ext cx="5324400" cy="31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 enhances model accuracy: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Generated new features from existing data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Examples: Loan-to-Value ratio, Debt-to-Income ratio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Improved model's ability to predict loan approval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Identified key factors influencing loan decisions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Feature engineering adds valuable insights to the dataset.</a:t>
            </a:r>
            <a:endParaRPr/>
          </a:p>
        </p:txBody>
      </p:sp>
      <p:pic>
        <p:nvPicPr>
          <p:cNvPr id="538" name="Google Shape;538;p5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5331" r="15324" t="0"/>
          <a:stretch/>
        </p:blipFill>
        <p:spPr>
          <a:xfrm>
            <a:off x="0" y="601225"/>
            <a:ext cx="3149700" cy="4542300"/>
          </a:xfrm>
          <a:prstGeom prst="roundRect">
            <a:avLst>
              <a:gd fmla="val 16667" name="adj"/>
            </a:avLst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57"/>
          <p:cNvSpPr txBox="1"/>
          <p:nvPr>
            <p:ph idx="1" type="subTitle"/>
          </p:nvPr>
        </p:nvSpPr>
        <p:spPr>
          <a:xfrm>
            <a:off x="453600" y="2523600"/>
            <a:ext cx="1807200" cy="4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544" name="Google Shape;544;p57"/>
          <p:cNvSpPr txBox="1"/>
          <p:nvPr>
            <p:ph idx="2" type="body"/>
          </p:nvPr>
        </p:nvSpPr>
        <p:spPr>
          <a:xfrm>
            <a:off x="453600" y="2995200"/>
            <a:ext cx="1807200" cy="16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One of the models used for prediction</a:t>
            </a:r>
            <a:endParaRPr/>
          </a:p>
        </p:txBody>
      </p:sp>
      <p:sp>
        <p:nvSpPr>
          <p:cNvPr id="545" name="Google Shape;545;p57"/>
          <p:cNvSpPr txBox="1"/>
          <p:nvPr>
            <p:ph idx="3" type="subTitle"/>
          </p:nvPr>
        </p:nvSpPr>
        <p:spPr>
          <a:xfrm>
            <a:off x="2534400" y="2523600"/>
            <a:ext cx="1807200" cy="4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Trees</a:t>
            </a:r>
            <a:endParaRPr/>
          </a:p>
        </p:txBody>
      </p:sp>
      <p:sp>
        <p:nvSpPr>
          <p:cNvPr id="546" name="Google Shape;546;p57"/>
          <p:cNvSpPr txBox="1"/>
          <p:nvPr>
            <p:ph idx="4" type="body"/>
          </p:nvPr>
        </p:nvSpPr>
        <p:spPr>
          <a:xfrm>
            <a:off x="2534400" y="2995200"/>
            <a:ext cx="1807200" cy="16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Another model used for prediction</a:t>
            </a:r>
            <a:endParaRPr/>
          </a:p>
        </p:txBody>
      </p:sp>
      <p:sp>
        <p:nvSpPr>
          <p:cNvPr id="547" name="Google Shape;547;p57"/>
          <p:cNvSpPr txBox="1"/>
          <p:nvPr>
            <p:ph idx="5" type="subTitle"/>
          </p:nvPr>
        </p:nvSpPr>
        <p:spPr>
          <a:xfrm>
            <a:off x="4759200" y="2535969"/>
            <a:ext cx="1807200" cy="4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548" name="Google Shape;548;p57"/>
          <p:cNvSpPr txBox="1"/>
          <p:nvPr>
            <p:ph idx="6" type="body"/>
          </p:nvPr>
        </p:nvSpPr>
        <p:spPr>
          <a:xfrm>
            <a:off x="4759200" y="2995200"/>
            <a:ext cx="1807200" cy="16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Model with the highest accuracy</a:t>
            </a:r>
            <a:endParaRPr/>
          </a:p>
        </p:txBody>
      </p:sp>
      <p:sp>
        <p:nvSpPr>
          <p:cNvPr id="549" name="Google Shape;549;p57"/>
          <p:cNvSpPr txBox="1"/>
          <p:nvPr>
            <p:ph idx="7" type="subTitle"/>
          </p:nvPr>
        </p:nvSpPr>
        <p:spPr>
          <a:xfrm>
            <a:off x="6944400" y="2523600"/>
            <a:ext cx="1807200" cy="4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Accuracy, Precision, Recall, F1-Score</a:t>
            </a:r>
            <a:endParaRPr/>
          </a:p>
        </p:txBody>
      </p:sp>
      <p:sp>
        <p:nvSpPr>
          <p:cNvPr id="550" name="Google Shape;550;p57"/>
          <p:cNvSpPr txBox="1"/>
          <p:nvPr>
            <p:ph idx="8" type="body"/>
          </p:nvPr>
        </p:nvSpPr>
        <p:spPr>
          <a:xfrm>
            <a:off x="6944400" y="2995200"/>
            <a:ext cx="1807200" cy="16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Performance metrics used to evaluate models</a:t>
            </a:r>
            <a:endParaRPr/>
          </a:p>
        </p:txBody>
      </p:sp>
      <p:sp>
        <p:nvSpPr>
          <p:cNvPr id="551" name="Google Shape;551;p57"/>
          <p:cNvSpPr txBox="1"/>
          <p:nvPr>
            <p:ph type="ctrTitle"/>
          </p:nvPr>
        </p:nvSpPr>
        <p:spPr>
          <a:xfrm>
            <a:off x="453600" y="681950"/>
            <a:ext cx="80352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Prediction and Results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8"/>
          <p:cNvSpPr txBox="1"/>
          <p:nvPr>
            <p:ph type="ctrTitle"/>
          </p:nvPr>
        </p:nvSpPr>
        <p:spPr>
          <a:xfrm>
            <a:off x="525600" y="259200"/>
            <a:ext cx="80892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Implications</a:t>
            </a:r>
            <a:endParaRPr/>
          </a:p>
        </p:txBody>
      </p:sp>
      <p:sp>
        <p:nvSpPr>
          <p:cNvPr id="557" name="Google Shape;557;p58"/>
          <p:cNvSpPr txBox="1"/>
          <p:nvPr>
            <p:ph idx="1" type="subTitle"/>
          </p:nvPr>
        </p:nvSpPr>
        <p:spPr>
          <a:xfrm>
            <a:off x="738000" y="1571625"/>
            <a:ext cx="2142000" cy="6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Findings</a:t>
            </a:r>
            <a:endParaRPr/>
          </a:p>
        </p:txBody>
      </p:sp>
      <p:sp>
        <p:nvSpPr>
          <p:cNvPr id="558" name="Google Shape;558;p58"/>
          <p:cNvSpPr txBox="1"/>
          <p:nvPr>
            <p:ph idx="2" type="body"/>
          </p:nvPr>
        </p:nvSpPr>
        <p:spPr>
          <a:xfrm>
            <a:off x="738000" y="2289778"/>
            <a:ext cx="2142000" cy="26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Data cleaning and preprocessing are essential for reliable analysis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Feature engineering significantly improves model accuracy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 Random Forest model is effective in predicting loan approval</a:t>
            </a:r>
            <a:endParaRPr/>
          </a:p>
        </p:txBody>
      </p:sp>
      <p:sp>
        <p:nvSpPr>
          <p:cNvPr id="559" name="Google Shape;559;p58"/>
          <p:cNvSpPr txBox="1"/>
          <p:nvPr>
            <p:ph idx="3" type="subTitle"/>
          </p:nvPr>
        </p:nvSpPr>
        <p:spPr>
          <a:xfrm>
            <a:off x="3499200" y="1571625"/>
            <a:ext cx="2142000" cy="6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Implications for Lenders</a:t>
            </a:r>
            <a:endParaRPr/>
          </a:p>
        </p:txBody>
      </p:sp>
      <p:sp>
        <p:nvSpPr>
          <p:cNvPr id="560" name="Google Shape;560;p58"/>
          <p:cNvSpPr txBox="1"/>
          <p:nvPr>
            <p:ph idx="4" type="body"/>
          </p:nvPr>
        </p:nvSpPr>
        <p:spPr>
          <a:xfrm>
            <a:off x="3499200" y="2289778"/>
            <a:ext cx="2142000" cy="26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Better understanding of factors influencing loan approval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 Informed decision-making in mortgage lending</a:t>
            </a:r>
            <a:endParaRPr/>
          </a:p>
        </p:txBody>
      </p:sp>
      <p:sp>
        <p:nvSpPr>
          <p:cNvPr id="561" name="Google Shape;561;p58"/>
          <p:cNvSpPr txBox="1"/>
          <p:nvPr>
            <p:ph idx="5" type="subTitle"/>
          </p:nvPr>
        </p:nvSpPr>
        <p:spPr>
          <a:xfrm>
            <a:off x="6260400" y="1571625"/>
            <a:ext cx="2142000" cy="6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Studies</a:t>
            </a:r>
            <a:endParaRPr/>
          </a:p>
        </p:txBody>
      </p:sp>
      <p:sp>
        <p:nvSpPr>
          <p:cNvPr id="562" name="Google Shape;562;p58"/>
          <p:cNvSpPr txBox="1"/>
          <p:nvPr>
            <p:ph idx="6" type="body"/>
          </p:nvPr>
        </p:nvSpPr>
        <p:spPr>
          <a:xfrm>
            <a:off x="6260400" y="2289796"/>
            <a:ext cx="2142000" cy="26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Explore additional features and models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Continuous improvement of prediction accuracy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Our analysis provides valuable insights for the mortgage lending industry.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ue Horizon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EEEEEE"/>
      </a:lt2>
      <a:accent1>
        <a:srgbClr val="00A6FF"/>
      </a:accent1>
      <a:accent2>
        <a:srgbClr val="006DA8"/>
      </a:accent2>
      <a:accent3>
        <a:srgbClr val="004266"/>
      </a:accent3>
      <a:accent4>
        <a:srgbClr val="80D2FF"/>
      </a:accent4>
      <a:accent5>
        <a:srgbClr val="00FFFF"/>
      </a:accent5>
      <a:accent6>
        <a:srgbClr val="4C57E9"/>
      </a:accent6>
      <a:hlink>
        <a:srgbClr val="FF99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