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3FC5-5F62-EE71-D642-868438C84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596D-CF59-2F39-C5B2-C2F6A15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2772-EF48-D69C-C7CD-8F7EB7FA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23F6-0AB0-5ADA-A481-4392D4E9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8238-76DA-E7AC-21A0-8B1AF33B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9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DCE9-B53E-CCD7-519F-2EBF4DB2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9530-F3D5-37B5-E6FC-F78A8DBD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FE58-F1BF-1019-25E8-D0D05564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4E75-E186-4E57-DA54-4075DA30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5262-D60E-E190-16F1-E6C16314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8C17-32FE-5695-4E68-967460F09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1A9B-A274-99EC-98CC-9B958405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48D1-77EF-213B-C2DB-F7BA097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FF87-5947-F017-9037-BD507C2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7D11-653A-518F-A00B-104B120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C063-32CF-06F4-9E9E-81D1F10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2ABF-FD39-26E8-E68E-8AC25090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0D4F-E1A7-4111-9E32-499C1C8B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4A1C-E0FC-8039-8F69-F0647079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D6A-52AC-6C75-C0F2-E2C19DBB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6AA7-D675-31CC-5E11-0AC248AF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8180-4D22-DF6E-5C48-DB3E2D99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3E22-125C-6947-2DAB-EFFCD656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6FFC-28B8-7340-9655-CA26369B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49B4-D996-70A7-2533-86347EA1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86D6-1157-ECC6-7887-A7E1046A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E26A-71FD-D297-3B13-2E963BF51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F48A-2094-8F14-2801-E35201DB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EBFA-B4AA-A55D-5AE8-149BF0B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203-3556-A780-7EF5-30CEF40E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63A45-53AF-0029-7A56-5A8CC8F5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9BC0-F4E1-6B81-4F05-54401433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068B-C09F-8992-B47E-01BAB3BF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318D-F853-3107-5B30-F58DFA54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5853C-9E63-EB80-F2A1-522FBF9F7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54F9A-7C01-35F3-C49A-3A955B68D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15282-B3F7-2702-0348-13E9F1B3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FD082-851B-ACB8-426D-DDDF5ABB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99A38-1A60-342F-1385-E4F40F65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6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0926-0FB0-919D-4E38-E9A31A64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4D06-6CE3-6127-DDA1-B85A285C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AA9AD-A379-4E8D-83F0-070AF64D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5DE8-8A18-8C54-199D-73F4680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03ABE-C763-02DB-A7B2-4029A88D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C11E6-E6B6-313C-67B4-A05DEB10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70B13-6AEA-AACF-EBDA-EDC55981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4CA3-200C-EDEC-E8E8-0D99EC46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57A3-5D4E-213B-F2C8-0266CE25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F1120-34C3-4D24-882D-15DE6C47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FF6F-649E-73FA-903A-7F3C236A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C0EC-6D17-0D4E-E152-C86EBD9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AF39E-5594-8509-2726-58492C92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7B1B-895A-DF78-FF8D-C72C5CF0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F579A-98F6-FD68-0B3B-CE396D1FB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7A6F-58C3-2CA6-2E86-8F383560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CB697-DABF-A349-6B48-E853870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9D1C-3D07-7CFF-6A87-096C6D0D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F0E2-8251-9A04-1EBD-306415DE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EFE9E-3545-FD33-78F6-BEA30A95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1CFF-7782-9EEE-57FA-364A900F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B173-7053-B918-AD08-7C575249F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6CA9-2CC9-484F-849F-C8D53B44B63B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C080-F714-5C25-E5B5-B223CCDC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6514-9102-C498-5C1B-950423FD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B25A-7059-4882-BF49-1C573394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5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26942-C1CE-2A48-17B2-EB51A540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43"/>
            <a:ext cx="12154347" cy="61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603C7-03B5-0209-8999-2A4CF33D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498"/>
            <a:ext cx="12192000" cy="61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7F89A-95B6-B567-A4C5-8CF41561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612"/>
            <a:ext cx="12192000" cy="61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61B34-7E81-918F-FC6B-ADB4C550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612"/>
            <a:ext cx="12192000" cy="61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5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Vyom Thacker</dc:creator>
  <cp:lastModifiedBy>Vyom Thacker</cp:lastModifiedBy>
  <cp:revision>1</cp:revision>
  <dcterms:created xsi:type="dcterms:W3CDTF">2024-10-24T17:43:43Z</dcterms:created>
  <dcterms:modified xsi:type="dcterms:W3CDTF">2024-10-24T17:43:53Z</dcterms:modified>
</cp:coreProperties>
</file>