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85" r:id="rId14"/>
    <p:sldId id="284" r:id="rId15"/>
    <p:sldId id="283" r:id="rId16"/>
    <p:sldId id="267" r:id="rId17"/>
    <p:sldId id="268" r:id="rId18"/>
    <p:sldId id="269" r:id="rId19"/>
  </p:sldIdLst>
  <p:sldSz cx="9144000" cy="5143500" type="screen16x9"/>
  <p:notesSz cx="7559675" cy="10691813"/>
  <p:embeddedFontLst>
    <p:embeddedFont>
      <p:font typeface="Montserrat" charset="0"/>
      <p:regular r:id="rId21"/>
      <p:bold r:id="rId22"/>
      <p:italic r:id="rId23"/>
      <p:boldItalic r:id="rId24"/>
    </p:embeddedFont>
    <p:embeddedFont>
      <p:font typeface="Lato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3ce9s/BQ3FSe65YEz1kkUXjRT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5470d7b2a_2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a5470d7b2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5470d7b2a_2_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a5470d7b2a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5470d7b2a_2_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a5470d7b2a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5470d7b2a_2_5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a5470d7b2a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a5470d7b2a_2_7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1a5470d7b2a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5470d7b2a_2_7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1a5470d7b2a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5470d7b2a_2_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1a5470d7b2a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5470d7b2a_2_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a5470d7b2a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5470d7b2a_2_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a5470d7b2a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5470d7b2a_2_2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a5470d7b2a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5470d7b2a_2_3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a5470d7b2a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5470d7b2a_2_3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a5470d7b2a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5470d7b2a_2_4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1a5470d7b2a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126960" y="4833360"/>
            <a:ext cx="289836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5596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dt" idx="10"/>
          </p:nvPr>
        </p:nvSpPr>
        <p:spPr>
          <a:xfrm>
            <a:off x="45720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2155320" y="195840"/>
            <a:ext cx="4833360" cy="65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457200" y="1240920"/>
            <a:ext cx="8229600" cy="164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body" idx="2"/>
          </p:nvPr>
        </p:nvSpPr>
        <p:spPr>
          <a:xfrm>
            <a:off x="457200" y="3040560"/>
            <a:ext cx="8229600" cy="164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ftr" idx="11"/>
          </p:nvPr>
        </p:nvSpPr>
        <p:spPr>
          <a:xfrm>
            <a:off x="3126960" y="4833360"/>
            <a:ext cx="289836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sldNum" idx="12"/>
          </p:nvPr>
        </p:nvSpPr>
        <p:spPr>
          <a:xfrm>
            <a:off x="655596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45720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>
            <a:off x="2155320" y="195840"/>
            <a:ext cx="4833360" cy="65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>
          <a:xfrm>
            <a:off x="457200" y="1240920"/>
            <a:ext cx="4015800" cy="164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2"/>
          </p:nvPr>
        </p:nvSpPr>
        <p:spPr>
          <a:xfrm>
            <a:off x="4674240" y="1240920"/>
            <a:ext cx="4015800" cy="164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3"/>
          </p:nvPr>
        </p:nvSpPr>
        <p:spPr>
          <a:xfrm>
            <a:off x="457200" y="3040560"/>
            <a:ext cx="4015800" cy="164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body" idx="4"/>
          </p:nvPr>
        </p:nvSpPr>
        <p:spPr>
          <a:xfrm>
            <a:off x="4674240" y="3040560"/>
            <a:ext cx="4015800" cy="164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3126960" y="4833360"/>
            <a:ext cx="289836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655596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dt" idx="10"/>
          </p:nvPr>
        </p:nvSpPr>
        <p:spPr>
          <a:xfrm>
            <a:off x="45720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>
            <a:spLocks noGrp="1"/>
          </p:cNvSpPr>
          <p:nvPr>
            <p:ph type="title"/>
          </p:nvPr>
        </p:nvSpPr>
        <p:spPr>
          <a:xfrm>
            <a:off x="2155320" y="195840"/>
            <a:ext cx="4833360" cy="65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body" idx="1"/>
          </p:nvPr>
        </p:nvSpPr>
        <p:spPr>
          <a:xfrm>
            <a:off x="457200" y="1240920"/>
            <a:ext cx="2649600" cy="164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body" idx="2"/>
          </p:nvPr>
        </p:nvSpPr>
        <p:spPr>
          <a:xfrm>
            <a:off x="3239640" y="1240920"/>
            <a:ext cx="2649600" cy="164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body" idx="3"/>
          </p:nvPr>
        </p:nvSpPr>
        <p:spPr>
          <a:xfrm>
            <a:off x="6022080" y="1240920"/>
            <a:ext cx="2649600" cy="164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body" idx="4"/>
          </p:nvPr>
        </p:nvSpPr>
        <p:spPr>
          <a:xfrm>
            <a:off x="457200" y="3040560"/>
            <a:ext cx="2649600" cy="164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body" idx="5"/>
          </p:nvPr>
        </p:nvSpPr>
        <p:spPr>
          <a:xfrm>
            <a:off x="3239640" y="3040560"/>
            <a:ext cx="2649600" cy="164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6"/>
          </p:nvPr>
        </p:nvSpPr>
        <p:spPr>
          <a:xfrm>
            <a:off x="6022080" y="3040560"/>
            <a:ext cx="2649600" cy="164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ftr" idx="11"/>
          </p:nvPr>
        </p:nvSpPr>
        <p:spPr>
          <a:xfrm>
            <a:off x="3126960" y="4833360"/>
            <a:ext cx="289836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sldNum" idx="12"/>
          </p:nvPr>
        </p:nvSpPr>
        <p:spPr>
          <a:xfrm>
            <a:off x="655596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dt" idx="10"/>
          </p:nvPr>
        </p:nvSpPr>
        <p:spPr>
          <a:xfrm>
            <a:off x="45720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title"/>
          </p:nvPr>
        </p:nvSpPr>
        <p:spPr>
          <a:xfrm>
            <a:off x="2155320" y="195840"/>
            <a:ext cx="4833360" cy="65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ubTitle" idx="1"/>
          </p:nvPr>
        </p:nvSpPr>
        <p:spPr>
          <a:xfrm>
            <a:off x="457200" y="1240920"/>
            <a:ext cx="8229600" cy="344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3126960" y="4833360"/>
            <a:ext cx="289836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655596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dt" idx="10"/>
          </p:nvPr>
        </p:nvSpPr>
        <p:spPr>
          <a:xfrm>
            <a:off x="45720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2155320" y="195840"/>
            <a:ext cx="4833360" cy="65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1"/>
          </p:nvPr>
        </p:nvSpPr>
        <p:spPr>
          <a:xfrm>
            <a:off x="457200" y="1240920"/>
            <a:ext cx="8229600" cy="344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3126960" y="4833360"/>
            <a:ext cx="289836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655596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dt" idx="10"/>
          </p:nvPr>
        </p:nvSpPr>
        <p:spPr>
          <a:xfrm>
            <a:off x="45720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2155320" y="195840"/>
            <a:ext cx="4833360" cy="65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457200" y="1240920"/>
            <a:ext cx="4015800" cy="344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2"/>
          </p:nvPr>
        </p:nvSpPr>
        <p:spPr>
          <a:xfrm>
            <a:off x="4674240" y="1240920"/>
            <a:ext cx="4015800" cy="344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3126960" y="4833360"/>
            <a:ext cx="289836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655596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dt" idx="10"/>
          </p:nvPr>
        </p:nvSpPr>
        <p:spPr>
          <a:xfrm>
            <a:off x="45720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>
            <a:spLocks noGrp="1"/>
          </p:cNvSpPr>
          <p:nvPr>
            <p:ph type="title"/>
          </p:nvPr>
        </p:nvSpPr>
        <p:spPr>
          <a:xfrm>
            <a:off x="2155320" y="195840"/>
            <a:ext cx="4833360" cy="65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ftr" idx="11"/>
          </p:nvPr>
        </p:nvSpPr>
        <p:spPr>
          <a:xfrm>
            <a:off x="3126960" y="4833360"/>
            <a:ext cx="289836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ldNum" idx="12"/>
          </p:nvPr>
        </p:nvSpPr>
        <p:spPr>
          <a:xfrm>
            <a:off x="655596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dt" idx="10"/>
          </p:nvPr>
        </p:nvSpPr>
        <p:spPr>
          <a:xfrm>
            <a:off x="45720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subTitle" idx="1"/>
          </p:nvPr>
        </p:nvSpPr>
        <p:spPr>
          <a:xfrm>
            <a:off x="2155320" y="195840"/>
            <a:ext cx="4833360" cy="30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3126960" y="4833360"/>
            <a:ext cx="289836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655596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dt" idx="10"/>
          </p:nvPr>
        </p:nvSpPr>
        <p:spPr>
          <a:xfrm>
            <a:off x="45720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2155320" y="195840"/>
            <a:ext cx="4833360" cy="65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1"/>
          </p:nvPr>
        </p:nvSpPr>
        <p:spPr>
          <a:xfrm>
            <a:off x="457200" y="1240920"/>
            <a:ext cx="4015800" cy="164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2"/>
          </p:nvPr>
        </p:nvSpPr>
        <p:spPr>
          <a:xfrm>
            <a:off x="4674240" y="1240920"/>
            <a:ext cx="4015800" cy="344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3"/>
          </p:nvPr>
        </p:nvSpPr>
        <p:spPr>
          <a:xfrm>
            <a:off x="457200" y="3040560"/>
            <a:ext cx="4015800" cy="164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ftr" idx="11"/>
          </p:nvPr>
        </p:nvSpPr>
        <p:spPr>
          <a:xfrm>
            <a:off x="3126960" y="4833360"/>
            <a:ext cx="289836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sldNum" idx="12"/>
          </p:nvPr>
        </p:nvSpPr>
        <p:spPr>
          <a:xfrm>
            <a:off x="655596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dt" idx="10"/>
          </p:nvPr>
        </p:nvSpPr>
        <p:spPr>
          <a:xfrm>
            <a:off x="45720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2155320" y="195840"/>
            <a:ext cx="4833360" cy="65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1"/>
          </p:nvPr>
        </p:nvSpPr>
        <p:spPr>
          <a:xfrm>
            <a:off x="457200" y="1240920"/>
            <a:ext cx="4015800" cy="344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2"/>
          </p:nvPr>
        </p:nvSpPr>
        <p:spPr>
          <a:xfrm>
            <a:off x="4674240" y="1240920"/>
            <a:ext cx="4015800" cy="164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3"/>
          </p:nvPr>
        </p:nvSpPr>
        <p:spPr>
          <a:xfrm>
            <a:off x="4674240" y="3040560"/>
            <a:ext cx="4015800" cy="164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ftr" idx="11"/>
          </p:nvPr>
        </p:nvSpPr>
        <p:spPr>
          <a:xfrm>
            <a:off x="3126960" y="4833360"/>
            <a:ext cx="289836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sldNum" idx="12"/>
          </p:nvPr>
        </p:nvSpPr>
        <p:spPr>
          <a:xfrm>
            <a:off x="655596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dt" idx="10"/>
          </p:nvPr>
        </p:nvSpPr>
        <p:spPr>
          <a:xfrm>
            <a:off x="45720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2155320" y="195840"/>
            <a:ext cx="4833360" cy="65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457200" y="1240920"/>
            <a:ext cx="4015800" cy="164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4674240" y="1240920"/>
            <a:ext cx="4015800" cy="164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3"/>
          </p:nvPr>
        </p:nvSpPr>
        <p:spPr>
          <a:xfrm>
            <a:off x="457200" y="3040560"/>
            <a:ext cx="8229600" cy="164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3126960" y="4833360"/>
            <a:ext cx="289836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655596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dt" idx="10"/>
          </p:nvPr>
        </p:nvSpPr>
        <p:spPr>
          <a:xfrm>
            <a:off x="45720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6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7"/>
          <p:cNvSpPr txBox="1">
            <a:spLocks noGrp="1"/>
          </p:cNvSpPr>
          <p:nvPr>
            <p:ph type="title"/>
          </p:nvPr>
        </p:nvSpPr>
        <p:spPr>
          <a:xfrm>
            <a:off x="2155320" y="195840"/>
            <a:ext cx="4833360" cy="65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body" idx="1"/>
          </p:nvPr>
        </p:nvSpPr>
        <p:spPr>
          <a:xfrm>
            <a:off x="457200" y="1240920"/>
            <a:ext cx="8229600" cy="344484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dt" idx="10"/>
          </p:nvPr>
        </p:nvSpPr>
        <p:spPr>
          <a:xfrm>
            <a:off x="45720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ftr" idx="11"/>
          </p:nvPr>
        </p:nvSpPr>
        <p:spPr>
          <a:xfrm>
            <a:off x="3126960" y="4833360"/>
            <a:ext cx="289836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sldNum" idx="12"/>
          </p:nvPr>
        </p:nvSpPr>
        <p:spPr>
          <a:xfrm>
            <a:off x="6555960" y="4833360"/>
            <a:ext cx="213012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5470d7b2a_2_0"/>
          <p:cNvSpPr txBox="1">
            <a:spLocks noGrp="1"/>
          </p:cNvSpPr>
          <p:nvPr>
            <p:ph type="title" idx="4294967295"/>
          </p:nvPr>
        </p:nvSpPr>
        <p:spPr>
          <a:xfrm>
            <a:off x="2019475" y="681675"/>
            <a:ext cx="5346300" cy="2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</a:pPr>
            <a:r>
              <a:rPr lang="en-GB" sz="3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 Development</a:t>
            </a:r>
            <a:r>
              <a:rPr lang="en-GB" sz="3600" b="0" i="0" u="none" strike="noStrike" cap="none"/>
              <a:t/>
            </a:r>
            <a:br>
              <a:rPr lang="en-GB" sz="3600" b="0" i="0" u="none" strike="noStrike" cap="none"/>
            </a:br>
            <a:r>
              <a:rPr lang="en-GB" sz="3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Ass</a:t>
            </a:r>
            <a:r>
              <a:rPr lang="en-GB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ignment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</a:pPr>
            <a:r>
              <a:rPr lang="en-GB" sz="2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DHRUV SINGH SOLANKI</a:t>
            </a:r>
            <a:endParaRPr sz="2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None/>
            </a:pPr>
            <a:r>
              <a:rPr lang="en-GB" sz="17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Roll no. : 2270</a:t>
            </a:r>
            <a:r>
              <a:rPr lang="en-GB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38</a:t>
            </a:r>
            <a:endParaRPr sz="1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None/>
            </a:pPr>
            <a:r>
              <a:rPr lang="en-GB" sz="17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1st Sem. B.Tech. AI/ML</a:t>
            </a:r>
            <a:endParaRPr sz="1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None/>
            </a:pPr>
            <a:r>
              <a:rPr lang="en-GB" sz="17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endParaRPr sz="1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5470d7b2a_2_45"/>
          <p:cNvSpPr txBox="1">
            <a:spLocks noGrp="1"/>
          </p:cNvSpPr>
          <p:nvPr>
            <p:ph type="body" idx="4294967295"/>
          </p:nvPr>
        </p:nvSpPr>
        <p:spPr>
          <a:xfrm>
            <a:off x="1255320" y="437040"/>
            <a:ext cx="7755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19"/>
            </a:pPr>
            <a:r>
              <a:rPr lang="en-US" sz="1050" dirty="0" smtClean="0">
                <a:solidFill>
                  <a:srgbClr val="FFFFFF"/>
                </a:solidFill>
              </a:rPr>
              <a:t>.button2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19"/>
            </a:pPr>
            <a:r>
              <a:rPr lang="en-US" sz="1050" dirty="0" smtClean="0">
                <a:solidFill>
                  <a:srgbClr val="FFFFFF"/>
                </a:solidFill>
              </a:rPr>
              <a:t>	{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19"/>
            </a:pPr>
            <a:r>
              <a:rPr lang="en-US" sz="1050" dirty="0" smtClean="0">
                <a:solidFill>
                  <a:srgbClr val="FFFFFF"/>
                </a:solidFill>
              </a:rPr>
              <a:t>		width: 200px;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19"/>
            </a:pPr>
            <a:r>
              <a:rPr lang="en-US" sz="1050" dirty="0" smtClean="0">
                <a:solidFill>
                  <a:srgbClr val="FFFFFF"/>
                </a:solidFill>
              </a:rPr>
              <a:t>		height: 300px;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19"/>
            </a:pPr>
            <a:r>
              <a:rPr lang="en-US" sz="1050" dirty="0" smtClean="0">
                <a:solidFill>
                  <a:srgbClr val="FFFFFF"/>
                </a:solidFill>
              </a:rPr>
              <a:t>		background-color: black;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19"/>
            </a:pPr>
            <a:r>
              <a:rPr lang="en-US" sz="1050" dirty="0" smtClean="0">
                <a:solidFill>
                  <a:srgbClr val="FFFFFF"/>
                </a:solidFill>
              </a:rPr>
              <a:t>		box-shadow: inset  0 0 0 0 #FF3300;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19"/>
            </a:pPr>
            <a:r>
              <a:rPr lang="en-US" sz="1050" dirty="0" smtClean="0">
                <a:solidFill>
                  <a:srgbClr val="FFFFFF"/>
                </a:solidFill>
              </a:rPr>
              <a:t>		transition: ease-out 0.3s;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19"/>
            </a:pPr>
            <a:r>
              <a:rPr lang="en-US" sz="1050" dirty="0" smtClean="0">
                <a:solidFill>
                  <a:srgbClr val="FFFFFF"/>
                </a:solidFill>
              </a:rPr>
              <a:t>		font-size:2rem;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19"/>
            </a:pPr>
            <a:r>
              <a:rPr lang="en-US" sz="1050" dirty="0" smtClean="0">
                <a:solidFill>
                  <a:srgbClr val="FFFFFF"/>
                </a:solidFill>
              </a:rPr>
              <a:t>		border-radius: 50px;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19"/>
            </a:pPr>
            <a:r>
              <a:rPr lang="en-US" sz="1050" dirty="0" smtClean="0">
                <a:solidFill>
                  <a:srgbClr val="FFFFFF"/>
                </a:solidFill>
              </a:rPr>
              <a:t>		text-decoration: underline;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19"/>
            </a:pPr>
            <a:r>
              <a:rPr lang="en-US" sz="1050" dirty="0" smtClean="0">
                <a:solidFill>
                  <a:srgbClr val="FFFFFF"/>
                </a:solidFill>
              </a:rPr>
              <a:t>		border-style: dashed;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19"/>
            </a:pPr>
            <a:r>
              <a:rPr lang="en-US" sz="1050" dirty="0" smtClean="0">
                <a:solidFill>
                  <a:srgbClr val="FFFFFF"/>
                </a:solidFill>
              </a:rPr>
              <a:t>		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19"/>
            </a:pPr>
            <a:r>
              <a:rPr lang="en-US" sz="1050" dirty="0" smtClean="0">
                <a:solidFill>
                  <a:srgbClr val="FFFFFF"/>
                </a:solidFill>
              </a:rPr>
              <a:t>	}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19"/>
            </a:pPr>
            <a:r>
              <a:rPr lang="en-US" sz="1050" dirty="0" smtClean="0">
                <a:solidFill>
                  <a:srgbClr val="FFFFFF"/>
                </a:solidFill>
              </a:rPr>
              <a:t>	.button2:hover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19"/>
            </a:pPr>
            <a:r>
              <a:rPr lang="en-US" sz="1050" dirty="0" smtClean="0">
                <a:solidFill>
                  <a:srgbClr val="FFFFFF"/>
                </a:solidFill>
              </a:rPr>
              <a:t>	{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19"/>
            </a:pPr>
            <a:r>
              <a:rPr lang="en-US" sz="1050" dirty="0" smtClean="0">
                <a:solidFill>
                  <a:srgbClr val="FFFFFF"/>
                </a:solidFill>
              </a:rPr>
              <a:t>		box-shadow: inset  200px 0 0 0 #FF3300;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19"/>
            </a:pPr>
            <a:endParaRPr lang="en-US" sz="1050" dirty="0" smtClean="0">
              <a:solidFill>
                <a:srgbClr val="FFFFFF"/>
              </a:solidFill>
            </a:endParaRP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19"/>
            </a:pPr>
            <a:r>
              <a:rPr lang="en-US" sz="1050" dirty="0" smtClean="0">
                <a:solidFill>
                  <a:srgbClr val="FFFFFF"/>
                </a:solidFill>
              </a:rPr>
              <a:t>	}</a:t>
            </a:r>
            <a:endParaRPr sz="10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5470d7b2a_2_49"/>
          <p:cNvSpPr txBox="1">
            <a:spLocks noGrp="1"/>
          </p:cNvSpPr>
          <p:nvPr>
            <p:ph type="body" idx="4294967295"/>
          </p:nvPr>
        </p:nvSpPr>
        <p:spPr>
          <a:xfrm>
            <a:off x="1255320" y="575280"/>
            <a:ext cx="8069100" cy="51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38"/>
            </a:pPr>
            <a:r>
              <a:rPr lang="en-US" sz="1050" dirty="0" smtClean="0">
                <a:solidFill>
                  <a:srgbClr val="FFFFFF"/>
                </a:solidFill>
              </a:rPr>
              <a:t>.button3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38"/>
            </a:pPr>
            <a:r>
              <a:rPr lang="en-US" sz="1050" dirty="0" smtClean="0">
                <a:solidFill>
                  <a:srgbClr val="FFFFFF"/>
                </a:solidFill>
              </a:rPr>
              <a:t>	{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38"/>
            </a:pPr>
            <a:r>
              <a:rPr lang="en-US" sz="1050" dirty="0" smtClean="0">
                <a:solidFill>
                  <a:srgbClr val="FFFFFF"/>
                </a:solidFill>
              </a:rPr>
              <a:t>		width: 700px;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38"/>
            </a:pPr>
            <a:r>
              <a:rPr lang="en-US" sz="1050" dirty="0" smtClean="0">
                <a:solidFill>
                  <a:srgbClr val="FFFFFF"/>
                </a:solidFill>
              </a:rPr>
              <a:t>		height: 100px;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38"/>
            </a:pPr>
            <a:r>
              <a:rPr lang="en-US" sz="1050" dirty="0" smtClean="0">
                <a:solidFill>
                  <a:srgbClr val="FFFFFF"/>
                </a:solidFill>
              </a:rPr>
              <a:t>		color: </a:t>
            </a:r>
            <a:r>
              <a:rPr lang="en-US" sz="1050" dirty="0" err="1" smtClean="0">
                <a:solidFill>
                  <a:srgbClr val="FFFFFF"/>
                </a:solidFill>
              </a:rPr>
              <a:t>whitesmoke</a:t>
            </a:r>
            <a:r>
              <a:rPr lang="en-US" sz="1050" dirty="0" smtClean="0">
                <a:solidFill>
                  <a:srgbClr val="FFFFFF"/>
                </a:solidFill>
              </a:rPr>
              <a:t>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38"/>
            </a:pPr>
            <a:r>
              <a:rPr lang="en-US" sz="1050" dirty="0" smtClean="0">
                <a:solidFill>
                  <a:srgbClr val="FFFFFF"/>
                </a:solidFill>
              </a:rPr>
              <a:t>		background-color: black;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38"/>
            </a:pPr>
            <a:r>
              <a:rPr lang="en-US" sz="1050" dirty="0" smtClean="0">
                <a:solidFill>
                  <a:srgbClr val="FFFFFF"/>
                </a:solidFill>
              </a:rPr>
              <a:t>		box-shadow: inset  0 0 0 0 #FF3300;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38"/>
            </a:pPr>
            <a:r>
              <a:rPr lang="en-US" sz="1050" dirty="0" smtClean="0">
                <a:solidFill>
                  <a:srgbClr val="FFFFFF"/>
                </a:solidFill>
              </a:rPr>
              <a:t>		transition: ease-out 0.3s;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38"/>
            </a:pPr>
            <a:r>
              <a:rPr lang="en-US" sz="1050" dirty="0" smtClean="0">
                <a:solidFill>
                  <a:srgbClr val="FFFFFF"/>
                </a:solidFill>
              </a:rPr>
              <a:t>		font-size:2rem;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38"/>
            </a:pPr>
            <a:r>
              <a:rPr lang="en-US" sz="1050" dirty="0" smtClean="0">
                <a:solidFill>
                  <a:srgbClr val="FFFFFF"/>
                </a:solidFill>
              </a:rPr>
              <a:t>		border-radius: 50px;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38"/>
            </a:pPr>
            <a:r>
              <a:rPr lang="en-US" sz="1050" dirty="0" smtClean="0">
                <a:solidFill>
                  <a:srgbClr val="FFFFFF"/>
                </a:solidFill>
              </a:rPr>
              <a:t>		text-decoration: underline;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38"/>
            </a:pPr>
            <a:r>
              <a:rPr lang="en-US" sz="1050" dirty="0" smtClean="0">
                <a:solidFill>
                  <a:srgbClr val="FFFFFF"/>
                </a:solidFill>
              </a:rPr>
              <a:t>		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38"/>
            </a:pPr>
            <a:r>
              <a:rPr lang="en-US" sz="1050" dirty="0" smtClean="0">
                <a:solidFill>
                  <a:srgbClr val="FFFFFF"/>
                </a:solidFill>
              </a:rPr>
              <a:t>		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38"/>
            </a:pPr>
            <a:r>
              <a:rPr lang="en-US" sz="1050" dirty="0" smtClean="0">
                <a:solidFill>
                  <a:srgbClr val="FFFFFF"/>
                </a:solidFill>
              </a:rPr>
              <a:t>	}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38"/>
            </a:pPr>
            <a:r>
              <a:rPr lang="en-US" sz="1050" dirty="0" smtClean="0">
                <a:solidFill>
                  <a:srgbClr val="FFFFFF"/>
                </a:solidFill>
              </a:rPr>
              <a:t>	.button3:hover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38"/>
            </a:pPr>
            <a:r>
              <a:rPr lang="en-US" sz="1050" dirty="0" smtClean="0">
                <a:solidFill>
                  <a:srgbClr val="FFFFFF"/>
                </a:solidFill>
              </a:rPr>
              <a:t>	{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38"/>
            </a:pPr>
            <a:r>
              <a:rPr lang="en-US" sz="1050" dirty="0" smtClean="0">
                <a:solidFill>
                  <a:srgbClr val="FFFFFF"/>
                </a:solidFill>
              </a:rPr>
              <a:t>		box-shadow: inset  700px 0 0 0 #9966FF;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 startAt="38"/>
            </a:pPr>
            <a:r>
              <a:rPr lang="en-US" sz="1050" dirty="0" smtClean="0">
                <a:solidFill>
                  <a:srgbClr val="FFFFFF"/>
                </a:solidFill>
              </a:rPr>
              <a:t>		}</a:t>
            </a:r>
            <a:endParaRPr sz="10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5734"/>
            <a:ext cx="8229600" cy="4400026"/>
          </a:xfrm>
        </p:spPr>
        <p:txBody>
          <a:bodyPr/>
          <a:lstStyle/>
          <a:p>
            <a:r>
              <a:rPr lang="en-US" sz="1050" dirty="0" smtClean="0">
                <a:solidFill>
                  <a:schemeClr val="bg1"/>
                </a:solidFill>
              </a:rPr>
              <a:t>.button4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{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	width: 200px;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	height: 500px;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	color: </a:t>
            </a:r>
            <a:r>
              <a:rPr lang="en-US" sz="1050" dirty="0" err="1" smtClean="0">
                <a:solidFill>
                  <a:schemeClr val="bg1"/>
                </a:solidFill>
              </a:rPr>
              <a:t>whitesmoke</a:t>
            </a:r>
            <a:r>
              <a:rPr lang="en-US" sz="105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	background-color: black;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	box-shadow: inset  0 0 0 0 #9399CC;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	transition: ease-out 0.3s;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	font-size:1rem;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	border-radius: 60px;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	text-decoration: underline;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}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.button4:hover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{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	box-shadow: inset  200px 0 0 0 #9399CC;</a:t>
            </a:r>
          </a:p>
          <a:p>
            <a:endParaRPr lang="en-US" sz="1050" dirty="0" smtClean="0">
              <a:solidFill>
                <a:schemeClr val="bg1"/>
              </a:solidFill>
            </a:endParaRPr>
          </a:p>
          <a:p>
            <a:r>
              <a:rPr lang="en-US" sz="1050" dirty="0" smtClean="0">
                <a:solidFill>
                  <a:schemeClr val="bg1"/>
                </a:solidFill>
              </a:rPr>
              <a:t>	}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5734"/>
            <a:ext cx="8229600" cy="4400026"/>
          </a:xfrm>
        </p:spPr>
        <p:txBody>
          <a:bodyPr/>
          <a:lstStyle/>
          <a:p>
            <a:r>
              <a:rPr lang="en-US" sz="1050" dirty="0" smtClean="0">
                <a:solidFill>
                  <a:schemeClr val="bg1"/>
                </a:solidFill>
              </a:rPr>
              <a:t>&lt;/style&gt;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&lt;body style="background-color: black;"&gt;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&lt;h1 style="text-align: center; </a:t>
            </a:r>
            <a:r>
              <a:rPr lang="en-US" sz="1050" dirty="0" err="1" smtClean="0">
                <a:solidFill>
                  <a:schemeClr val="bg1"/>
                </a:solidFill>
              </a:rPr>
              <a:t>color:white</a:t>
            </a:r>
            <a:r>
              <a:rPr lang="en-US" sz="1050" dirty="0" smtClean="0">
                <a:solidFill>
                  <a:schemeClr val="bg1"/>
                </a:solidFill>
              </a:rPr>
              <a:t>; "&gt;&lt;b&gt;WINDSOM AUTOMOBILES&lt;/h1&gt;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&lt;div&gt;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	&lt;input type="text" name="" placeholder="SEARCH..." style="width:1000px; height:30px; margin-left:150px; border-radius:20px; margin top: 90px;"&gt;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&lt;/div&gt;</a:t>
            </a:r>
          </a:p>
          <a:p>
            <a:endParaRPr lang="en-US" sz="1050" dirty="0" smtClean="0">
              <a:solidFill>
                <a:schemeClr val="bg1"/>
              </a:solidFill>
            </a:endParaRPr>
          </a:p>
          <a:p>
            <a:r>
              <a:rPr lang="en-US" sz="1050" dirty="0" smtClean="0">
                <a:solidFill>
                  <a:schemeClr val="bg1"/>
                </a:solidFill>
              </a:rPr>
              <a:t>&lt;div class="</a:t>
            </a:r>
            <a:r>
              <a:rPr lang="en-US" sz="1050" dirty="0" err="1" smtClean="0">
                <a:solidFill>
                  <a:schemeClr val="bg1"/>
                </a:solidFill>
              </a:rPr>
              <a:t>mecha</a:t>
            </a:r>
            <a:r>
              <a:rPr lang="en-US" sz="1050" dirty="0" smtClean="0">
                <a:solidFill>
                  <a:schemeClr val="bg1"/>
                </a:solidFill>
              </a:rPr>
              <a:t>" style="height: 400px;"&gt;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&lt;</a:t>
            </a:r>
            <a:r>
              <a:rPr lang="en-US" sz="1050" dirty="0" err="1" smtClean="0">
                <a:solidFill>
                  <a:schemeClr val="bg1"/>
                </a:solidFill>
              </a:rPr>
              <a:t>ul</a:t>
            </a:r>
            <a:r>
              <a:rPr lang="en-US" sz="105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	</a:t>
            </a:r>
          </a:p>
          <a:p>
            <a:endParaRPr lang="en-US" sz="1050" dirty="0" smtClean="0">
              <a:solidFill>
                <a:schemeClr val="bg1"/>
              </a:solidFill>
            </a:endParaRPr>
          </a:p>
          <a:p>
            <a:r>
              <a:rPr lang="en-US" sz="1050" dirty="0" smtClean="0">
                <a:solidFill>
                  <a:schemeClr val="bg1"/>
                </a:solidFill>
              </a:rPr>
              <a:t>	&lt;</a:t>
            </a:r>
            <a:r>
              <a:rPr lang="en-US" sz="1050" dirty="0" err="1" smtClean="0">
                <a:solidFill>
                  <a:schemeClr val="bg1"/>
                </a:solidFill>
              </a:rPr>
              <a:t>li</a:t>
            </a:r>
            <a:r>
              <a:rPr lang="en-US" sz="1050" dirty="0" smtClean="0">
                <a:solidFill>
                  <a:schemeClr val="bg1"/>
                </a:solidFill>
              </a:rPr>
              <a:t> style="float: left; color: white;"&gt;&lt;button class="button"&gt;&lt;</a:t>
            </a:r>
            <a:r>
              <a:rPr lang="en-US" sz="1050" dirty="0" err="1" smtClean="0">
                <a:solidFill>
                  <a:schemeClr val="bg1"/>
                </a:solidFill>
              </a:rPr>
              <a:t>i</a:t>
            </a:r>
            <a:r>
              <a:rPr lang="en-US" sz="1050" dirty="0" smtClean="0">
                <a:solidFill>
                  <a:schemeClr val="bg1"/>
                </a:solidFill>
              </a:rPr>
              <a:t>&gt;HOME&lt;/button&gt;&lt;/</a:t>
            </a:r>
            <a:r>
              <a:rPr lang="en-US" sz="1050" dirty="0" err="1" smtClean="0">
                <a:solidFill>
                  <a:schemeClr val="bg1"/>
                </a:solidFill>
              </a:rPr>
              <a:t>li</a:t>
            </a:r>
            <a:r>
              <a:rPr lang="en-US" sz="1050" dirty="0" smtClean="0">
                <a:solidFill>
                  <a:schemeClr val="bg1"/>
                </a:solidFill>
              </a:rPr>
              <a:t>&gt;&amp;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&lt;</a:t>
            </a:r>
            <a:r>
              <a:rPr lang="en-US" sz="1050" dirty="0" err="1" smtClean="0">
                <a:solidFill>
                  <a:schemeClr val="bg1"/>
                </a:solidFill>
              </a:rPr>
              <a:t>li</a:t>
            </a:r>
            <a:r>
              <a:rPr lang="en-US" sz="1050" dirty="0" smtClean="0">
                <a:solidFill>
                  <a:schemeClr val="bg1"/>
                </a:solidFill>
              </a:rPr>
              <a:t>&gt;&lt;a </a:t>
            </a:r>
            <a:r>
              <a:rPr lang="en-US" sz="1050" dirty="0" err="1" smtClean="0">
                <a:solidFill>
                  <a:schemeClr val="bg1"/>
                </a:solidFill>
              </a:rPr>
              <a:t>href</a:t>
            </a:r>
            <a:r>
              <a:rPr lang="en-US" sz="1050" dirty="0" smtClean="0">
                <a:solidFill>
                  <a:schemeClr val="bg1"/>
                </a:solidFill>
              </a:rPr>
              <a:t>="" style="color: white;"&gt;&lt;button class="button"&gt;&lt;</a:t>
            </a:r>
            <a:r>
              <a:rPr lang="en-US" sz="1050" dirty="0" err="1" smtClean="0">
                <a:solidFill>
                  <a:schemeClr val="bg1"/>
                </a:solidFill>
              </a:rPr>
              <a:t>i</a:t>
            </a:r>
            <a:r>
              <a:rPr lang="en-US" sz="1050" dirty="0" smtClean="0">
                <a:solidFill>
                  <a:schemeClr val="bg1"/>
                </a:solidFill>
              </a:rPr>
              <a:t>&gt;ENGINES&lt;/a&gt;&lt;/button&gt;&lt;/</a:t>
            </a:r>
            <a:r>
              <a:rPr lang="en-US" sz="1050" dirty="0" err="1" smtClean="0">
                <a:solidFill>
                  <a:schemeClr val="bg1"/>
                </a:solidFill>
              </a:rPr>
              <a:t>li</a:t>
            </a:r>
            <a:r>
              <a:rPr lang="en-US" sz="1050" dirty="0" smtClean="0">
                <a:solidFill>
                  <a:schemeClr val="bg1"/>
                </a:solidFill>
              </a:rPr>
              <a:t>&gt;&amp;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&lt;</a:t>
            </a:r>
            <a:r>
              <a:rPr lang="en-US" sz="1050" dirty="0" err="1" smtClean="0">
                <a:solidFill>
                  <a:schemeClr val="bg1"/>
                </a:solidFill>
              </a:rPr>
              <a:t>li</a:t>
            </a:r>
            <a:r>
              <a:rPr lang="en-US" sz="1050" dirty="0" smtClean="0">
                <a:solidFill>
                  <a:schemeClr val="bg1"/>
                </a:solidFill>
              </a:rPr>
              <a:t>&gt;&lt;button class="button"&gt;&lt;a </a:t>
            </a:r>
            <a:r>
              <a:rPr lang="en-US" sz="1050" dirty="0" err="1" smtClean="0">
                <a:solidFill>
                  <a:schemeClr val="bg1"/>
                </a:solidFill>
              </a:rPr>
              <a:t>href</a:t>
            </a:r>
            <a:r>
              <a:rPr lang="en-US" sz="1050" dirty="0" smtClean="0">
                <a:solidFill>
                  <a:schemeClr val="bg1"/>
                </a:solidFill>
              </a:rPr>
              <a:t>="file:///C:/Users/Admin/Desktop/DHRUV%20SINGH%20SOLANKI/car%20logo.html"style="color: white;"&gt;&lt;</a:t>
            </a:r>
            <a:r>
              <a:rPr lang="en-US" sz="1050" dirty="0" err="1" smtClean="0">
                <a:solidFill>
                  <a:schemeClr val="bg1"/>
                </a:solidFill>
              </a:rPr>
              <a:t>i</a:t>
            </a:r>
            <a:r>
              <a:rPr lang="en-US" sz="1050" dirty="0" smtClean="0">
                <a:solidFill>
                  <a:schemeClr val="bg1"/>
                </a:solidFill>
              </a:rPr>
              <a:t>&gt;BRAND&lt;/a&gt;&lt;/</a:t>
            </a:r>
            <a:r>
              <a:rPr lang="en-US" sz="1050" dirty="0" err="1" smtClean="0">
                <a:solidFill>
                  <a:schemeClr val="bg1"/>
                </a:solidFill>
              </a:rPr>
              <a:t>li</a:t>
            </a:r>
            <a:r>
              <a:rPr lang="en-US" sz="1050" dirty="0" smtClean="0">
                <a:solidFill>
                  <a:schemeClr val="bg1"/>
                </a:solidFill>
              </a:rPr>
              <a:t>&gt;&amp;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    &lt;</a:t>
            </a:r>
            <a:r>
              <a:rPr lang="en-US" sz="1050" dirty="0" err="1" smtClean="0">
                <a:solidFill>
                  <a:schemeClr val="bg1"/>
                </a:solidFill>
              </a:rPr>
              <a:t>li</a:t>
            </a:r>
            <a:r>
              <a:rPr lang="en-US" sz="1050" dirty="0" smtClean="0">
                <a:solidFill>
                  <a:schemeClr val="bg1"/>
                </a:solidFill>
              </a:rPr>
              <a:t>&gt;&lt;a </a:t>
            </a:r>
            <a:r>
              <a:rPr lang="en-US" sz="1050" dirty="0" err="1" smtClean="0">
                <a:solidFill>
                  <a:schemeClr val="bg1"/>
                </a:solidFill>
              </a:rPr>
              <a:t>href</a:t>
            </a:r>
            <a:r>
              <a:rPr lang="en-US" sz="1050" dirty="0" smtClean="0">
                <a:solidFill>
                  <a:schemeClr val="bg1"/>
                </a:solidFill>
              </a:rPr>
              <a:t>=""style="color: white;"&gt;&lt;button class="button"&gt;&lt;</a:t>
            </a:r>
            <a:r>
              <a:rPr lang="en-US" sz="1050" dirty="0" err="1" smtClean="0">
                <a:solidFill>
                  <a:schemeClr val="bg1"/>
                </a:solidFill>
              </a:rPr>
              <a:t>i</a:t>
            </a:r>
            <a:r>
              <a:rPr lang="en-US" sz="1050" dirty="0" smtClean="0">
                <a:solidFill>
                  <a:schemeClr val="bg1"/>
                </a:solidFill>
              </a:rPr>
              <a:t>&gt;ACCESSORIES&lt;/a&gt;&lt;/button&gt;&lt;/</a:t>
            </a:r>
            <a:r>
              <a:rPr lang="en-US" sz="1050" dirty="0" err="1" smtClean="0">
                <a:solidFill>
                  <a:schemeClr val="bg1"/>
                </a:solidFill>
              </a:rPr>
              <a:t>li</a:t>
            </a:r>
            <a:r>
              <a:rPr lang="en-US" sz="1050" dirty="0" smtClean="0">
                <a:solidFill>
                  <a:schemeClr val="bg1"/>
                </a:solidFill>
              </a:rPr>
              <a:t>&gt;&amp;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&lt;</a:t>
            </a:r>
            <a:r>
              <a:rPr lang="en-US" sz="1050" dirty="0" err="1" smtClean="0">
                <a:solidFill>
                  <a:schemeClr val="bg1"/>
                </a:solidFill>
              </a:rPr>
              <a:t>li</a:t>
            </a:r>
            <a:r>
              <a:rPr lang="en-US" sz="1050" dirty="0" smtClean="0">
                <a:solidFill>
                  <a:schemeClr val="bg1"/>
                </a:solidFill>
              </a:rPr>
              <a:t>&gt;&lt;a </a:t>
            </a:r>
            <a:r>
              <a:rPr lang="en-US" sz="1050" dirty="0" err="1" smtClean="0">
                <a:solidFill>
                  <a:schemeClr val="bg1"/>
                </a:solidFill>
              </a:rPr>
              <a:t>href</a:t>
            </a:r>
            <a:r>
              <a:rPr lang="en-US" sz="1050" dirty="0" smtClean="0">
                <a:solidFill>
                  <a:schemeClr val="bg1"/>
                </a:solidFill>
              </a:rPr>
              <a:t>=""style="color: white;"&gt;&lt;button class="button"&gt;&lt;</a:t>
            </a:r>
            <a:r>
              <a:rPr lang="en-US" sz="1050" dirty="0" err="1" smtClean="0">
                <a:solidFill>
                  <a:schemeClr val="bg1"/>
                </a:solidFill>
              </a:rPr>
              <a:t>i</a:t>
            </a:r>
            <a:r>
              <a:rPr lang="en-US" sz="1050" dirty="0" smtClean="0">
                <a:solidFill>
                  <a:schemeClr val="bg1"/>
                </a:solidFill>
              </a:rPr>
              <a:t>&gt;ABOUT US&lt;/a&gt;&lt;/button&gt;&lt;/</a:t>
            </a:r>
            <a:r>
              <a:rPr lang="en-US" sz="1050" dirty="0" err="1" smtClean="0">
                <a:solidFill>
                  <a:schemeClr val="bg1"/>
                </a:solidFill>
              </a:rPr>
              <a:t>li</a:t>
            </a:r>
            <a:r>
              <a:rPr lang="en-US" sz="1050" dirty="0" smtClean="0">
                <a:solidFill>
                  <a:schemeClr val="bg1"/>
                </a:solidFill>
              </a:rPr>
              <a:t>&gt;&amp;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&lt;</a:t>
            </a:r>
            <a:r>
              <a:rPr lang="en-US" sz="1050" dirty="0" err="1" smtClean="0">
                <a:solidFill>
                  <a:schemeClr val="bg1"/>
                </a:solidFill>
              </a:rPr>
              <a:t>li</a:t>
            </a:r>
            <a:r>
              <a:rPr lang="en-US" sz="1050" dirty="0" smtClean="0">
                <a:solidFill>
                  <a:schemeClr val="bg1"/>
                </a:solidFill>
              </a:rPr>
              <a:t>&gt;&lt;a </a:t>
            </a:r>
            <a:r>
              <a:rPr lang="en-US" sz="1050" dirty="0" err="1" smtClean="0">
                <a:solidFill>
                  <a:schemeClr val="bg1"/>
                </a:solidFill>
              </a:rPr>
              <a:t>href</a:t>
            </a:r>
            <a:r>
              <a:rPr lang="en-US" sz="1050" dirty="0" smtClean="0">
                <a:solidFill>
                  <a:schemeClr val="bg1"/>
                </a:solidFill>
              </a:rPr>
              <a:t>=""style="color: white;"&gt;&lt;button class="button"&gt;&lt;</a:t>
            </a:r>
            <a:r>
              <a:rPr lang="en-US" sz="1050" dirty="0" err="1" smtClean="0">
                <a:solidFill>
                  <a:schemeClr val="bg1"/>
                </a:solidFill>
              </a:rPr>
              <a:t>i</a:t>
            </a:r>
            <a:r>
              <a:rPr lang="en-US" sz="1050" dirty="0" smtClean="0">
                <a:solidFill>
                  <a:schemeClr val="bg1"/>
                </a:solidFill>
              </a:rPr>
              <a:t>&gt;CONTACT US&lt;/a&gt;&lt;/button&gt;&lt;/</a:t>
            </a:r>
            <a:r>
              <a:rPr lang="en-US" sz="1050" dirty="0" err="1" smtClean="0">
                <a:solidFill>
                  <a:schemeClr val="bg1"/>
                </a:solidFill>
              </a:rPr>
              <a:t>li</a:t>
            </a:r>
            <a:r>
              <a:rPr lang="en-US" sz="1050" dirty="0" smtClean="0">
                <a:solidFill>
                  <a:schemeClr val="bg1"/>
                </a:solidFill>
              </a:rPr>
              <a:t>&gt;&amp;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 &lt;/</a:t>
            </a:r>
            <a:r>
              <a:rPr lang="en-US" sz="1050" dirty="0" err="1" smtClean="0">
                <a:solidFill>
                  <a:schemeClr val="bg1"/>
                </a:solidFill>
              </a:rPr>
              <a:t>ul</a:t>
            </a:r>
            <a:r>
              <a:rPr lang="en-US" sz="1050" dirty="0" smtClean="0">
                <a:solidFill>
                  <a:schemeClr val="bg1"/>
                </a:solidFill>
              </a:rPr>
              <a:t>&gt;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5734"/>
            <a:ext cx="8229600" cy="4400026"/>
          </a:xfrm>
        </p:spPr>
        <p:txBody>
          <a:bodyPr/>
          <a:lstStyle/>
          <a:p>
            <a:r>
              <a:rPr lang="en-US" sz="1050" dirty="0" smtClean="0">
                <a:solidFill>
                  <a:schemeClr val="bg1"/>
                </a:solidFill>
              </a:rPr>
              <a:t> &lt;button class="button3"&gt;&lt;h1 style="color: white; text-decoration: underline;"&gt;&lt;</a:t>
            </a:r>
            <a:r>
              <a:rPr lang="en-US" sz="1050" dirty="0" err="1" smtClean="0">
                <a:solidFill>
                  <a:schemeClr val="bg1"/>
                </a:solidFill>
              </a:rPr>
              <a:t>i</a:t>
            </a:r>
            <a:r>
              <a:rPr lang="en-US" sz="1050" dirty="0" smtClean="0">
                <a:solidFill>
                  <a:schemeClr val="bg1"/>
                </a:solidFill>
              </a:rPr>
              <a:t>&gt; BEST PLACE TO BUY &lt;/button&gt;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 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;&lt;button class="button3" style="margin-top: 200px;"&gt;YOUR OWN PREMIUM BEAST FROM ANYWHERE IN WORLD&lt;/h1&gt;&lt;/button&gt;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    &lt;/div&gt;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&lt;/</a:t>
            </a:r>
            <a:r>
              <a:rPr lang="en-US" sz="1050" dirty="0" err="1" smtClean="0">
                <a:solidFill>
                  <a:schemeClr val="bg1"/>
                </a:solidFill>
              </a:rPr>
              <a:t>ul</a:t>
            </a:r>
            <a:r>
              <a:rPr lang="en-US" sz="105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&lt;</a:t>
            </a:r>
            <a:r>
              <a:rPr lang="en-US" sz="1050" dirty="0" err="1" smtClean="0">
                <a:solidFill>
                  <a:schemeClr val="bg1"/>
                </a:solidFill>
              </a:rPr>
              <a:t>img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src</a:t>
            </a:r>
            <a:r>
              <a:rPr lang="en-US" sz="1050" dirty="0" smtClean="0">
                <a:solidFill>
                  <a:schemeClr val="bg1"/>
                </a:solidFill>
              </a:rPr>
              <a:t>="nissan.jpg" style="width:800px; height:500px; margin-left:300px; margin-top: 200px;"&gt;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&lt;div class="</a:t>
            </a:r>
            <a:r>
              <a:rPr lang="en-US" sz="1050" dirty="0" err="1" smtClean="0">
                <a:solidFill>
                  <a:schemeClr val="bg1"/>
                </a:solidFill>
              </a:rPr>
              <a:t>bl</a:t>
            </a:r>
            <a:r>
              <a:rPr lang="en-US" sz="1050" dirty="0" smtClean="0">
                <a:solidFill>
                  <a:schemeClr val="bg1"/>
                </a:solidFill>
              </a:rPr>
              <a:t>"&gt;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&lt;</a:t>
            </a:r>
            <a:r>
              <a:rPr lang="en-US" sz="1050" dirty="0" err="1" smtClean="0">
                <a:solidFill>
                  <a:schemeClr val="bg1"/>
                </a:solidFill>
              </a:rPr>
              <a:t>img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src</a:t>
            </a:r>
            <a:r>
              <a:rPr lang="en-US" sz="1050" dirty="0" smtClean="0">
                <a:solidFill>
                  <a:schemeClr val="bg1"/>
                </a:solidFill>
              </a:rPr>
              <a:t>="bmw.jpg" style="width:800px; height:500px; float: right;"&gt;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&lt;</a:t>
            </a:r>
            <a:r>
              <a:rPr lang="en-US" sz="1050" dirty="0" err="1" smtClean="0">
                <a:solidFill>
                  <a:schemeClr val="bg1"/>
                </a:solidFill>
              </a:rPr>
              <a:t>img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src</a:t>
            </a:r>
            <a:r>
              <a:rPr lang="en-US" sz="1050" dirty="0" smtClean="0">
                <a:solidFill>
                  <a:schemeClr val="bg1"/>
                </a:solidFill>
              </a:rPr>
              <a:t>="ferrari.jpg" style="width:800px; height:500px; float: right;"&gt;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&lt;</a:t>
            </a:r>
            <a:r>
              <a:rPr lang="en-US" sz="1050" dirty="0" err="1" smtClean="0">
                <a:solidFill>
                  <a:schemeClr val="bg1"/>
                </a:solidFill>
              </a:rPr>
              <a:t>img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src</a:t>
            </a:r>
            <a:r>
              <a:rPr lang="en-US" sz="1050" dirty="0" smtClean="0">
                <a:solidFill>
                  <a:schemeClr val="bg1"/>
                </a:solidFill>
              </a:rPr>
              <a:t>="mustang.jpg" style="width:800px; height:500px; float: right;"&gt;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&lt;</a:t>
            </a:r>
            <a:r>
              <a:rPr lang="en-US" sz="1050" dirty="0" err="1" smtClean="0">
                <a:solidFill>
                  <a:schemeClr val="bg1"/>
                </a:solidFill>
              </a:rPr>
              <a:t>img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src</a:t>
            </a:r>
            <a:r>
              <a:rPr lang="en-US" sz="1050" dirty="0" smtClean="0">
                <a:solidFill>
                  <a:schemeClr val="bg1"/>
                </a:solidFill>
              </a:rPr>
              <a:t>="mercedes.jpg" style="width:800px; height:500px; float: right;"&gt;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5734"/>
            <a:ext cx="8229600" cy="4400026"/>
          </a:xfrm>
        </p:spPr>
        <p:txBody>
          <a:bodyPr/>
          <a:lstStyle/>
          <a:p>
            <a:r>
              <a:rPr lang="en-US" sz="1050" dirty="0" smtClean="0">
                <a:solidFill>
                  <a:schemeClr val="bg1"/>
                </a:solidFill>
              </a:rPr>
              <a:t>&lt;</a:t>
            </a:r>
            <a:r>
              <a:rPr lang="en-US" sz="1050" dirty="0" err="1" smtClean="0">
                <a:solidFill>
                  <a:schemeClr val="bg1"/>
                </a:solidFill>
              </a:rPr>
              <a:t>br</a:t>
            </a:r>
            <a:r>
              <a:rPr lang="en-US" sz="1050" dirty="0" smtClean="0">
                <a:solidFill>
                  <a:schemeClr val="bg1"/>
                </a:solidFill>
              </a:rPr>
              <a:t>&gt;&lt;button class="button2"&gt; START&lt;/button&gt;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   &lt;</a:t>
            </a:r>
            <a:r>
              <a:rPr lang="en-US" sz="1050" dirty="0" err="1" smtClean="0">
                <a:solidFill>
                  <a:schemeClr val="bg1"/>
                </a:solidFill>
              </a:rPr>
              <a:t>br</a:t>
            </a:r>
            <a:r>
              <a:rPr lang="en-US" sz="1050" dirty="0" smtClean="0">
                <a:solidFill>
                  <a:schemeClr val="bg1"/>
                </a:solidFill>
              </a:rPr>
              <a:t>&gt;&lt;button class="button2"&gt;A&lt;/button&gt;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   	&lt;</a:t>
            </a:r>
            <a:r>
              <a:rPr lang="en-US" sz="1050" dirty="0" err="1" smtClean="0">
                <a:solidFill>
                  <a:schemeClr val="bg1"/>
                </a:solidFill>
              </a:rPr>
              <a:t>br</a:t>
            </a:r>
            <a:r>
              <a:rPr lang="en-US" sz="1050" dirty="0" smtClean="0">
                <a:solidFill>
                  <a:schemeClr val="bg1"/>
                </a:solidFill>
              </a:rPr>
              <a:t>&gt;&lt;button class="button2"&gt;NEW &lt;/button&gt;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   		&lt;</a:t>
            </a:r>
            <a:r>
              <a:rPr lang="en-US" sz="1050" dirty="0" err="1" smtClean="0">
                <a:solidFill>
                  <a:schemeClr val="bg1"/>
                </a:solidFill>
              </a:rPr>
              <a:t>br</a:t>
            </a:r>
            <a:r>
              <a:rPr lang="en-US" sz="1050" dirty="0" smtClean="0">
                <a:solidFill>
                  <a:schemeClr val="bg1"/>
                </a:solidFill>
              </a:rPr>
              <a:t>&gt;&lt;button class="button2"&gt;JOURNEY&lt;/button&gt;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   			&lt;</a:t>
            </a:r>
            <a:r>
              <a:rPr lang="en-US" sz="1050" dirty="0" err="1" smtClean="0">
                <a:solidFill>
                  <a:schemeClr val="bg1"/>
                </a:solidFill>
              </a:rPr>
              <a:t>br</a:t>
            </a:r>
            <a:r>
              <a:rPr lang="en-US" sz="1050" dirty="0" smtClean="0">
                <a:solidFill>
                  <a:schemeClr val="bg1"/>
                </a:solidFill>
              </a:rPr>
              <a:t>&gt;&lt;button class="button2"&gt;WITH&lt;/button&gt;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   				&lt;</a:t>
            </a:r>
            <a:r>
              <a:rPr lang="en-US" sz="1050" dirty="0" err="1" smtClean="0">
                <a:solidFill>
                  <a:schemeClr val="bg1"/>
                </a:solidFill>
              </a:rPr>
              <a:t>br</a:t>
            </a:r>
            <a:r>
              <a:rPr lang="en-US" sz="1050" dirty="0" smtClean="0">
                <a:solidFill>
                  <a:schemeClr val="bg1"/>
                </a:solidFill>
              </a:rPr>
              <a:t>&gt;&lt;button class="button2"&gt;US&lt;/button&gt;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&lt;/div&gt;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&lt;div&gt;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&lt;</a:t>
            </a:r>
            <a:r>
              <a:rPr lang="en-US" sz="1050" dirty="0" err="1" smtClean="0">
                <a:solidFill>
                  <a:schemeClr val="bg1"/>
                </a:solidFill>
              </a:rPr>
              <a:t>ul</a:t>
            </a:r>
            <a:r>
              <a:rPr lang="en-US" sz="105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&lt;</a:t>
            </a:r>
            <a:r>
              <a:rPr lang="en-US" sz="1050" dirty="0" err="1" smtClean="0">
                <a:solidFill>
                  <a:schemeClr val="bg1"/>
                </a:solidFill>
              </a:rPr>
              <a:t>li</a:t>
            </a:r>
            <a:r>
              <a:rPr lang="en-US" sz="1050" dirty="0" smtClean="0">
                <a:solidFill>
                  <a:schemeClr val="bg1"/>
                </a:solidFill>
              </a:rPr>
              <a:t>&gt;&lt;a </a:t>
            </a:r>
            <a:r>
              <a:rPr lang="en-US" sz="1050" dirty="0" err="1" smtClean="0">
                <a:solidFill>
                  <a:schemeClr val="bg1"/>
                </a:solidFill>
              </a:rPr>
              <a:t>href</a:t>
            </a:r>
            <a:r>
              <a:rPr lang="en-US" sz="1050" dirty="0" smtClean="0">
                <a:solidFill>
                  <a:schemeClr val="bg1"/>
                </a:solidFill>
              </a:rPr>
              <a:t>="" style="color: white;"&gt;&lt;button class="button4"&gt;&lt;</a:t>
            </a:r>
            <a:r>
              <a:rPr lang="en-US" sz="1050" dirty="0" err="1" smtClean="0">
                <a:solidFill>
                  <a:schemeClr val="bg1"/>
                </a:solidFill>
              </a:rPr>
              <a:t>i</a:t>
            </a:r>
            <a:r>
              <a:rPr lang="en-US" sz="1050" dirty="0" smtClean="0">
                <a:solidFill>
                  <a:schemeClr val="bg1"/>
                </a:solidFill>
              </a:rPr>
              <a:t>&gt;SELLING HYPERCARS FROM &lt;</a:t>
            </a:r>
            <a:r>
              <a:rPr lang="en-US" sz="1050" dirty="0" err="1" smtClean="0">
                <a:solidFill>
                  <a:schemeClr val="bg1"/>
                </a:solidFill>
              </a:rPr>
              <a:t>br</a:t>
            </a:r>
            <a:r>
              <a:rPr lang="en-US" sz="1050" dirty="0" smtClean="0">
                <a:solidFill>
                  <a:schemeClr val="bg1"/>
                </a:solidFill>
              </a:rPr>
              <a:t>&gt;ALL OVER WORLD TO &lt;</a:t>
            </a:r>
            <a:r>
              <a:rPr lang="en-US" sz="1050" dirty="0" err="1" smtClean="0">
                <a:solidFill>
                  <a:schemeClr val="bg1"/>
                </a:solidFill>
              </a:rPr>
              <a:t>br</a:t>
            </a:r>
            <a:r>
              <a:rPr lang="en-US" sz="1050" dirty="0" smtClean="0">
                <a:solidFill>
                  <a:schemeClr val="bg1"/>
                </a:solidFill>
              </a:rPr>
              <a:t>&gt;ALL AROUND WORLD.&lt;/a&gt;&lt;/button&gt;&lt;/</a:t>
            </a:r>
            <a:r>
              <a:rPr lang="en-US" sz="1050" dirty="0" err="1" smtClean="0">
                <a:solidFill>
                  <a:schemeClr val="bg1"/>
                </a:solidFill>
              </a:rPr>
              <a:t>li</a:t>
            </a:r>
            <a:r>
              <a:rPr lang="en-US" sz="1050" dirty="0" smtClean="0">
                <a:solidFill>
                  <a:schemeClr val="bg1"/>
                </a:solidFill>
              </a:rPr>
              <a:t>&gt;&amp;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&lt;</a:t>
            </a:r>
            <a:r>
              <a:rPr lang="en-US" sz="1050" dirty="0" err="1" smtClean="0">
                <a:solidFill>
                  <a:schemeClr val="bg1"/>
                </a:solidFill>
              </a:rPr>
              <a:t>li</a:t>
            </a:r>
            <a:r>
              <a:rPr lang="en-US" sz="1050" dirty="0" smtClean="0">
                <a:solidFill>
                  <a:schemeClr val="bg1"/>
                </a:solidFill>
              </a:rPr>
              <a:t>&gt;&lt;button class="button4"&gt;&lt;a style="color: white;"&gt;&lt;</a:t>
            </a:r>
            <a:r>
              <a:rPr lang="en-US" sz="1050" dirty="0" err="1" smtClean="0">
                <a:solidFill>
                  <a:schemeClr val="bg1"/>
                </a:solidFill>
              </a:rPr>
              <a:t>i</a:t>
            </a:r>
            <a:r>
              <a:rPr lang="en-US" sz="1050" dirty="0" smtClean="0">
                <a:solidFill>
                  <a:schemeClr val="bg1"/>
                </a:solidFill>
              </a:rPr>
              <a:t>&gt;CONTACT INFORMATION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	&lt;</a:t>
            </a:r>
            <a:r>
              <a:rPr lang="en-US" sz="1050" dirty="0" err="1" smtClean="0">
                <a:solidFill>
                  <a:schemeClr val="bg1"/>
                </a:solidFill>
              </a:rPr>
              <a:t>br</a:t>
            </a:r>
            <a:r>
              <a:rPr lang="en-US" sz="1050" dirty="0" smtClean="0">
                <a:solidFill>
                  <a:schemeClr val="bg1"/>
                </a:solidFill>
              </a:rPr>
              <a:t>&gt;&lt;</a:t>
            </a:r>
            <a:r>
              <a:rPr lang="en-US" sz="1050" dirty="0" err="1" smtClean="0">
                <a:solidFill>
                  <a:schemeClr val="bg1"/>
                </a:solidFill>
              </a:rPr>
              <a:t>br</a:t>
            </a:r>
            <a:r>
              <a:rPr lang="en-US" sz="1050" dirty="0" smtClean="0">
                <a:solidFill>
                  <a:schemeClr val="bg1"/>
                </a:solidFill>
              </a:rPr>
              <a:t>&gt; 123-456-798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	&lt;</a:t>
            </a:r>
            <a:r>
              <a:rPr lang="en-US" sz="1050" dirty="0" err="1" smtClean="0">
                <a:solidFill>
                  <a:schemeClr val="bg1"/>
                </a:solidFill>
              </a:rPr>
              <a:t>br</a:t>
            </a:r>
            <a:r>
              <a:rPr lang="en-US" sz="1050" dirty="0" smtClean="0">
                <a:solidFill>
                  <a:schemeClr val="bg1"/>
                </a:solidFill>
              </a:rPr>
              <a:t>&gt;abcd@gmail.com&lt;/a&gt;&lt;/</a:t>
            </a:r>
            <a:r>
              <a:rPr lang="en-US" sz="1050" dirty="0" err="1" smtClean="0">
                <a:solidFill>
                  <a:schemeClr val="bg1"/>
                </a:solidFill>
              </a:rPr>
              <a:t>li</a:t>
            </a:r>
            <a:r>
              <a:rPr lang="en-US" sz="1050" dirty="0" smtClean="0">
                <a:solidFill>
                  <a:schemeClr val="bg1"/>
                </a:solidFill>
              </a:rPr>
              <a:t>&gt;&amp;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    &lt;</a:t>
            </a:r>
            <a:r>
              <a:rPr lang="en-US" sz="1050" dirty="0" err="1" smtClean="0">
                <a:solidFill>
                  <a:schemeClr val="bg1"/>
                </a:solidFill>
              </a:rPr>
              <a:t>li</a:t>
            </a:r>
            <a:r>
              <a:rPr lang="en-US" sz="1050" dirty="0" smtClean="0">
                <a:solidFill>
                  <a:schemeClr val="bg1"/>
                </a:solidFill>
              </a:rPr>
              <a:t>&gt;&lt;a </a:t>
            </a:r>
            <a:r>
              <a:rPr lang="en-US" sz="1050" dirty="0" err="1" smtClean="0">
                <a:solidFill>
                  <a:schemeClr val="bg1"/>
                </a:solidFill>
              </a:rPr>
              <a:t>href</a:t>
            </a:r>
            <a:r>
              <a:rPr lang="en-US" sz="1050" dirty="0" smtClean="0">
                <a:solidFill>
                  <a:schemeClr val="bg1"/>
                </a:solidFill>
              </a:rPr>
              <a:t>=""style="color: white;"&gt;&lt;button class="button4"&gt;&lt;</a:t>
            </a:r>
            <a:r>
              <a:rPr lang="en-US" sz="1050" dirty="0" err="1" smtClean="0">
                <a:solidFill>
                  <a:schemeClr val="bg1"/>
                </a:solidFill>
              </a:rPr>
              <a:t>i</a:t>
            </a:r>
            <a:r>
              <a:rPr lang="en-US" sz="1050" dirty="0" smtClean="0">
                <a:solidFill>
                  <a:schemeClr val="bg1"/>
                </a:solidFill>
              </a:rPr>
              <a:t>&gt;ACCESSORIES&lt;/a&gt;&lt;/button&gt;&lt;/</a:t>
            </a:r>
            <a:r>
              <a:rPr lang="en-US" sz="1050" dirty="0" err="1" smtClean="0">
                <a:solidFill>
                  <a:schemeClr val="bg1"/>
                </a:solidFill>
              </a:rPr>
              <a:t>li</a:t>
            </a:r>
            <a:r>
              <a:rPr lang="en-US" sz="1050" dirty="0" smtClean="0">
                <a:solidFill>
                  <a:schemeClr val="bg1"/>
                </a:solidFill>
              </a:rPr>
              <a:t>&gt;&amp;</a:t>
            </a:r>
            <a:r>
              <a:rPr lang="en-US" sz="1050" dirty="0" err="1" smtClean="0">
                <a:solidFill>
                  <a:schemeClr val="bg1"/>
                </a:solidFill>
              </a:rPr>
              <a:t>nbsp</a:t>
            </a:r>
            <a:r>
              <a:rPr lang="en-US" sz="105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    	&lt;</a:t>
            </a:r>
            <a:r>
              <a:rPr lang="en-US" sz="1050" dirty="0" err="1" smtClean="0">
                <a:solidFill>
                  <a:schemeClr val="bg1"/>
                </a:solidFill>
              </a:rPr>
              <a:t>li</a:t>
            </a:r>
            <a:r>
              <a:rPr lang="en-US" sz="1050" dirty="0" smtClean="0">
                <a:solidFill>
                  <a:schemeClr val="bg1"/>
                </a:solidFill>
              </a:rPr>
              <a:t> style="position: relative;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    	bottom: 00px; top: 50px; right: 350px; width: 300px; float: right;"&gt;&lt;</a:t>
            </a:r>
            <a:r>
              <a:rPr lang="en-US" sz="1050" dirty="0" err="1" smtClean="0">
                <a:solidFill>
                  <a:schemeClr val="bg1"/>
                </a:solidFill>
              </a:rPr>
              <a:t>img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src</a:t>
            </a:r>
            <a:r>
              <a:rPr lang="en-US" sz="1050" dirty="0" smtClean="0">
                <a:solidFill>
                  <a:schemeClr val="bg1"/>
                </a:solidFill>
              </a:rPr>
              <a:t>="Googlemap.jpg"&gt;&lt;/</a:t>
            </a:r>
            <a:r>
              <a:rPr lang="en-US" sz="1050" dirty="0" err="1" smtClean="0">
                <a:solidFill>
                  <a:schemeClr val="bg1"/>
                </a:solidFill>
              </a:rPr>
              <a:t>li</a:t>
            </a:r>
            <a:r>
              <a:rPr lang="en-US" sz="105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 &lt;/</a:t>
            </a:r>
            <a:r>
              <a:rPr lang="en-US" sz="1050" dirty="0" err="1" smtClean="0">
                <a:solidFill>
                  <a:schemeClr val="bg1"/>
                </a:solidFill>
              </a:rPr>
              <a:t>ul</a:t>
            </a:r>
            <a:r>
              <a:rPr lang="en-US" sz="105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&lt;/div&gt;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	 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&lt;/body&gt;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5470d7b2a_2_53"/>
          <p:cNvSpPr txBox="1">
            <a:spLocks noGrp="1"/>
          </p:cNvSpPr>
          <p:nvPr>
            <p:ph type="title" idx="4294967295"/>
          </p:nvPr>
        </p:nvSpPr>
        <p:spPr>
          <a:xfrm>
            <a:off x="1293475" y="458575"/>
            <a:ext cx="7283100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158466"/>
              </a:buClr>
              <a:buSzPts val="2000"/>
              <a:buFont typeface="Montserrat"/>
              <a:buNone/>
            </a:pPr>
            <a:r>
              <a:rPr lang="en-GB" sz="3800" i="1">
                <a:solidFill>
                  <a:srgbClr val="158466"/>
                </a:solidFill>
                <a:latin typeface="Montserrat"/>
                <a:ea typeface="Montserrat"/>
                <a:cs typeface="Montserrat"/>
                <a:sym typeface="Montserrat"/>
              </a:rPr>
              <a:t>Languages used in this project</a:t>
            </a:r>
            <a:endParaRPr sz="38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lang="en-GB" sz="1800" b="0" i="0" u="none" strike="noStrike" cap="none"/>
              <a:t/>
            </a:r>
            <a:br>
              <a:rPr lang="en-GB" sz="1800" b="0" i="0" u="none" strike="noStrike" cap="none"/>
            </a:b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None/>
            </a:pPr>
            <a:r>
              <a:rPr lang="en-GB" sz="2000" b="0" i="0" u="none" strike="noStrike" cap="none"/>
              <a:t/>
            </a:r>
            <a:br>
              <a:rPr lang="en-GB" sz="2000" b="0" i="0" u="none" strike="noStrike" cap="none"/>
            </a:b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158466"/>
              </a:buClr>
              <a:buSzPts val="2000"/>
              <a:buFont typeface="Montserrat"/>
              <a:buNone/>
            </a:pPr>
            <a:r>
              <a:rPr lang="en-GB" sz="2000" b="0" i="1" u="none" strike="noStrike" cap="none">
                <a:solidFill>
                  <a:srgbClr val="158466"/>
                </a:solidFill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a5470d7b2a_2_53"/>
          <p:cNvSpPr/>
          <p:nvPr/>
        </p:nvSpPr>
        <p:spPr>
          <a:xfrm>
            <a:off x="1393075" y="4376725"/>
            <a:ext cx="22950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933"/>
              </a:buClr>
              <a:buSzPts val="1200"/>
              <a:buFont typeface="Lato"/>
              <a:buNone/>
            </a:pPr>
            <a:r>
              <a:rPr lang="en-GB" sz="1200" b="0" i="0" u="none" strike="noStrike" cap="none">
                <a:solidFill>
                  <a:srgbClr val="00A933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a5470d7b2a_2_53"/>
          <p:cNvSpPr/>
          <p:nvPr/>
        </p:nvSpPr>
        <p:spPr>
          <a:xfrm>
            <a:off x="1913282" y="3192171"/>
            <a:ext cx="15939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270000" rIns="90000" bIns="270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</a:pPr>
            <a:r>
              <a:rPr lang="en-GB" sz="10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23.6%</a:t>
            </a: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SzPts val="1400"/>
              <a:buFont typeface="Arial"/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a5470d7b2a_2_53"/>
          <p:cNvSpPr/>
          <p:nvPr/>
        </p:nvSpPr>
        <p:spPr>
          <a:xfrm>
            <a:off x="5798248" y="2509146"/>
            <a:ext cx="2295000" cy="1965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a5470d7b2a_2_53"/>
          <p:cNvSpPr/>
          <p:nvPr/>
        </p:nvSpPr>
        <p:spPr>
          <a:xfrm>
            <a:off x="5911174" y="2605827"/>
            <a:ext cx="2068200" cy="17709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a5470d7b2a_2_53"/>
          <p:cNvSpPr/>
          <p:nvPr/>
        </p:nvSpPr>
        <p:spPr>
          <a:xfrm>
            <a:off x="6206080" y="2858309"/>
            <a:ext cx="1478700" cy="126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a5470d7b2a_2_53"/>
          <p:cNvSpPr/>
          <p:nvPr/>
        </p:nvSpPr>
        <p:spPr>
          <a:xfrm>
            <a:off x="6263526" y="4378321"/>
            <a:ext cx="13635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933"/>
              </a:buClr>
              <a:buSzPts val="1200"/>
              <a:buFont typeface="Lato"/>
              <a:buNone/>
            </a:pPr>
            <a:r>
              <a:rPr lang="en-GB" sz="1200" b="0" i="0" u="none" strike="noStrike" cap="none">
                <a:solidFill>
                  <a:srgbClr val="00A933"/>
                </a:solidFill>
                <a:latin typeface="Lato"/>
                <a:ea typeface="Lato"/>
                <a:cs typeface="Lato"/>
                <a:sym typeface="Lato"/>
              </a:rPr>
              <a:t>CSS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a5470d7b2a_2_53"/>
          <p:cNvSpPr/>
          <p:nvPr/>
        </p:nvSpPr>
        <p:spPr>
          <a:xfrm>
            <a:off x="6206075" y="3053044"/>
            <a:ext cx="14787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270000" rIns="90000" bIns="270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</a:pPr>
            <a:r>
              <a:rPr lang="en-GB" sz="13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50%</a:t>
            </a:r>
            <a:endParaRPr sz="13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SzPts val="1400"/>
              <a:buFont typeface="Arial"/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a5470d7b2a_2_53"/>
          <p:cNvSpPr/>
          <p:nvPr/>
        </p:nvSpPr>
        <p:spPr>
          <a:xfrm>
            <a:off x="6410814" y="2833652"/>
            <a:ext cx="84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270000" rIns="90000" bIns="270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</a:pPr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SzPts val="1400"/>
              <a:buFont typeface="Arial"/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g1a5470d7b2a_2_53"/>
          <p:cNvGrpSpPr/>
          <p:nvPr/>
        </p:nvGrpSpPr>
        <p:grpSpPr>
          <a:xfrm>
            <a:off x="1146148" y="2107084"/>
            <a:ext cx="3098135" cy="2652387"/>
            <a:chOff x="1146097" y="2946530"/>
            <a:chExt cx="1372800" cy="1372800"/>
          </a:xfrm>
        </p:grpSpPr>
        <p:sp>
          <p:nvSpPr>
            <p:cNvPr id="177" name="Google Shape;177;g1a5470d7b2a_2_53"/>
            <p:cNvSpPr/>
            <p:nvPr/>
          </p:nvSpPr>
          <p:spPr>
            <a:xfrm rot="-1660128">
              <a:off x="1324055" y="3124488"/>
              <a:ext cx="1016884" cy="101688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g1a5470d7b2a_2_53"/>
            <p:cNvSpPr/>
            <p:nvPr/>
          </p:nvSpPr>
          <p:spPr>
            <a:xfrm rot="-1660325">
              <a:off x="1374502" y="3174433"/>
              <a:ext cx="916646" cy="91664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g1a5470d7b2a_2_53"/>
            <p:cNvSpPr/>
            <p:nvPr/>
          </p:nvSpPr>
          <p:spPr>
            <a:xfrm rot="-1660818">
              <a:off x="1505186" y="3305799"/>
              <a:ext cx="654845" cy="65484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%</a:t>
              </a:r>
              <a:endParaRPr/>
            </a:p>
          </p:txBody>
        </p:sp>
      </p:grpSp>
      <p:sp>
        <p:nvSpPr>
          <p:cNvPr id="180" name="Google Shape;180;g1a5470d7b2a_2_53"/>
          <p:cNvSpPr txBox="1"/>
          <p:nvPr/>
        </p:nvSpPr>
        <p:spPr>
          <a:xfrm>
            <a:off x="2330075" y="3234825"/>
            <a:ext cx="78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50%</a:t>
            </a:r>
            <a:r>
              <a:rPr lang="en-GB"/>
              <a:t>%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5470d7b2a_2_70"/>
          <p:cNvSpPr/>
          <p:nvPr/>
        </p:nvSpPr>
        <p:spPr>
          <a:xfrm>
            <a:off x="1238760" y="320400"/>
            <a:ext cx="64464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</a:pPr>
            <a:r>
              <a:rPr lang="en-GB" sz="3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Application of Software tools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a5470d7b2a_2_70"/>
          <p:cNvSpPr/>
          <p:nvPr/>
        </p:nvSpPr>
        <p:spPr>
          <a:xfrm>
            <a:off x="1238760" y="1107360"/>
            <a:ext cx="6446400" cy="3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None/>
            </a:pPr>
            <a:r>
              <a:rPr lang="en-GB" sz="2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Tools used :-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n-GB" sz="1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VS CODE :  </a:t>
            </a:r>
            <a:r>
              <a:rPr lang="en-GB"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Visual Studio Code, also commonly referred to as VS Code, is a source-code editor made by Microsoft with the Electron Framework, for Windows, Linux and macOS.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5470d7b2a_2_75"/>
          <p:cNvSpPr txBox="1">
            <a:spLocks noGrp="1"/>
          </p:cNvSpPr>
          <p:nvPr>
            <p:ph type="title" idx="4294967295"/>
          </p:nvPr>
        </p:nvSpPr>
        <p:spPr>
          <a:xfrm>
            <a:off x="1099440" y="466560"/>
            <a:ext cx="7038000" cy="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en-GB" sz="24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a5470d7b2a_2_75"/>
          <p:cNvSpPr/>
          <p:nvPr/>
        </p:nvSpPr>
        <p:spPr>
          <a:xfrm>
            <a:off x="-171000" y="1544400"/>
            <a:ext cx="9484500" cy="3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Montserrat"/>
              <a:buNone/>
            </a:pPr>
            <a:r>
              <a:rPr lang="en-GB" sz="1600" b="0" i="0" u="none" strike="noStrike" cap="non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Montserrat"/>
              <a:buNone/>
            </a:pPr>
            <a:r>
              <a:rPr lang="en-GB" sz="1600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                                     Dhruv </a:t>
            </a:r>
            <a:r>
              <a:rPr lang="en-GB" sz="1600" b="0" i="0" u="none" strike="noStrike" cap="non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Singh </a:t>
            </a:r>
            <a:r>
              <a:rPr lang="en-GB" sz="1600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Solanki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Montserrat"/>
              <a:buNone/>
            </a:pPr>
            <a:r>
              <a:rPr lang="en-GB" sz="1600" b="0" i="0" u="none" strike="noStrike" cap="non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Roll no.  :-  2270</a:t>
            </a:r>
            <a:r>
              <a:rPr lang="en-GB" sz="1600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GB" sz="1600" b="0" i="0" u="none" strike="noStrike" cap="non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Montserrat"/>
              <a:buNone/>
            </a:pPr>
            <a:r>
              <a:rPr lang="en-GB" sz="1600" b="0" i="0" u="none" strike="noStrike" cap="non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St. Andrews Institute of Technology and Management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Montserrat"/>
              <a:buNone/>
            </a:pPr>
            <a:r>
              <a:rPr lang="en-GB" sz="1600" b="0" i="0" u="none" strike="noStrike" cap="non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1st Semester B.Tech. AIML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5470d7b2a_2_5"/>
          <p:cNvSpPr txBox="1">
            <a:spLocks noGrp="1"/>
          </p:cNvSpPr>
          <p:nvPr>
            <p:ph type="title" idx="4294967295"/>
          </p:nvPr>
        </p:nvSpPr>
        <p:spPr>
          <a:xfrm>
            <a:off x="1297440" y="1132560"/>
            <a:ext cx="70380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</a:pPr>
            <a:r>
              <a:rPr lang="en-GB" sz="3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INDEX</a:t>
            </a: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a5470d7b2a_2_5"/>
          <p:cNvSpPr/>
          <p:nvPr/>
        </p:nvSpPr>
        <p:spPr>
          <a:xfrm>
            <a:off x="1294200" y="2097720"/>
            <a:ext cx="30171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324700" rIns="90000" bIns="324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Montserrat"/>
              <a:buNone/>
            </a:pPr>
            <a:r>
              <a:rPr lang="en-GB" sz="1400" b="0" i="0" u="none" strike="noStrike" cap="none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a5470d7b2a_2_5"/>
          <p:cNvSpPr/>
          <p:nvPr/>
        </p:nvSpPr>
        <p:spPr>
          <a:xfrm>
            <a:off x="1294200" y="2423160"/>
            <a:ext cx="30171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324700" rIns="90000" bIns="324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Montserrat"/>
              <a:buNone/>
            </a:pPr>
            <a:r>
              <a:rPr lang="en-GB" sz="1400" b="0" i="0" u="none" strike="noStrike" cap="none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a5470d7b2a_2_5"/>
          <p:cNvSpPr/>
          <p:nvPr/>
        </p:nvSpPr>
        <p:spPr>
          <a:xfrm>
            <a:off x="1294200" y="2748600"/>
            <a:ext cx="30171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324700" rIns="90000" bIns="324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Montserrat"/>
              <a:buNone/>
            </a:pPr>
            <a:r>
              <a:rPr lang="en-GB" sz="1400" b="0" i="0" u="none" strike="noStrike" cap="none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Feasibility Study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a5470d7b2a_2_5"/>
          <p:cNvSpPr/>
          <p:nvPr/>
        </p:nvSpPr>
        <p:spPr>
          <a:xfrm>
            <a:off x="1294200" y="3074040"/>
            <a:ext cx="30171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324700" rIns="90000" bIns="324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Montserrat"/>
              <a:buNone/>
            </a:pPr>
            <a:r>
              <a:rPr lang="en-GB" sz="1400" b="0" i="0" u="none" strike="noStrike" cap="none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Work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a5470d7b2a_2_5"/>
          <p:cNvSpPr/>
          <p:nvPr/>
        </p:nvSpPr>
        <p:spPr>
          <a:xfrm>
            <a:off x="1294200" y="3399480"/>
            <a:ext cx="30171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324700" rIns="90000" bIns="324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Montserrat"/>
              <a:buNone/>
            </a:pPr>
            <a:r>
              <a:rPr lang="en-GB" sz="1400" b="0" i="0" u="none" strike="noStrike" cap="none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Application of Software tools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a5470d7b2a_2_5"/>
          <p:cNvSpPr/>
          <p:nvPr/>
        </p:nvSpPr>
        <p:spPr>
          <a:xfrm>
            <a:off x="1294200" y="3724920"/>
            <a:ext cx="30171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324700" rIns="90000" bIns="324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Montserrat"/>
              <a:buNone/>
            </a:pPr>
            <a:r>
              <a:rPr lang="en-GB" sz="1400" b="0" i="0" u="none" strike="noStrike" cap="none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a5470d7b2a_2_5"/>
          <p:cNvSpPr/>
          <p:nvPr/>
        </p:nvSpPr>
        <p:spPr>
          <a:xfrm>
            <a:off x="1294200" y="4050720"/>
            <a:ext cx="30171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324700" rIns="90000" bIns="324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400"/>
              <a:buFont typeface="Montserrat"/>
              <a:buNone/>
            </a:pPr>
            <a:r>
              <a:rPr lang="en-GB" sz="1400" b="0" i="0" u="none" strike="noStrike" cap="none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5470d7b2a_2_16"/>
          <p:cNvSpPr txBox="1">
            <a:spLocks noGrp="1"/>
          </p:cNvSpPr>
          <p:nvPr>
            <p:ph type="title" idx="4294967295"/>
          </p:nvPr>
        </p:nvSpPr>
        <p:spPr>
          <a:xfrm>
            <a:off x="1297440" y="393840"/>
            <a:ext cx="7038000" cy="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</a:pPr>
            <a:r>
              <a:rPr lang="en-GB" sz="3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a5470d7b2a_2_16"/>
          <p:cNvSpPr txBox="1">
            <a:spLocks noGrp="1"/>
          </p:cNvSpPr>
          <p:nvPr>
            <p:ph type="body" idx="4294967295"/>
          </p:nvPr>
        </p:nvSpPr>
        <p:spPr>
          <a:xfrm>
            <a:off x="1297440" y="1207080"/>
            <a:ext cx="7038000" cy="3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There are  two HTML files, the first one for the Intro page that i</a:t>
            </a:r>
            <a:r>
              <a:rPr lang="en-GB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 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 dev project 2.html</a:t>
            </a:r>
            <a:r>
              <a:rPr lang="en-GB" sz="16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and the second 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Carlogo.html</a:t>
            </a:r>
            <a:r>
              <a:rPr lang="en-GB" sz="16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for the Main Page.</a:t>
            </a:r>
            <a:r>
              <a:rPr lang="en-GB" sz="1600" b="0" i="0" u="none" strike="noStrike" cap="none"/>
              <a:t/>
            </a:r>
            <a:br>
              <a:rPr lang="en-GB" sz="1600" b="0" i="0" u="none" strike="noStrike" cap="none"/>
            </a:br>
            <a:r>
              <a:rPr lang="en-GB" sz="1600" b="0" i="0" u="none" strike="noStrike" cap="none"/>
              <a:t/>
            </a:r>
            <a:br>
              <a:rPr lang="en-GB" sz="1600" b="0" i="0" u="none" strike="noStrike" cap="none"/>
            </a:br>
            <a:r>
              <a:rPr lang="en-GB" sz="16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Content of the repository -</a:t>
            </a: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039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Web dev project 2</a:t>
            </a:r>
            <a:r>
              <a:rPr lang="en-GB" sz="13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.html</a:t>
            </a: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0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Carlogo</a:t>
            </a:r>
            <a:r>
              <a:rPr lang="en-GB" sz="13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.html</a:t>
            </a:r>
            <a:endParaRPr sz="13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0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-GB" sz="13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images/</a:t>
            </a: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title" idx="4294967295"/>
          </p:nvPr>
        </p:nvSpPr>
        <p:spPr>
          <a:xfrm>
            <a:off x="2019475" y="681675"/>
            <a:ext cx="5346300" cy="2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</a:pPr>
            <a:r>
              <a:rPr lang="en-GB" sz="3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 Development</a:t>
            </a:r>
            <a:r>
              <a:rPr lang="en-GB" sz="3600" b="0" i="0" u="none" strike="noStrike" cap="none"/>
              <a:t/>
            </a:r>
            <a:br>
              <a:rPr lang="en-GB" sz="3600" b="0" i="0" u="none" strike="noStrike" cap="none"/>
            </a:br>
            <a:r>
              <a:rPr lang="en-GB" sz="3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Ass</a:t>
            </a:r>
            <a:r>
              <a:rPr lang="en-GB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ignment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</a:pPr>
            <a:r>
              <a:rPr lang="en-GB" sz="2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DHRUV SINGH SOLANKI</a:t>
            </a:r>
            <a:endParaRPr sz="2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None/>
            </a:pPr>
            <a:r>
              <a:rPr lang="en-GB" sz="17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Roll no. : 2270</a:t>
            </a:r>
            <a:r>
              <a:rPr lang="en-GB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38</a:t>
            </a:r>
            <a:endParaRPr sz="1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None/>
            </a:pPr>
            <a:r>
              <a:rPr lang="en-GB" sz="17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1st Sem. B.Tech. AI/ML</a:t>
            </a:r>
            <a:endParaRPr sz="1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</a:pPr>
            <a:endParaRPr sz="1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None/>
            </a:pPr>
            <a:r>
              <a:rPr lang="en-GB" sz="17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endParaRPr sz="17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5470d7b2a_2_21"/>
          <p:cNvSpPr txBox="1">
            <a:spLocks noGrp="1"/>
          </p:cNvSpPr>
          <p:nvPr>
            <p:ph type="title" idx="4294967295"/>
          </p:nvPr>
        </p:nvSpPr>
        <p:spPr>
          <a:xfrm>
            <a:off x="1297440" y="393840"/>
            <a:ext cx="7038000" cy="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</a:pPr>
            <a:r>
              <a:rPr lang="en-GB" sz="3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a5470d7b2a_2_21"/>
          <p:cNvSpPr txBox="1">
            <a:spLocks noGrp="1"/>
          </p:cNvSpPr>
          <p:nvPr>
            <p:ph type="body" idx="4294967295"/>
          </p:nvPr>
        </p:nvSpPr>
        <p:spPr>
          <a:xfrm>
            <a:off x="1222560" y="1372680"/>
            <a:ext cx="58764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design a web</a:t>
            </a:r>
            <a:r>
              <a:rPr lang="en-GB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site which sells cars to the user.</a:t>
            </a: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1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Users can browse through a wide variety of cars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1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They can also see history of desired cars or their manufacturers.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5470d7b2a_2_26"/>
          <p:cNvSpPr txBox="1">
            <a:spLocks noGrp="1"/>
          </p:cNvSpPr>
          <p:nvPr>
            <p:ph type="title" idx="4294967295"/>
          </p:nvPr>
        </p:nvSpPr>
        <p:spPr>
          <a:xfrm>
            <a:off x="1297440" y="393840"/>
            <a:ext cx="7038000" cy="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</a:pPr>
            <a:r>
              <a:rPr lang="en-GB" sz="3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Feasibility Study</a:t>
            </a: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a5470d7b2a_2_26"/>
          <p:cNvSpPr txBox="1">
            <a:spLocks noGrp="1"/>
          </p:cNvSpPr>
          <p:nvPr>
            <p:ph type="body" idx="4294967295"/>
          </p:nvPr>
        </p:nvSpPr>
        <p:spPr>
          <a:xfrm>
            <a:off x="2970720" y="1137600"/>
            <a:ext cx="6208500" cy="1765800"/>
          </a:xfrm>
          <a:prstGeom prst="rect">
            <a:avLst/>
          </a:prstGeom>
          <a:noFill/>
          <a:ln w="9525" cap="flat" cmpd="sng">
            <a:solidFill>
              <a:srgbClr val="1B21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en-GB" sz="2400" b="0" i="1" u="sng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Technical Feasibility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Montserrat"/>
              <a:buNone/>
            </a:pPr>
            <a:r>
              <a:rPr lang="en-GB" sz="1600" b="0" i="0" u="none" strike="noStrike" cap="none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The Project only involves Front End development .</a:t>
            </a: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Montserrat"/>
              <a:buNone/>
            </a:pPr>
            <a:r>
              <a:rPr lang="en-GB" sz="1600" b="0" i="0" u="none" strike="noStrike" cap="none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Montserrat"/>
              <a:buNone/>
            </a:pPr>
            <a:r>
              <a:rPr lang="en-GB" sz="1600" b="0" i="0" u="none" strike="noStrike" cap="none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5470d7b2a_2_31"/>
          <p:cNvSpPr txBox="1">
            <a:spLocks noGrp="1"/>
          </p:cNvSpPr>
          <p:nvPr>
            <p:ph type="title" idx="4294967295"/>
          </p:nvPr>
        </p:nvSpPr>
        <p:spPr>
          <a:xfrm>
            <a:off x="1073160" y="115200"/>
            <a:ext cx="49080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</a:pPr>
            <a:r>
              <a:rPr lang="en-GB" sz="3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work</a:t>
            </a: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en-GB" sz="24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Source code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None/>
            </a:pPr>
            <a:r>
              <a:rPr lang="en-GB" sz="1600" b="1" i="0" u="sng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Index.html</a:t>
            </a: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a5470d7b2a_2_31"/>
          <p:cNvSpPr txBox="1">
            <a:spLocks noGrp="1"/>
          </p:cNvSpPr>
          <p:nvPr>
            <p:ph type="body" idx="4294967295"/>
          </p:nvPr>
        </p:nvSpPr>
        <p:spPr>
          <a:xfrm>
            <a:off x="1248120" y="1825560"/>
            <a:ext cx="7129200" cy="381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/>
            </a:pPr>
            <a:r>
              <a:rPr lang="en-US" sz="1050" dirty="0" smtClean="0">
                <a:solidFill>
                  <a:srgbClr val="FFFFFF"/>
                </a:solidFill>
              </a:rPr>
              <a:t>&lt;!DOCTYPE html&gt;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/>
            </a:pPr>
            <a:r>
              <a:rPr lang="en-US" sz="1050" dirty="0" smtClean="0">
                <a:solidFill>
                  <a:srgbClr val="FFFFFF"/>
                </a:solidFill>
              </a:rPr>
              <a:t>&lt;html&gt;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/>
            </a:pPr>
            <a:r>
              <a:rPr lang="en-US" sz="1050" dirty="0" smtClean="0">
                <a:solidFill>
                  <a:srgbClr val="FFFFFF"/>
                </a:solidFill>
              </a:rPr>
              <a:t>&lt;head&gt;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/>
            </a:pPr>
            <a:r>
              <a:rPr lang="en-US" sz="1050" dirty="0" smtClean="0">
                <a:solidFill>
                  <a:srgbClr val="FFFFFF"/>
                </a:solidFill>
              </a:rPr>
              <a:t>	&lt;meta </a:t>
            </a:r>
            <a:r>
              <a:rPr lang="en-US" sz="1050" dirty="0" err="1" smtClean="0">
                <a:solidFill>
                  <a:srgbClr val="FFFFFF"/>
                </a:solidFill>
              </a:rPr>
              <a:t>charset</a:t>
            </a:r>
            <a:r>
              <a:rPr lang="en-US" sz="1050" dirty="0" smtClean="0">
                <a:solidFill>
                  <a:srgbClr val="FFFFFF"/>
                </a:solidFill>
              </a:rPr>
              <a:t>="utf-8"&gt;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/>
            </a:pPr>
            <a:r>
              <a:rPr lang="en-US" sz="1050" dirty="0" smtClean="0">
                <a:solidFill>
                  <a:srgbClr val="FFFFFF"/>
                </a:solidFill>
              </a:rPr>
              <a:t>	&lt;meta name="viewport" content="width=device-width, initial-scale=1"&gt;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/>
            </a:pPr>
            <a:r>
              <a:rPr lang="en-US" sz="1050" dirty="0" smtClean="0">
                <a:solidFill>
                  <a:srgbClr val="FFFFFF"/>
                </a:solidFill>
              </a:rPr>
              <a:t>	&lt;title&gt;all about cars&lt;/title&gt;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         &lt;/</a:t>
            </a:r>
            <a:r>
              <a:rPr lang="en-US" sz="1050" dirty="0" smtClean="0">
                <a:solidFill>
                  <a:srgbClr val="FFFFFF"/>
                </a:solidFill>
              </a:rPr>
              <a:t>head&gt;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/>
            </a:pPr>
            <a:r>
              <a:rPr lang="en-US" sz="1050" dirty="0" smtClean="0">
                <a:solidFill>
                  <a:srgbClr val="FFFFFF"/>
                </a:solidFill>
              </a:rPr>
              <a:t>&lt;style&gt;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/>
            </a:pPr>
            <a:r>
              <a:rPr lang="en-US" sz="1050" dirty="0" smtClean="0">
                <a:solidFill>
                  <a:srgbClr val="FFFFFF"/>
                </a:solidFill>
              </a:rPr>
              <a:t>.</a:t>
            </a:r>
            <a:r>
              <a:rPr lang="en-US" sz="1050" dirty="0" err="1" smtClean="0">
                <a:solidFill>
                  <a:srgbClr val="FFFFFF"/>
                </a:solidFill>
              </a:rPr>
              <a:t>mecha</a:t>
            </a:r>
            <a:endParaRPr lang="en-US" sz="1050" dirty="0" smtClean="0">
              <a:solidFill>
                <a:srgbClr val="FFFFFF"/>
              </a:solidFill>
            </a:endParaRP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/>
            </a:pPr>
            <a:r>
              <a:rPr lang="en-US" sz="1050" dirty="0" smtClean="0">
                <a:solidFill>
                  <a:srgbClr val="FFFFFF"/>
                </a:solidFill>
              </a:rPr>
              <a:t>    {   background-</a:t>
            </a:r>
            <a:r>
              <a:rPr lang="en-US" sz="1050" dirty="0" err="1" smtClean="0">
                <a:solidFill>
                  <a:srgbClr val="FFFFFF"/>
                </a:solidFill>
              </a:rPr>
              <a:t>color:black</a:t>
            </a:r>
            <a:r>
              <a:rPr lang="en-US" sz="1050" dirty="0" smtClean="0">
                <a:solidFill>
                  <a:srgbClr val="FFFFFF"/>
                </a:solidFill>
              </a:rPr>
              <a:t>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/>
            </a:pPr>
            <a:r>
              <a:rPr lang="en-US" sz="1050" dirty="0" smtClean="0">
                <a:solidFill>
                  <a:srgbClr val="FFFFFF"/>
                </a:solidFill>
              </a:rPr>
              <a:t>        text-underline-position: wavy;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/>
            </a:pPr>
            <a:r>
              <a:rPr lang="en-US" sz="1050" dirty="0" smtClean="0">
                <a:solidFill>
                  <a:srgbClr val="FFFFFF"/>
                </a:solidFill>
              </a:rPr>
              <a:t>        padding: 10px;</a:t>
            </a:r>
          </a:p>
          <a:p>
            <a:pPr lvl="0" indent="-295200">
              <a:lnSpc>
                <a:spcPct val="135000"/>
              </a:lnSpc>
              <a:buClr>
                <a:srgbClr val="FFFFFF"/>
              </a:buClr>
              <a:buSzPts val="1050"/>
              <a:buFont typeface="Courier New"/>
              <a:buAutoNum type="arabicPeriod"/>
            </a:pPr>
            <a:r>
              <a:rPr lang="en-US" sz="1050" dirty="0" smtClean="0">
                <a:solidFill>
                  <a:srgbClr val="FFFFFF"/>
                </a:solidFill>
              </a:rPr>
              <a:t>        text-decoration-color: white</a:t>
            </a:r>
            <a:r>
              <a:rPr lang="en-US" sz="1050" dirty="0" smtClean="0">
                <a:solidFill>
                  <a:srgbClr val="FFFFFF"/>
                </a:solidFill>
              </a:rPr>
              <a:t>;}</a:t>
            </a:r>
            <a:endParaRPr sz="10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5470d7b2a_2_36"/>
          <p:cNvSpPr txBox="1">
            <a:spLocks noGrp="1"/>
          </p:cNvSpPr>
          <p:nvPr>
            <p:ph type="body" idx="4294967295"/>
          </p:nvPr>
        </p:nvSpPr>
        <p:spPr>
          <a:xfrm>
            <a:off x="1262520" y="209520"/>
            <a:ext cx="7806600" cy="4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.</a:t>
            </a:r>
            <a:r>
              <a:rPr lang="en-US" sz="1050" dirty="0" err="1" smtClean="0">
                <a:solidFill>
                  <a:srgbClr val="FFFFFF"/>
                </a:solidFill>
              </a:rPr>
              <a:t>bl</a:t>
            </a:r>
            <a:endParaRPr lang="en-US" sz="1050" dirty="0" smtClean="0">
              <a:solidFill>
                <a:srgbClr val="FFFFFF"/>
              </a:solidFill>
            </a:endParaRP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    {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        </a:t>
            </a:r>
            <a:r>
              <a:rPr lang="en-US" sz="1050" dirty="0" err="1" smtClean="0">
                <a:solidFill>
                  <a:srgbClr val="FFFFFF"/>
                </a:solidFill>
              </a:rPr>
              <a:t>float:right</a:t>
            </a:r>
            <a:r>
              <a:rPr lang="en-US" sz="1050" dirty="0" smtClean="0">
                <a:solidFill>
                  <a:srgbClr val="FFFFFF"/>
                </a:solidFill>
              </a:rPr>
              <a:t>;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        margin-right: 200px;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        color: #F5F5F5;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    }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.vi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    {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    	width:800px;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        height:500px;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    }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err="1" smtClean="0">
                <a:solidFill>
                  <a:srgbClr val="FFFFFF"/>
                </a:solidFill>
              </a:rPr>
              <a:t>ul,li</a:t>
            </a:r>
            <a:endParaRPr lang="en-US" sz="1050" dirty="0" smtClean="0">
              <a:solidFill>
                <a:srgbClr val="FFFFFF"/>
              </a:solidFill>
            </a:endParaRP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	{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		display: inline ;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	}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	.</a:t>
            </a:r>
            <a:r>
              <a:rPr lang="en-US" sz="1050" dirty="0" err="1" smtClean="0">
                <a:solidFill>
                  <a:srgbClr val="FFFFFF"/>
                </a:solidFill>
              </a:rPr>
              <a:t>img</a:t>
            </a:r>
            <a:endParaRPr lang="en-US" sz="1050" dirty="0" smtClean="0">
              <a:solidFill>
                <a:srgbClr val="FFFFFF"/>
              </a:solidFill>
            </a:endParaRP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	{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      width: 30px;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      height: 30px;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      border-radius: 100px;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	}</a:t>
            </a:r>
            <a:endParaRPr sz="10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5470d7b2a_2_40"/>
          <p:cNvSpPr txBox="1">
            <a:spLocks noGrp="1"/>
          </p:cNvSpPr>
          <p:nvPr>
            <p:ph type="title" idx="4294967295"/>
          </p:nvPr>
        </p:nvSpPr>
        <p:spPr>
          <a:xfrm>
            <a:off x="0" y="247680"/>
            <a:ext cx="91428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a5470d7b2a_2_40"/>
          <p:cNvSpPr txBox="1">
            <a:spLocks noGrp="1"/>
          </p:cNvSpPr>
          <p:nvPr>
            <p:ph type="body" idx="4294967295"/>
          </p:nvPr>
        </p:nvSpPr>
        <p:spPr>
          <a:xfrm>
            <a:off x="1254240" y="670320"/>
            <a:ext cx="7968300" cy="41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.button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	{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		width: 200px;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		height: 50px;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		color: grey;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		background-color: black;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		box-shadow: inset  0 0 0 0 #666666;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		transition: ease-out 0.3s;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		font-size:1rem;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		border-radius: 60px;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		text-decoration: underline;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	}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	.</a:t>
            </a:r>
            <a:r>
              <a:rPr lang="en-US" sz="1050" dirty="0" err="1" smtClean="0">
                <a:solidFill>
                  <a:srgbClr val="FFFFFF"/>
                </a:solidFill>
              </a:rPr>
              <a:t>button:hover</a:t>
            </a:r>
            <a:endParaRPr lang="en-US" sz="1050" dirty="0" smtClean="0">
              <a:solidFill>
                <a:srgbClr val="FFFFFF"/>
              </a:solidFill>
            </a:endParaRP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	{</a:t>
            </a:r>
          </a:p>
          <a:p>
            <a:pPr lvl="0" indent="0">
              <a:lnSpc>
                <a:spcPct val="135000"/>
              </a:lnSpc>
              <a:buSzPts val="1050"/>
            </a:pPr>
            <a:r>
              <a:rPr lang="en-US" sz="1050" dirty="0" smtClean="0">
                <a:solidFill>
                  <a:srgbClr val="FFFFFF"/>
                </a:solidFill>
              </a:rPr>
              <a:t>		box-shadow: inset  200px 0 0 0 #666666;</a:t>
            </a:r>
          </a:p>
          <a:p>
            <a:pPr marL="45720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</a:pPr>
            <a:endParaRPr sz="10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286</Words>
  <PresentationFormat>On-screen Show (16:9)</PresentationFormat>
  <Paragraphs>218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Montserrat</vt:lpstr>
      <vt:lpstr>Lato</vt:lpstr>
      <vt:lpstr>Courier New</vt:lpstr>
      <vt:lpstr>Office Theme</vt:lpstr>
      <vt:lpstr>Web Development        Assignment DHRUV SINGH SOLANKI   Roll no. : 227038   1st Sem. B.Tech. AI/ML        </vt:lpstr>
      <vt:lpstr>INDEX</vt:lpstr>
      <vt:lpstr>INTRODUCTION</vt:lpstr>
      <vt:lpstr>Web Development        Assignment DHRUV SINGH SOLANKI   Roll no. : 227038   1st Sem. B.Tech. AI/ML        </vt:lpstr>
      <vt:lpstr>Objective</vt:lpstr>
      <vt:lpstr>Feasibility Study</vt:lpstr>
      <vt:lpstr>Implementation work  Source code  Index.html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Languages used in this project             </vt:lpstr>
      <vt:lpstr>Slide 17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       Assignment DHRUV SINGH SOLANKI   Roll no. : 227038   1st Sem. B.Tech. AI/ML</dc:title>
  <dc:creator>Admin</dc:creator>
  <cp:lastModifiedBy>Admin</cp:lastModifiedBy>
  <cp:revision>4</cp:revision>
  <dcterms:modified xsi:type="dcterms:W3CDTF">2022-11-29T12:40:10Z</dcterms:modified>
</cp:coreProperties>
</file>