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2EE"/>
    <a:srgbClr val="FFB703"/>
    <a:srgbClr val="E9C46A"/>
    <a:srgbClr val="F4A261"/>
    <a:srgbClr val="E76F51"/>
    <a:srgbClr val="2A9D8F"/>
    <a:srgbClr val="219EBC"/>
    <a:srgbClr val="FB8500"/>
    <a:srgbClr val="023047"/>
    <a:srgbClr val="8E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B10F-A4E5-4167-A209-23C86E2C8A8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FA27-22A9-4B80-BE34-1499A4085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76" y="2729384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Freefex</a:t>
            </a:r>
            <a:endParaRPr lang="en-US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7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5046" y="0"/>
            <a:ext cx="1312355" cy="19385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340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Need VFX…Here is FreeFex..!!!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6" y="0"/>
            <a:ext cx="1312355" cy="1312355"/>
          </a:xfrm>
        </p:spPr>
      </p:pic>
      <p:sp>
        <p:nvSpPr>
          <p:cNvPr id="9" name="TextBox 8"/>
          <p:cNvSpPr txBox="1"/>
          <p:nvPr/>
        </p:nvSpPr>
        <p:spPr>
          <a:xfrm>
            <a:off x="765046" y="2465408"/>
            <a:ext cx="109601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FreeFex provides a platform to glamorize your graphics, FreeFex offer Free  virtual spells which will enchant your graphics with spontaneous attraction.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We have every type of visual aid to help you with your design, graphics, videos, and CG content.</a:t>
            </a: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45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87961" y="91525"/>
            <a:ext cx="1900261" cy="18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Freefex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6853"/>
            <a:ext cx="1253835" cy="1253835"/>
          </a:xfrm>
        </p:spPr>
      </p:pic>
      <p:sp>
        <p:nvSpPr>
          <p:cNvPr id="6" name="TextBox 5"/>
          <p:cNvSpPr txBox="1"/>
          <p:nvPr/>
        </p:nvSpPr>
        <p:spPr>
          <a:xfrm>
            <a:off x="838200" y="2419109"/>
            <a:ext cx="10400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FreeFex is open source platform for providing various Visual Effects. FreeFex also allows many animators, graphics creators to upload their works here commission-free. We grant the user to download and have preview of  the required VFX as per their need.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36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that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JAVA-SCRIPT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VS-CODE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 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481559" y="1690688"/>
            <a:ext cx="5181600" cy="4351338"/>
          </a:xfrm>
        </p:spPr>
        <p:txBody>
          <a:bodyPr/>
          <a:lstStyle/>
          <a:p>
            <a:r>
              <a:rPr lang="en-US" sz="3200" dirty="0" smtClean="0"/>
              <a:t>Patron</a:t>
            </a:r>
          </a:p>
          <a:p>
            <a:r>
              <a:rPr lang="en-US" sz="3200" dirty="0" smtClean="0"/>
              <a:t>Freelance graphic designers</a:t>
            </a:r>
          </a:p>
          <a:p>
            <a:r>
              <a:rPr lang="en-US" sz="3200" dirty="0" smtClean="0"/>
              <a:t>Short film makers</a:t>
            </a:r>
          </a:p>
          <a:p>
            <a:r>
              <a:rPr lang="en-US" sz="3200" dirty="0" smtClean="0"/>
              <a:t>Animators</a:t>
            </a:r>
          </a:p>
          <a:p>
            <a:r>
              <a:rPr lang="en-US" sz="3200" dirty="0" smtClean="0"/>
              <a:t>Cinematographer</a:t>
            </a:r>
          </a:p>
          <a:p>
            <a:r>
              <a:rPr lang="en-US" sz="3200" dirty="0" smtClean="0"/>
              <a:t>Illustrator</a:t>
            </a:r>
          </a:p>
          <a:p>
            <a:r>
              <a:rPr lang="en-US" sz="3200" dirty="0" smtClean="0"/>
              <a:t>Many more….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7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of The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Freefex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91477" cy="252645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23" y="3438466"/>
            <a:ext cx="4491477" cy="25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4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12131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Thummar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Bansari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-(200840131026)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Parekh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Dhruvkumar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-(200840131053)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Jariwala Jeet-(200840131058)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3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48" y="25990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T h a n k  Y o u</a:t>
            </a:r>
            <a:endParaRPr lang="en-US" sz="5400" b="1" dirty="0"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27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Kozuka Gothic Pro EL</vt:lpstr>
      <vt:lpstr>Segoe UI</vt:lpstr>
      <vt:lpstr>Segoe UI Black</vt:lpstr>
      <vt:lpstr>Times New Roman</vt:lpstr>
      <vt:lpstr>Office Theme</vt:lpstr>
      <vt:lpstr>Freefex</vt:lpstr>
      <vt:lpstr>Need VFX…Here is FreeFex..!!! </vt:lpstr>
      <vt:lpstr>Why Freefex?</vt:lpstr>
      <vt:lpstr>The tools that are used</vt:lpstr>
      <vt:lpstr>Users :</vt:lpstr>
      <vt:lpstr>UI of The Freefex</vt:lpstr>
      <vt:lpstr>MEMBERS</vt:lpstr>
      <vt:lpstr>T h a n k  Y o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 Jariwala</dc:creator>
  <cp:lastModifiedBy>Hp</cp:lastModifiedBy>
  <cp:revision>47</cp:revision>
  <dcterms:created xsi:type="dcterms:W3CDTF">2022-09-13T13:56:04Z</dcterms:created>
  <dcterms:modified xsi:type="dcterms:W3CDTF">2022-09-14T07:25:21Z</dcterms:modified>
</cp:coreProperties>
</file>