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8" r:id="rId4"/>
    <p:sldId id="264" r:id="rId5"/>
    <p:sldId id="266" r:id="rId6"/>
    <p:sldId id="267" r:id="rId7"/>
    <p:sldId id="259" r:id="rId8"/>
    <p:sldId id="260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dhruv2392/viz/COVID-19_16523232724410/COVID-19ANALYSIS?publish=yes" TargetMode="External"/><Relationship Id="rId2" Type="http://schemas.openxmlformats.org/officeDocument/2006/relationships/hyperlink" Target="https://github.com/owid/covid-19-data/tree/master/public/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8">
            <a:extLst>
              <a:ext uri="{FF2B5EF4-FFF2-40B4-BE49-F238E27FC236}">
                <a16:creationId xmlns:a16="http://schemas.microsoft.com/office/drawing/2014/main" id="{9869B065-BAD5-45CF-A0A6-723CD8B81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E84173-AD02-234E-1618-F96605DE12EF}"/>
              </a:ext>
            </a:extLst>
          </p:cNvPr>
          <p:cNvSpPr txBox="1"/>
          <p:nvPr/>
        </p:nvSpPr>
        <p:spPr>
          <a:xfrm>
            <a:off x="2482034" y="5257423"/>
            <a:ext cx="7227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FA-550 Data Visualization Application</a:t>
            </a:r>
          </a:p>
          <a:p>
            <a:r>
              <a:rPr lang="en-IN" sz="3600" dirty="0">
                <a:solidFill>
                  <a:schemeClr val="bg1"/>
                </a:solidFill>
              </a:rPr>
              <a:t>Guided By : Professor Brian Moriarty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79"/>
    </mc:Choice>
    <mc:Fallback xmlns="">
      <p:transition spd="slow" advTm="153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99;p121">
            <a:extLst>
              <a:ext uri="{FF2B5EF4-FFF2-40B4-BE49-F238E27FC236}">
                <a16:creationId xmlns:a16="http://schemas.microsoft.com/office/drawing/2014/main" id="{5D360A0B-6EDB-541F-C6AE-1C03C9647C0D}"/>
              </a:ext>
            </a:extLst>
          </p:cNvPr>
          <p:cNvSpPr txBox="1">
            <a:spLocks/>
          </p:cNvSpPr>
          <p:nvPr/>
        </p:nvSpPr>
        <p:spPr>
          <a:xfrm>
            <a:off x="1828323" y="2779806"/>
            <a:ext cx="8532178" cy="1298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Clr>
                <a:srgbClr val="3F3F3F"/>
              </a:buClr>
              <a:buSzPts val="5400"/>
              <a:buFont typeface="Arial" panose="020B0604020202020204" pitchFamily="34" charset="0"/>
              <a:buNone/>
            </a:pPr>
            <a:r>
              <a:rPr 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0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D207-4DC5-8274-D0C6-BA494A47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9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64201-3239-BF89-3303-CEA6C11D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935"/>
            <a:ext cx="10515600" cy="9337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dataset ranges from 1 January 2020 – 15th November 2021 and has approximately 130K records.</a:t>
            </a:r>
            <a:r>
              <a:rPr lang="en-IN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an enormous dataset with an extensive set number of columns. For our research, we have filtered our data as per the requirement and have taken only selected columns of interest: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45BB026-8A26-4A3E-18D8-675DEB80A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79941"/>
              </p:ext>
            </p:extLst>
          </p:nvPr>
        </p:nvGraphicFramePr>
        <p:xfrm>
          <a:off x="2032000" y="2439571"/>
          <a:ext cx="8127999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71257">
                  <a:extLst>
                    <a:ext uri="{9D8B030D-6E8A-4147-A177-3AD203B41FA5}">
                      <a16:colId xmlns:a16="http://schemas.microsoft.com/office/drawing/2014/main" val="2522534465"/>
                    </a:ext>
                  </a:extLst>
                </a:gridCol>
                <a:gridCol w="4070293">
                  <a:extLst>
                    <a:ext uri="{9D8B030D-6E8A-4147-A177-3AD203B41FA5}">
                      <a16:colId xmlns:a16="http://schemas.microsoft.com/office/drawing/2014/main" val="2322762408"/>
                    </a:ext>
                  </a:extLst>
                </a:gridCol>
                <a:gridCol w="2286449">
                  <a:extLst>
                    <a:ext uri="{9D8B030D-6E8A-4147-A177-3AD203B41FA5}">
                      <a16:colId xmlns:a16="http://schemas.microsoft.com/office/drawing/2014/main" val="1170490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0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name of each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- “India”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Gives everyday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- 01/11/2020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2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deaths on a particular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Numeric- 275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64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cases on a particular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Numeric- 5234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Vaccinated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of People vaccinated till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Percentage- 3.2%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1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share of Covid-19 that are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Percentage- 7.4%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7399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146AE4-BB15-A0DC-0DF8-29494D20C22D}"/>
              </a:ext>
            </a:extLst>
          </p:cNvPr>
          <p:cNvSpPr txBox="1">
            <a:spLocks/>
          </p:cNvSpPr>
          <p:nvPr/>
        </p:nvSpPr>
        <p:spPr>
          <a:xfrm>
            <a:off x="838200" y="5258328"/>
            <a:ext cx="10515600" cy="690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Set :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 https://github.com/owid/covid-19-data/tree/master/public/data/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Tableau Public :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https://public.tableau.com/app/profile/dhruv2392/viz/COVID-19_16523232724410/COVID-19ANALYSIS?publish=yes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4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97"/>
    </mc:Choice>
    <mc:Fallback xmlns="">
      <p:transition spd="slow" advTm="11659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4D25-56D2-34C1-2705-DFC7BC08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Tool Choice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6B381-6949-7805-4666-978D6B46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7193"/>
            <a:ext cx="10515600" cy="32431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is a powerful Data Visualization software, and much of its popularity is due to its interactive visualizations &amp; user-friendly interface. The primary tool for this analysis will be Tableau.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Combining Tableau’s visualization will help us get a bird’s-eye view of the covid-19 scenario. I will be leveraging Tableau for time series analysis and ease of creating varied graph types.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5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74"/>
    </mc:Choice>
    <mc:Fallback xmlns="">
      <p:transition spd="slow" advTm="304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8215-F5FB-9AA5-24EA-1C42C60D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1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7DC1-4527-B0FF-58EA-4837F78F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235"/>
            <a:ext cx="10515600" cy="319952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 Map of Covid 19 Cases: The visual would depicts the countries that were infected by covid-19 virus?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highest cases: To display top 5 countries with most covid cases from January 2020 till September 2021?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comparing the vaccination percentage with the positive rate and also new cases and deaths reported over the span of the two quarters (Q1 &amp; Q2)?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lockdown effect seems to have a positive effect on mitigating the covid 19?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the percentage of People vaccinated with single dose and fully vaccinated for the top 3 countries with the most covid 19 cases?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7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21"/>
    </mc:Choice>
    <mc:Fallback xmlns="">
      <p:transition spd="slow" advTm="1812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9C2982-3554-5238-3795-904D7D4CE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019" y="99127"/>
            <a:ext cx="7412304" cy="665974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11E3DB-501F-7501-A33E-7964B69D8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2887" y="2377034"/>
            <a:ext cx="3465174" cy="210392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Map of Covid 19 Cases: The visual would depicts the countries that were infected by covid-19 virus?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233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38"/>
    </mc:Choice>
    <mc:Fallback xmlns="">
      <p:transition spd="slow" advTm="8903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794937-1905-4087-00FF-D0992D069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845" y="477431"/>
            <a:ext cx="7842545" cy="605284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E6745-3D3B-20F5-013A-5731A278F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608" y="2509123"/>
            <a:ext cx="3932237" cy="183975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highest cases: To display top 5 countries with most covid cases from January 2020 till September 2021?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98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45"/>
    </mc:Choice>
    <mc:Fallback xmlns="">
      <p:transition spd="slow" advTm="5694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D1E613-EE83-5B4A-3073-B0E2CB986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663" y="202301"/>
            <a:ext cx="7874911" cy="645744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891FE-3ADD-178C-0531-9E3655833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426" y="2353848"/>
            <a:ext cx="3932237" cy="21503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comparing the vaccination percentage with the positive rate and also new cases and deaths reported over the span of the two quarters (Q1 &amp; Q2)?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906"/>
    </mc:Choice>
    <mc:Fallback xmlns="">
      <p:transition spd="slow" advTm="669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07E1EF-AE92-302F-4267-94FD6B1DF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2829" y="145657"/>
            <a:ext cx="8038579" cy="65140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96B5E-FCD6-2585-FA34-FCA0935F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592" y="2827155"/>
            <a:ext cx="3932237" cy="12036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lockdown effect seems to have a positive effect on mitigating the covid 19?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936"/>
    </mc:Choice>
    <mc:Fallback xmlns="">
      <p:transition spd="slow" advTm="9293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BE631-F2F3-3327-1EC5-57CFA98C0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111" y="234669"/>
            <a:ext cx="7972015" cy="639270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7EB6C-8DA1-2E24-BAD6-09FE81392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874" y="2381453"/>
            <a:ext cx="3932237" cy="20855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the percentage of People vaccinated with single dose and fully vaccinated for the top 3 countries with the most covid 19 cases?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095"/>
    </mc:Choice>
    <mc:Fallback xmlns="">
      <p:transition spd="slow" advTm="14509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473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About The Data</vt:lpstr>
      <vt:lpstr>Visualization Tool Choice </vt:lpstr>
      <vt:lpstr>Research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</dc:creator>
  <cp:lastModifiedBy>DHRUV KOTECHA</cp:lastModifiedBy>
  <cp:revision>13</cp:revision>
  <dcterms:created xsi:type="dcterms:W3CDTF">2022-05-11T22:19:48Z</dcterms:created>
  <dcterms:modified xsi:type="dcterms:W3CDTF">2022-06-08T18:59:11Z</dcterms:modified>
</cp:coreProperties>
</file>