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998E-D4A1-AE98-7B0E-EABD22E87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11EE2-3492-DA8C-59B7-2599FCD0B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C1108-F01D-B893-3497-7FD3D7DE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7B57-445A-4884-9EEB-E9224E76867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139C-1E9C-5FA8-0434-51247557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3BB6-01F5-A5E7-AA75-64936241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3C50-290F-460D-9478-CEB62963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0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177B-DE90-0AD2-03E3-68E9B316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E0A13-81E2-9CA7-38A5-517BD6FE8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3C77-75FF-AB2E-3918-692D3E46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7B57-445A-4884-9EEB-E9224E76867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434C-4FF5-C047-0F8D-9CF51385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110BC-03E1-3BD3-00A0-0159F1A9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3C50-290F-460D-9478-CEB62963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07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80180-DC8E-957F-6527-D4AB77A18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096C0-4239-76BD-E7AE-2679C3073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069FF-E543-2C0C-6B3C-AF379C62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7B57-445A-4884-9EEB-E9224E76867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ACDF-70EA-909F-E21F-67C0017C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1BFD-A4E9-4DEE-B6B6-7E43FDF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3C50-290F-460D-9478-CEB62963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0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B9AF-D2B2-C288-99CB-EEDC2273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0812-AE21-707F-47A8-31018A78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C29AD-C59D-25C2-AAC7-DD79CC6D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7B57-445A-4884-9EEB-E9224E76867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6D180-20F5-303B-AF03-260A9AA3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0B27B-6058-EB9C-7398-9E73B872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3C50-290F-460D-9478-CEB62963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5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71FB-FA9A-7609-A0A1-81908201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0079F-D12C-5519-CCDE-CB1685A1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A0891-F2C6-FBFB-0D39-C9FF8055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7B57-445A-4884-9EEB-E9224E76867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4516-6386-F8E3-76DD-52CB59DE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B54BE-DEEB-E6BD-B030-5A631978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3C50-290F-460D-9478-CEB62963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7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97B1-53E3-0B85-AA82-E070A136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6714-8876-1F07-E0E3-E2ED1477C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06A7E-5C3E-E2E4-F31C-998FC0419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0F5F3-EE75-5791-7DC6-BE6E49EF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7B57-445A-4884-9EEB-E9224E76867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0FE9D-A0AA-BD79-5539-B9802B8A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523EE-64B2-23A0-C53C-C0BF6F6C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3C50-290F-460D-9478-CEB62963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88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F6CD-49B4-8680-F36E-35FCDF1B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3A4A3-4065-5DC2-9B52-E933B9581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F9B40-7D30-2E48-A92C-4AD4549ED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1AB47-BFF6-B961-A8BD-932438838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57E38-4707-4EEB-68FA-9EFBE1236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F2B0C-FCD8-FF24-9592-ACDFA82C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7B57-445A-4884-9EEB-E9224E76867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62ABC-D381-6B48-F5C7-17C4254B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6D555-2CF5-AE7C-52F3-968C1DC0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3C50-290F-460D-9478-CEB62963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BBA6-14A5-6D51-D198-85BDD86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F18EA-E139-01CC-7955-96DD4D72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7B57-445A-4884-9EEB-E9224E76867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0C401-3701-641D-25F7-96213968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B2DBC-D0A0-EE6F-1BA0-BB5EE961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3C50-290F-460D-9478-CEB62963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14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B319D-7595-3472-EFCD-54F89584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7B57-445A-4884-9EEB-E9224E76867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717A4-A4D0-E340-DFC7-BD55CFF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73838-A5A4-0525-A80C-071149AB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3C50-290F-460D-9478-CEB62963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73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2B00-6CC9-8D11-BED5-FF7CAD19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7E9F-10F3-C116-CB13-3D2EA38A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1C550-E16E-54C6-6FA0-22010785E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2EBEB-C3AF-3E80-66F8-2D56692D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7B57-445A-4884-9EEB-E9224E76867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5DA31-4094-A172-7DE8-6DC0ECB6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8A184-7C8C-8C7C-DD5A-2F1168A5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3C50-290F-460D-9478-CEB62963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1774-1CC9-B159-1BB7-5BE5D100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05C5A-B2AE-A0D9-D1EB-F9E0BB45C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2A696-3274-1676-365E-332F1DA89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0BC77-63B3-A543-301E-03C87DED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7B57-445A-4884-9EEB-E9224E76867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07669-5798-137D-4EE7-BBAB2B52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ABB50-083E-8239-31C1-22006F4B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3C50-290F-460D-9478-CEB62963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41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3BEEC-23D1-11AF-2E2D-F8CEB816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7A50-1D02-DDC9-7FCF-BA568C95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BA86-A3FB-D91B-5222-B095D25F5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7B57-445A-4884-9EEB-E9224E76867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D2C89-807B-3544-FF9E-E41DECD70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8AD6C-358C-B4D6-B9AB-5FB3A1B36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3C50-290F-460D-9478-CEB62963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1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BEC4-97FD-D2FC-99FF-F1242B4EF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50B4-2560-B989-2A2F-D7E5845B0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4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D68C7-4FAB-E6AB-B9A0-229F09008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94" y="3210765"/>
            <a:ext cx="2695575" cy="2695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1E53D-7509-92C9-CBB1-9CCE4B042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65" y="3210765"/>
            <a:ext cx="2667000" cy="257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1EB3EB-E137-29A2-A730-1E5716ED62AA}"/>
              </a:ext>
            </a:extLst>
          </p:cNvPr>
          <p:cNvSpPr txBox="1"/>
          <p:nvPr/>
        </p:nvSpPr>
        <p:spPr>
          <a:xfrm flipH="1">
            <a:off x="5213817" y="1195603"/>
            <a:ext cx="247650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There are 2 logins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591A06-509C-0710-42D4-DB6D1090C161}"/>
              </a:ext>
            </a:extLst>
          </p:cNvPr>
          <p:cNvCxnSpPr/>
          <p:nvPr/>
        </p:nvCxnSpPr>
        <p:spPr>
          <a:xfrm>
            <a:off x="6394917" y="1748118"/>
            <a:ext cx="1431271" cy="168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D10D54-943C-C3E4-7557-B39D9640E258}"/>
              </a:ext>
            </a:extLst>
          </p:cNvPr>
          <p:cNvCxnSpPr/>
          <p:nvPr/>
        </p:nvCxnSpPr>
        <p:spPr>
          <a:xfrm flipH="1">
            <a:off x="5011271" y="1766047"/>
            <a:ext cx="1383646" cy="173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A10EF1-C591-F674-04B0-776042041FFD}"/>
              </a:ext>
            </a:extLst>
          </p:cNvPr>
          <p:cNvSpPr txBox="1"/>
          <p:nvPr/>
        </p:nvSpPr>
        <p:spPr>
          <a:xfrm>
            <a:off x="7690318" y="5964214"/>
            <a:ext cx="237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          </a:t>
            </a:r>
            <a:r>
              <a:rPr lang="en-IN" sz="2400" b="1" u="sng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3D6395-5164-667B-314A-04523E45FCE9}"/>
              </a:ext>
            </a:extLst>
          </p:cNvPr>
          <p:cNvSpPr txBox="1"/>
          <p:nvPr/>
        </p:nvSpPr>
        <p:spPr>
          <a:xfrm>
            <a:off x="3152495" y="5964214"/>
            <a:ext cx="141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Admin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60565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bhatewara</dc:creator>
  <cp:lastModifiedBy>nikhil bhatewara</cp:lastModifiedBy>
  <cp:revision>1</cp:revision>
  <dcterms:created xsi:type="dcterms:W3CDTF">2023-08-03T06:49:41Z</dcterms:created>
  <dcterms:modified xsi:type="dcterms:W3CDTF">2023-08-03T06:49:49Z</dcterms:modified>
</cp:coreProperties>
</file>