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Roboto Mono"/>
      <p:regular r:id="rId26"/>
      <p:bold r:id="rId27"/>
      <p:italic r:id="rId28"/>
      <p:boldItalic r:id="rId29"/>
    </p:embeddedFont>
    <p:embeddedFont>
      <p:font typeface="Fira Sans Extra Condensed"/>
      <p:regular r:id="rId30"/>
      <p:bold r:id="rId31"/>
      <p:italic r:id="rId32"/>
      <p:boldItalic r:id="rId33"/>
    </p:embeddedFont>
    <p:embeddedFont>
      <p:font typeface="Barlow"/>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regular.fntdata"/><Relationship Id="rId25" Type="http://schemas.openxmlformats.org/officeDocument/2006/relationships/font" Target="fonts/Roboto-boldItalic.fntdata"/><Relationship Id="rId28" Type="http://schemas.openxmlformats.org/officeDocument/2006/relationships/font" Target="fonts/RobotoMono-italic.fntdata"/><Relationship Id="rId27" Type="http://schemas.openxmlformats.org/officeDocument/2006/relationships/font" Target="fonts/RobotoMon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ExtraCondensed-bold.fntdata"/><Relationship Id="rId30" Type="http://schemas.openxmlformats.org/officeDocument/2006/relationships/font" Target="fonts/FiraSansExtraCondensed-regular.fntdata"/><Relationship Id="rId11" Type="http://schemas.openxmlformats.org/officeDocument/2006/relationships/slide" Target="slides/slide6.xml"/><Relationship Id="rId33" Type="http://schemas.openxmlformats.org/officeDocument/2006/relationships/font" Target="fonts/FiraSansExtraCondensed-boldItalic.fntdata"/><Relationship Id="rId10" Type="http://schemas.openxmlformats.org/officeDocument/2006/relationships/slide" Target="slides/slide5.xml"/><Relationship Id="rId32" Type="http://schemas.openxmlformats.org/officeDocument/2006/relationships/font" Target="fonts/FiraSansExtraCondensed-italic.fntdata"/><Relationship Id="rId13" Type="http://schemas.openxmlformats.org/officeDocument/2006/relationships/slide" Target="slides/slide8.xml"/><Relationship Id="rId35" Type="http://schemas.openxmlformats.org/officeDocument/2006/relationships/font" Target="fonts/Barlow-bold.fntdata"/><Relationship Id="rId12" Type="http://schemas.openxmlformats.org/officeDocument/2006/relationships/slide" Target="slides/slide7.xml"/><Relationship Id="rId34" Type="http://schemas.openxmlformats.org/officeDocument/2006/relationships/font" Target="fonts/Barlow-regular.fntdata"/><Relationship Id="rId15" Type="http://schemas.openxmlformats.org/officeDocument/2006/relationships/slide" Target="slides/slide10.xml"/><Relationship Id="rId37" Type="http://schemas.openxmlformats.org/officeDocument/2006/relationships/font" Target="fonts/Barlow-boldItalic.fntdata"/><Relationship Id="rId14" Type="http://schemas.openxmlformats.org/officeDocument/2006/relationships/slide" Target="slides/slide9.xml"/><Relationship Id="rId36" Type="http://schemas.openxmlformats.org/officeDocument/2006/relationships/font" Target="fonts/Barlow-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31c3306600b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31c3306600b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7b1ad1b9a8_0_3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7b1ad1b9a8_0_3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d8e90631ac_0_3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d8e90631ac_0_3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d8e90631ac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d8e90631ac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31c3306600b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31c3306600b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31d60b3ec4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31d60b3ec4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31d874dac5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31d874dac5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1c3306600b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1c3306600b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d305c13e4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d305c13e4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1d60b3ec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1d60b3ec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d66bd6f6b5_5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d66bd6f6b5_5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d66bd6f6b5_5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d66bd6f6b5_5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d66bd6f6b5_5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d66bd6f6b5_5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1c3306600b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1c3306600b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31c3306600b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31c3306600b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34663" y="408050"/>
            <a:ext cx="4114800" cy="1795200"/>
          </a:xfrm>
          <a:prstGeom prst="rect">
            <a:avLst/>
          </a:prstGeom>
        </p:spPr>
        <p:txBody>
          <a:bodyPr anchorCtr="0" anchor="ctr" bIns="91425" lIns="91425" spcFirstLastPara="1" rIns="91425" wrap="square" tIns="91425">
            <a:normAutofit/>
          </a:bodyPr>
          <a:lstStyle>
            <a:lvl1pPr lvl="0">
              <a:spcBef>
                <a:spcPts val="0"/>
              </a:spcBef>
              <a:spcAft>
                <a:spcPts val="0"/>
              </a:spcAft>
              <a:buSzPts val="5200"/>
              <a:buNone/>
              <a:defRPr sz="56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1" name="Google Shape;11;p2"/>
          <p:cNvSpPr txBox="1"/>
          <p:nvPr>
            <p:ph idx="1" type="subTitle"/>
          </p:nvPr>
        </p:nvSpPr>
        <p:spPr>
          <a:xfrm>
            <a:off x="434663" y="2213339"/>
            <a:ext cx="4114800" cy="476400"/>
          </a:xfrm>
          <a:prstGeom prst="rect">
            <a:avLst/>
          </a:prstGeom>
        </p:spPr>
        <p:txBody>
          <a:bodyPr anchorCtr="0" anchor="ctr" bIns="91425" lIns="91425" spcFirstLastPara="1" rIns="91425" wrap="square" tIns="91425">
            <a:normAutofit/>
          </a:bodyPr>
          <a:lstStyle>
            <a:lvl1pPr lvl="0">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p:txBody>
      </p:sp>
      <p:sp>
        <p:nvSpPr>
          <p:cNvPr id="18" name="Google Shape;18;p4"/>
          <p:cNvSpPr txBox="1"/>
          <p:nvPr>
            <p:ph idx="1" type="body"/>
          </p:nvPr>
        </p:nvSpPr>
        <p:spPr>
          <a:xfrm>
            <a:off x="457200" y="1247950"/>
            <a:ext cx="8229600" cy="3029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400"/>
              <a:buNone/>
              <a:defRPr/>
            </a:lvl1pPr>
          </a:lstStyle>
          <a:p/>
        </p:txBody>
      </p:sp>
      <p:sp>
        <p:nvSpPr>
          <p:cNvPr id="43" name="Google Shape;43;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9pPr>
          </a:lstStyle>
          <a:p/>
        </p:txBody>
      </p:sp>
      <p:sp>
        <p:nvSpPr>
          <p:cNvPr id="7" name="Google Shape;7;p1"/>
          <p:cNvSpPr txBox="1"/>
          <p:nvPr>
            <p:ph idx="1" type="body"/>
          </p:nvPr>
        </p:nvSpPr>
        <p:spPr>
          <a:xfrm>
            <a:off x="457200" y="1152475"/>
            <a:ext cx="8229600" cy="3579600"/>
          </a:xfrm>
          <a:prstGeom prst="rect">
            <a:avLst/>
          </a:prstGeom>
          <a:noFill/>
          <a:ln>
            <a:noFill/>
          </a:ln>
        </p:spPr>
        <p:txBody>
          <a:bodyPr anchorCtr="0" anchor="t" bIns="91425" lIns="91425" spcFirstLastPara="1" rIns="91425" wrap="square" tIns="91425">
            <a:norm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Roboto"/>
                <a:ea typeface="Roboto"/>
                <a:cs typeface="Roboto"/>
                <a:sym typeface="Roboto"/>
              </a:defRPr>
            </a:lvl1pPr>
            <a:lvl2pPr lvl="1" algn="r">
              <a:buNone/>
              <a:defRPr sz="1300">
                <a:solidFill>
                  <a:schemeClr val="dk1"/>
                </a:solidFill>
                <a:latin typeface="Roboto"/>
                <a:ea typeface="Roboto"/>
                <a:cs typeface="Roboto"/>
                <a:sym typeface="Roboto"/>
              </a:defRPr>
            </a:lvl2pPr>
            <a:lvl3pPr lvl="2" algn="r">
              <a:buNone/>
              <a:defRPr sz="1300">
                <a:solidFill>
                  <a:schemeClr val="dk1"/>
                </a:solidFill>
                <a:latin typeface="Roboto"/>
                <a:ea typeface="Roboto"/>
                <a:cs typeface="Roboto"/>
                <a:sym typeface="Roboto"/>
              </a:defRPr>
            </a:lvl3pPr>
            <a:lvl4pPr lvl="3" algn="r">
              <a:buNone/>
              <a:defRPr sz="1300">
                <a:solidFill>
                  <a:schemeClr val="dk1"/>
                </a:solidFill>
                <a:latin typeface="Roboto"/>
                <a:ea typeface="Roboto"/>
                <a:cs typeface="Roboto"/>
                <a:sym typeface="Roboto"/>
              </a:defRPr>
            </a:lvl4pPr>
            <a:lvl5pPr lvl="4" algn="r">
              <a:buNone/>
              <a:defRPr sz="1300">
                <a:solidFill>
                  <a:schemeClr val="dk1"/>
                </a:solidFill>
                <a:latin typeface="Roboto"/>
                <a:ea typeface="Roboto"/>
                <a:cs typeface="Roboto"/>
                <a:sym typeface="Roboto"/>
              </a:defRPr>
            </a:lvl5pPr>
            <a:lvl6pPr lvl="5" algn="r">
              <a:buNone/>
              <a:defRPr sz="1300">
                <a:solidFill>
                  <a:schemeClr val="dk1"/>
                </a:solidFill>
                <a:latin typeface="Roboto"/>
                <a:ea typeface="Roboto"/>
                <a:cs typeface="Roboto"/>
                <a:sym typeface="Roboto"/>
              </a:defRPr>
            </a:lvl6pPr>
            <a:lvl7pPr lvl="6" algn="r">
              <a:buNone/>
              <a:defRPr sz="1300">
                <a:solidFill>
                  <a:schemeClr val="dk1"/>
                </a:solidFill>
                <a:latin typeface="Roboto"/>
                <a:ea typeface="Roboto"/>
                <a:cs typeface="Roboto"/>
                <a:sym typeface="Roboto"/>
              </a:defRPr>
            </a:lvl7pPr>
            <a:lvl8pPr lvl="7" algn="r">
              <a:buNone/>
              <a:defRPr sz="1300">
                <a:solidFill>
                  <a:schemeClr val="dk1"/>
                </a:solidFill>
                <a:latin typeface="Roboto"/>
                <a:ea typeface="Roboto"/>
                <a:cs typeface="Roboto"/>
                <a:sym typeface="Roboto"/>
              </a:defRPr>
            </a:lvl8pPr>
            <a:lvl9pPr lvl="8" algn="r">
              <a:buNone/>
              <a:defRPr sz="13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5.jpg"/><Relationship Id="rId5"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hyperlink" Target="https://docs.google.com/spreadsheets/d/1HH6Vjl4XPkilZJObksPMuqSD5kZAVTw7L4nZwwW4vvo/copy" TargetMode="External"/><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03250" y="463000"/>
            <a:ext cx="7276800" cy="289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NYC </a:t>
            </a:r>
            <a:r>
              <a:rPr lang="en"/>
              <a:t>Taxi and </a:t>
            </a:r>
            <a:endParaRPr/>
          </a:p>
          <a:p>
            <a:pPr indent="0" lvl="0" marL="0" rtl="0" algn="ctr">
              <a:spcBef>
                <a:spcPts val="0"/>
              </a:spcBef>
              <a:spcAft>
                <a:spcPts val="0"/>
              </a:spcAft>
              <a:buNone/>
            </a:pPr>
            <a:r>
              <a:rPr lang="en"/>
              <a:t>Restaurant Issues </a:t>
            </a:r>
            <a:endParaRPr/>
          </a:p>
        </p:txBody>
      </p:sp>
      <p:sp>
        <p:nvSpPr>
          <p:cNvPr id="55" name="Google Shape;55;p13"/>
          <p:cNvSpPr txBox="1"/>
          <p:nvPr>
            <p:ph idx="1" type="subTitle"/>
          </p:nvPr>
        </p:nvSpPr>
        <p:spPr>
          <a:xfrm>
            <a:off x="1490463" y="2937114"/>
            <a:ext cx="4114800" cy="47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Group 3</a:t>
            </a:r>
            <a:endParaRPr/>
          </a:p>
        </p:txBody>
      </p:sp>
      <p:grpSp>
        <p:nvGrpSpPr>
          <p:cNvPr id="56" name="Google Shape;56;p13"/>
          <p:cNvGrpSpPr/>
          <p:nvPr/>
        </p:nvGrpSpPr>
        <p:grpSpPr>
          <a:xfrm>
            <a:off x="6598780" y="321988"/>
            <a:ext cx="2164852" cy="2371675"/>
            <a:chOff x="4572405" y="-908049"/>
            <a:chExt cx="4114905" cy="5640131"/>
          </a:xfrm>
        </p:grpSpPr>
        <p:sp>
          <p:nvSpPr>
            <p:cNvPr id="57" name="Google Shape;57;p13"/>
            <p:cNvSpPr/>
            <p:nvPr/>
          </p:nvSpPr>
          <p:spPr>
            <a:xfrm>
              <a:off x="4647387" y="4435335"/>
              <a:ext cx="3964941" cy="296747"/>
            </a:xfrm>
            <a:custGeom>
              <a:rect b="b" l="l" r="r" t="t"/>
              <a:pathLst>
                <a:path extrusionOk="0" h="9700" w="129605">
                  <a:moveTo>
                    <a:pt x="61472" y="0"/>
                  </a:moveTo>
                  <a:lnTo>
                    <a:pt x="58173" y="13"/>
                  </a:lnTo>
                  <a:lnTo>
                    <a:pt x="54927" y="52"/>
                  </a:lnTo>
                  <a:lnTo>
                    <a:pt x="51746" y="91"/>
                  </a:lnTo>
                  <a:lnTo>
                    <a:pt x="48604" y="144"/>
                  </a:lnTo>
                  <a:lnTo>
                    <a:pt x="45527" y="209"/>
                  </a:lnTo>
                  <a:lnTo>
                    <a:pt x="42516" y="287"/>
                  </a:lnTo>
                  <a:lnTo>
                    <a:pt x="39582" y="378"/>
                  </a:lnTo>
                  <a:lnTo>
                    <a:pt x="36701" y="470"/>
                  </a:lnTo>
                  <a:lnTo>
                    <a:pt x="33911" y="574"/>
                  </a:lnTo>
                  <a:lnTo>
                    <a:pt x="31199" y="691"/>
                  </a:lnTo>
                  <a:lnTo>
                    <a:pt x="28566" y="822"/>
                  </a:lnTo>
                  <a:lnTo>
                    <a:pt x="26023" y="952"/>
                  </a:lnTo>
                  <a:lnTo>
                    <a:pt x="23585" y="1095"/>
                  </a:lnTo>
                  <a:lnTo>
                    <a:pt x="21226" y="1252"/>
                  </a:lnTo>
                  <a:lnTo>
                    <a:pt x="18983" y="1421"/>
                  </a:lnTo>
                  <a:lnTo>
                    <a:pt x="16832" y="1578"/>
                  </a:lnTo>
                  <a:lnTo>
                    <a:pt x="14798" y="1760"/>
                  </a:lnTo>
                  <a:lnTo>
                    <a:pt x="12869" y="1943"/>
                  </a:lnTo>
                  <a:lnTo>
                    <a:pt x="11069" y="2138"/>
                  </a:lnTo>
                  <a:lnTo>
                    <a:pt x="9375" y="2334"/>
                  </a:lnTo>
                  <a:lnTo>
                    <a:pt x="7823" y="2529"/>
                  </a:lnTo>
                  <a:lnTo>
                    <a:pt x="6389" y="2738"/>
                  </a:lnTo>
                  <a:lnTo>
                    <a:pt x="5085" y="2960"/>
                  </a:lnTo>
                  <a:lnTo>
                    <a:pt x="3925" y="3181"/>
                  </a:lnTo>
                  <a:lnTo>
                    <a:pt x="3404" y="3286"/>
                  </a:lnTo>
                  <a:lnTo>
                    <a:pt x="2908" y="3403"/>
                  </a:lnTo>
                  <a:lnTo>
                    <a:pt x="2452" y="3520"/>
                  </a:lnTo>
                  <a:lnTo>
                    <a:pt x="2035" y="3638"/>
                  </a:lnTo>
                  <a:lnTo>
                    <a:pt x="1657" y="3755"/>
                  </a:lnTo>
                  <a:lnTo>
                    <a:pt x="1318" y="3872"/>
                  </a:lnTo>
                  <a:lnTo>
                    <a:pt x="1005" y="3990"/>
                  </a:lnTo>
                  <a:lnTo>
                    <a:pt x="744" y="4107"/>
                  </a:lnTo>
                  <a:lnTo>
                    <a:pt x="522" y="4224"/>
                  </a:lnTo>
                  <a:lnTo>
                    <a:pt x="327" y="4355"/>
                  </a:lnTo>
                  <a:lnTo>
                    <a:pt x="183" y="4472"/>
                  </a:lnTo>
                  <a:lnTo>
                    <a:pt x="131" y="4537"/>
                  </a:lnTo>
                  <a:lnTo>
                    <a:pt x="79" y="4602"/>
                  </a:lnTo>
                  <a:lnTo>
                    <a:pt x="40" y="4655"/>
                  </a:lnTo>
                  <a:lnTo>
                    <a:pt x="14" y="4720"/>
                  </a:lnTo>
                  <a:lnTo>
                    <a:pt x="1" y="4785"/>
                  </a:lnTo>
                  <a:lnTo>
                    <a:pt x="1" y="4850"/>
                  </a:lnTo>
                  <a:lnTo>
                    <a:pt x="1" y="4902"/>
                  </a:lnTo>
                  <a:lnTo>
                    <a:pt x="14" y="4967"/>
                  </a:lnTo>
                  <a:lnTo>
                    <a:pt x="40" y="5033"/>
                  </a:lnTo>
                  <a:lnTo>
                    <a:pt x="79" y="5098"/>
                  </a:lnTo>
                  <a:lnTo>
                    <a:pt x="131" y="5163"/>
                  </a:lnTo>
                  <a:lnTo>
                    <a:pt x="183" y="5215"/>
                  </a:lnTo>
                  <a:lnTo>
                    <a:pt x="327" y="5346"/>
                  </a:lnTo>
                  <a:lnTo>
                    <a:pt x="522" y="5463"/>
                  </a:lnTo>
                  <a:lnTo>
                    <a:pt x="744" y="5580"/>
                  </a:lnTo>
                  <a:lnTo>
                    <a:pt x="1005" y="5711"/>
                  </a:lnTo>
                  <a:lnTo>
                    <a:pt x="1318" y="5828"/>
                  </a:lnTo>
                  <a:lnTo>
                    <a:pt x="1657" y="5945"/>
                  </a:lnTo>
                  <a:lnTo>
                    <a:pt x="2035" y="6063"/>
                  </a:lnTo>
                  <a:lnTo>
                    <a:pt x="2452" y="6180"/>
                  </a:lnTo>
                  <a:lnTo>
                    <a:pt x="2908" y="6284"/>
                  </a:lnTo>
                  <a:lnTo>
                    <a:pt x="3404" y="6402"/>
                  </a:lnTo>
                  <a:lnTo>
                    <a:pt x="3925" y="6519"/>
                  </a:lnTo>
                  <a:lnTo>
                    <a:pt x="5085" y="6741"/>
                  </a:lnTo>
                  <a:lnTo>
                    <a:pt x="6389" y="6949"/>
                  </a:lnTo>
                  <a:lnTo>
                    <a:pt x="7823" y="7158"/>
                  </a:lnTo>
                  <a:lnTo>
                    <a:pt x="9375" y="7366"/>
                  </a:lnTo>
                  <a:lnTo>
                    <a:pt x="11069" y="7562"/>
                  </a:lnTo>
                  <a:lnTo>
                    <a:pt x="12869" y="7744"/>
                  </a:lnTo>
                  <a:lnTo>
                    <a:pt x="14798" y="7927"/>
                  </a:lnTo>
                  <a:lnTo>
                    <a:pt x="16832" y="8109"/>
                  </a:lnTo>
                  <a:lnTo>
                    <a:pt x="18983" y="8279"/>
                  </a:lnTo>
                  <a:lnTo>
                    <a:pt x="21226" y="8435"/>
                  </a:lnTo>
                  <a:lnTo>
                    <a:pt x="23585" y="8592"/>
                  </a:lnTo>
                  <a:lnTo>
                    <a:pt x="26023" y="8735"/>
                  </a:lnTo>
                  <a:lnTo>
                    <a:pt x="28566" y="8866"/>
                  </a:lnTo>
                  <a:lnTo>
                    <a:pt x="31199" y="8996"/>
                  </a:lnTo>
                  <a:lnTo>
                    <a:pt x="33911" y="9113"/>
                  </a:lnTo>
                  <a:lnTo>
                    <a:pt x="36701" y="9218"/>
                  </a:lnTo>
                  <a:lnTo>
                    <a:pt x="39582" y="9322"/>
                  </a:lnTo>
                  <a:lnTo>
                    <a:pt x="42516" y="9400"/>
                  </a:lnTo>
                  <a:lnTo>
                    <a:pt x="45527" y="9478"/>
                  </a:lnTo>
                  <a:lnTo>
                    <a:pt x="48604" y="9544"/>
                  </a:lnTo>
                  <a:lnTo>
                    <a:pt x="51746" y="9596"/>
                  </a:lnTo>
                  <a:lnTo>
                    <a:pt x="54927" y="9648"/>
                  </a:lnTo>
                  <a:lnTo>
                    <a:pt x="58173" y="9674"/>
                  </a:lnTo>
                  <a:lnTo>
                    <a:pt x="61472" y="9687"/>
                  </a:lnTo>
                  <a:lnTo>
                    <a:pt x="64796" y="9700"/>
                  </a:lnTo>
                  <a:lnTo>
                    <a:pt x="68134" y="9687"/>
                  </a:lnTo>
                  <a:lnTo>
                    <a:pt x="71432" y="9674"/>
                  </a:lnTo>
                  <a:lnTo>
                    <a:pt x="74666" y="9648"/>
                  </a:lnTo>
                  <a:lnTo>
                    <a:pt x="77860" y="9596"/>
                  </a:lnTo>
                  <a:lnTo>
                    <a:pt x="81002" y="9544"/>
                  </a:lnTo>
                  <a:lnTo>
                    <a:pt x="84066" y="9478"/>
                  </a:lnTo>
                  <a:lnTo>
                    <a:pt x="87077" y="9400"/>
                  </a:lnTo>
                  <a:lnTo>
                    <a:pt x="90024" y="9322"/>
                  </a:lnTo>
                  <a:lnTo>
                    <a:pt x="92892" y="9218"/>
                  </a:lnTo>
                  <a:lnTo>
                    <a:pt x="95695" y="9113"/>
                  </a:lnTo>
                  <a:lnTo>
                    <a:pt x="98407" y="8996"/>
                  </a:lnTo>
                  <a:lnTo>
                    <a:pt x="101027" y="8866"/>
                  </a:lnTo>
                  <a:lnTo>
                    <a:pt x="103569" y="8735"/>
                  </a:lnTo>
                  <a:lnTo>
                    <a:pt x="106020" y="8592"/>
                  </a:lnTo>
                  <a:lnTo>
                    <a:pt x="108367" y="8435"/>
                  </a:lnTo>
                  <a:lnTo>
                    <a:pt x="110623" y="8279"/>
                  </a:lnTo>
                  <a:lnTo>
                    <a:pt x="112774" y="8109"/>
                  </a:lnTo>
                  <a:lnTo>
                    <a:pt x="114808" y="7927"/>
                  </a:lnTo>
                  <a:lnTo>
                    <a:pt x="116724" y="7744"/>
                  </a:lnTo>
                  <a:lnTo>
                    <a:pt x="118536" y="7562"/>
                  </a:lnTo>
                  <a:lnTo>
                    <a:pt x="120218" y="7366"/>
                  </a:lnTo>
                  <a:lnTo>
                    <a:pt x="121783" y="7158"/>
                  </a:lnTo>
                  <a:lnTo>
                    <a:pt x="123217" y="6949"/>
                  </a:lnTo>
                  <a:lnTo>
                    <a:pt x="124507" y="6741"/>
                  </a:lnTo>
                  <a:lnTo>
                    <a:pt x="125668" y="6519"/>
                  </a:lnTo>
                  <a:lnTo>
                    <a:pt x="126202" y="6402"/>
                  </a:lnTo>
                  <a:lnTo>
                    <a:pt x="126685" y="6284"/>
                  </a:lnTo>
                  <a:lnTo>
                    <a:pt x="127141" y="6180"/>
                  </a:lnTo>
                  <a:lnTo>
                    <a:pt x="127558" y="6063"/>
                  </a:lnTo>
                  <a:lnTo>
                    <a:pt x="127949" y="5945"/>
                  </a:lnTo>
                  <a:lnTo>
                    <a:pt x="128288" y="5828"/>
                  </a:lnTo>
                  <a:lnTo>
                    <a:pt x="128588" y="5711"/>
                  </a:lnTo>
                  <a:lnTo>
                    <a:pt x="128862" y="5580"/>
                  </a:lnTo>
                  <a:lnTo>
                    <a:pt x="129084" y="5463"/>
                  </a:lnTo>
                  <a:lnTo>
                    <a:pt x="129266" y="5346"/>
                  </a:lnTo>
                  <a:lnTo>
                    <a:pt x="129409" y="5215"/>
                  </a:lnTo>
                  <a:lnTo>
                    <a:pt x="129475" y="5163"/>
                  </a:lnTo>
                  <a:lnTo>
                    <a:pt x="129514" y="5098"/>
                  </a:lnTo>
                  <a:lnTo>
                    <a:pt x="129553" y="5033"/>
                  </a:lnTo>
                  <a:lnTo>
                    <a:pt x="129579" y="4967"/>
                  </a:lnTo>
                  <a:lnTo>
                    <a:pt x="129605" y="4902"/>
                  </a:lnTo>
                  <a:lnTo>
                    <a:pt x="129605" y="4850"/>
                  </a:lnTo>
                  <a:lnTo>
                    <a:pt x="129605" y="4785"/>
                  </a:lnTo>
                  <a:lnTo>
                    <a:pt x="129579" y="4720"/>
                  </a:lnTo>
                  <a:lnTo>
                    <a:pt x="129553" y="4655"/>
                  </a:lnTo>
                  <a:lnTo>
                    <a:pt x="129514" y="4602"/>
                  </a:lnTo>
                  <a:lnTo>
                    <a:pt x="129475" y="4537"/>
                  </a:lnTo>
                  <a:lnTo>
                    <a:pt x="129409" y="4472"/>
                  </a:lnTo>
                  <a:lnTo>
                    <a:pt x="129266" y="4355"/>
                  </a:lnTo>
                  <a:lnTo>
                    <a:pt x="129084" y="4224"/>
                  </a:lnTo>
                  <a:lnTo>
                    <a:pt x="128862" y="4107"/>
                  </a:lnTo>
                  <a:lnTo>
                    <a:pt x="128588" y="3990"/>
                  </a:lnTo>
                  <a:lnTo>
                    <a:pt x="128288" y="3872"/>
                  </a:lnTo>
                  <a:lnTo>
                    <a:pt x="127949" y="3755"/>
                  </a:lnTo>
                  <a:lnTo>
                    <a:pt x="127558" y="3638"/>
                  </a:lnTo>
                  <a:lnTo>
                    <a:pt x="127141" y="3520"/>
                  </a:lnTo>
                  <a:lnTo>
                    <a:pt x="126685" y="3403"/>
                  </a:lnTo>
                  <a:lnTo>
                    <a:pt x="126202" y="3286"/>
                  </a:lnTo>
                  <a:lnTo>
                    <a:pt x="125668" y="3181"/>
                  </a:lnTo>
                  <a:lnTo>
                    <a:pt x="124507" y="2960"/>
                  </a:lnTo>
                  <a:lnTo>
                    <a:pt x="123217" y="2738"/>
                  </a:lnTo>
                  <a:lnTo>
                    <a:pt x="121783" y="2529"/>
                  </a:lnTo>
                  <a:lnTo>
                    <a:pt x="120218" y="2334"/>
                  </a:lnTo>
                  <a:lnTo>
                    <a:pt x="118536" y="2138"/>
                  </a:lnTo>
                  <a:lnTo>
                    <a:pt x="116724" y="1943"/>
                  </a:lnTo>
                  <a:lnTo>
                    <a:pt x="114808" y="1760"/>
                  </a:lnTo>
                  <a:lnTo>
                    <a:pt x="112774" y="1578"/>
                  </a:lnTo>
                  <a:lnTo>
                    <a:pt x="110623" y="1421"/>
                  </a:lnTo>
                  <a:lnTo>
                    <a:pt x="108367" y="1252"/>
                  </a:lnTo>
                  <a:lnTo>
                    <a:pt x="106020" y="1095"/>
                  </a:lnTo>
                  <a:lnTo>
                    <a:pt x="103569" y="952"/>
                  </a:lnTo>
                  <a:lnTo>
                    <a:pt x="101027" y="822"/>
                  </a:lnTo>
                  <a:lnTo>
                    <a:pt x="98407" y="691"/>
                  </a:lnTo>
                  <a:lnTo>
                    <a:pt x="95695" y="574"/>
                  </a:lnTo>
                  <a:lnTo>
                    <a:pt x="92892" y="470"/>
                  </a:lnTo>
                  <a:lnTo>
                    <a:pt x="90024" y="378"/>
                  </a:lnTo>
                  <a:lnTo>
                    <a:pt x="87077" y="287"/>
                  </a:lnTo>
                  <a:lnTo>
                    <a:pt x="84066" y="209"/>
                  </a:lnTo>
                  <a:lnTo>
                    <a:pt x="81002" y="144"/>
                  </a:lnTo>
                  <a:lnTo>
                    <a:pt x="77860" y="91"/>
                  </a:lnTo>
                  <a:lnTo>
                    <a:pt x="74666" y="52"/>
                  </a:lnTo>
                  <a:lnTo>
                    <a:pt x="71432" y="13"/>
                  </a:lnTo>
                  <a:lnTo>
                    <a:pt x="681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4647387" y="4435335"/>
              <a:ext cx="3964941" cy="296747"/>
            </a:xfrm>
            <a:custGeom>
              <a:rect b="b" l="l" r="r" t="t"/>
              <a:pathLst>
                <a:path extrusionOk="0" fill="none" h="9700" w="129605">
                  <a:moveTo>
                    <a:pt x="64796" y="0"/>
                  </a:moveTo>
                  <a:lnTo>
                    <a:pt x="64796" y="0"/>
                  </a:lnTo>
                  <a:lnTo>
                    <a:pt x="61472" y="0"/>
                  </a:lnTo>
                  <a:lnTo>
                    <a:pt x="58173" y="13"/>
                  </a:lnTo>
                  <a:lnTo>
                    <a:pt x="54927" y="52"/>
                  </a:lnTo>
                  <a:lnTo>
                    <a:pt x="51746" y="91"/>
                  </a:lnTo>
                  <a:lnTo>
                    <a:pt x="48604" y="144"/>
                  </a:lnTo>
                  <a:lnTo>
                    <a:pt x="45527" y="209"/>
                  </a:lnTo>
                  <a:lnTo>
                    <a:pt x="42516" y="287"/>
                  </a:lnTo>
                  <a:lnTo>
                    <a:pt x="39582" y="378"/>
                  </a:lnTo>
                  <a:lnTo>
                    <a:pt x="36701" y="470"/>
                  </a:lnTo>
                  <a:lnTo>
                    <a:pt x="33911" y="574"/>
                  </a:lnTo>
                  <a:lnTo>
                    <a:pt x="31199" y="691"/>
                  </a:lnTo>
                  <a:lnTo>
                    <a:pt x="28566" y="822"/>
                  </a:lnTo>
                  <a:lnTo>
                    <a:pt x="26023" y="952"/>
                  </a:lnTo>
                  <a:lnTo>
                    <a:pt x="23585" y="1095"/>
                  </a:lnTo>
                  <a:lnTo>
                    <a:pt x="21226" y="1252"/>
                  </a:lnTo>
                  <a:lnTo>
                    <a:pt x="18983" y="1421"/>
                  </a:lnTo>
                  <a:lnTo>
                    <a:pt x="16832" y="1578"/>
                  </a:lnTo>
                  <a:lnTo>
                    <a:pt x="14798" y="1760"/>
                  </a:lnTo>
                  <a:lnTo>
                    <a:pt x="12869" y="1943"/>
                  </a:lnTo>
                  <a:lnTo>
                    <a:pt x="11069" y="2138"/>
                  </a:lnTo>
                  <a:lnTo>
                    <a:pt x="9375" y="2334"/>
                  </a:lnTo>
                  <a:lnTo>
                    <a:pt x="7823" y="2529"/>
                  </a:lnTo>
                  <a:lnTo>
                    <a:pt x="6389" y="2738"/>
                  </a:lnTo>
                  <a:lnTo>
                    <a:pt x="5085" y="2960"/>
                  </a:lnTo>
                  <a:lnTo>
                    <a:pt x="3925" y="3181"/>
                  </a:lnTo>
                  <a:lnTo>
                    <a:pt x="3404" y="3286"/>
                  </a:lnTo>
                  <a:lnTo>
                    <a:pt x="2908" y="3403"/>
                  </a:lnTo>
                  <a:lnTo>
                    <a:pt x="2452" y="3520"/>
                  </a:lnTo>
                  <a:lnTo>
                    <a:pt x="2035" y="3638"/>
                  </a:lnTo>
                  <a:lnTo>
                    <a:pt x="1657" y="3755"/>
                  </a:lnTo>
                  <a:lnTo>
                    <a:pt x="1318" y="3872"/>
                  </a:lnTo>
                  <a:lnTo>
                    <a:pt x="1005" y="3990"/>
                  </a:lnTo>
                  <a:lnTo>
                    <a:pt x="744" y="4107"/>
                  </a:lnTo>
                  <a:lnTo>
                    <a:pt x="522" y="4224"/>
                  </a:lnTo>
                  <a:lnTo>
                    <a:pt x="327" y="4355"/>
                  </a:lnTo>
                  <a:lnTo>
                    <a:pt x="183" y="4472"/>
                  </a:lnTo>
                  <a:lnTo>
                    <a:pt x="131" y="4537"/>
                  </a:lnTo>
                  <a:lnTo>
                    <a:pt x="79" y="4602"/>
                  </a:lnTo>
                  <a:lnTo>
                    <a:pt x="40" y="4655"/>
                  </a:lnTo>
                  <a:lnTo>
                    <a:pt x="14" y="4720"/>
                  </a:lnTo>
                  <a:lnTo>
                    <a:pt x="1" y="4785"/>
                  </a:lnTo>
                  <a:lnTo>
                    <a:pt x="1" y="4850"/>
                  </a:lnTo>
                  <a:lnTo>
                    <a:pt x="1" y="4850"/>
                  </a:lnTo>
                  <a:lnTo>
                    <a:pt x="1" y="4902"/>
                  </a:lnTo>
                  <a:lnTo>
                    <a:pt x="14" y="4967"/>
                  </a:lnTo>
                  <a:lnTo>
                    <a:pt x="40" y="5033"/>
                  </a:lnTo>
                  <a:lnTo>
                    <a:pt x="79" y="5098"/>
                  </a:lnTo>
                  <a:lnTo>
                    <a:pt x="131" y="5163"/>
                  </a:lnTo>
                  <a:lnTo>
                    <a:pt x="183" y="5215"/>
                  </a:lnTo>
                  <a:lnTo>
                    <a:pt x="327" y="5346"/>
                  </a:lnTo>
                  <a:lnTo>
                    <a:pt x="522" y="5463"/>
                  </a:lnTo>
                  <a:lnTo>
                    <a:pt x="744" y="5580"/>
                  </a:lnTo>
                  <a:lnTo>
                    <a:pt x="1005" y="5711"/>
                  </a:lnTo>
                  <a:lnTo>
                    <a:pt x="1318" y="5828"/>
                  </a:lnTo>
                  <a:lnTo>
                    <a:pt x="1657" y="5945"/>
                  </a:lnTo>
                  <a:lnTo>
                    <a:pt x="2035" y="6063"/>
                  </a:lnTo>
                  <a:lnTo>
                    <a:pt x="2452" y="6180"/>
                  </a:lnTo>
                  <a:lnTo>
                    <a:pt x="2908" y="6284"/>
                  </a:lnTo>
                  <a:lnTo>
                    <a:pt x="3404" y="6402"/>
                  </a:lnTo>
                  <a:lnTo>
                    <a:pt x="3925" y="6519"/>
                  </a:lnTo>
                  <a:lnTo>
                    <a:pt x="5085" y="6741"/>
                  </a:lnTo>
                  <a:lnTo>
                    <a:pt x="6389" y="6949"/>
                  </a:lnTo>
                  <a:lnTo>
                    <a:pt x="7823" y="7158"/>
                  </a:lnTo>
                  <a:lnTo>
                    <a:pt x="9375" y="7366"/>
                  </a:lnTo>
                  <a:lnTo>
                    <a:pt x="11069" y="7562"/>
                  </a:lnTo>
                  <a:lnTo>
                    <a:pt x="12869" y="7744"/>
                  </a:lnTo>
                  <a:lnTo>
                    <a:pt x="14798" y="7927"/>
                  </a:lnTo>
                  <a:lnTo>
                    <a:pt x="16832" y="8109"/>
                  </a:lnTo>
                  <a:lnTo>
                    <a:pt x="18983" y="8279"/>
                  </a:lnTo>
                  <a:lnTo>
                    <a:pt x="21226" y="8435"/>
                  </a:lnTo>
                  <a:lnTo>
                    <a:pt x="23585" y="8592"/>
                  </a:lnTo>
                  <a:lnTo>
                    <a:pt x="26023" y="8735"/>
                  </a:lnTo>
                  <a:lnTo>
                    <a:pt x="28566" y="8866"/>
                  </a:lnTo>
                  <a:lnTo>
                    <a:pt x="31199" y="8996"/>
                  </a:lnTo>
                  <a:lnTo>
                    <a:pt x="33911" y="9113"/>
                  </a:lnTo>
                  <a:lnTo>
                    <a:pt x="36701" y="9218"/>
                  </a:lnTo>
                  <a:lnTo>
                    <a:pt x="39582" y="9322"/>
                  </a:lnTo>
                  <a:lnTo>
                    <a:pt x="42516" y="9400"/>
                  </a:lnTo>
                  <a:lnTo>
                    <a:pt x="45527" y="9478"/>
                  </a:lnTo>
                  <a:lnTo>
                    <a:pt x="48604" y="9544"/>
                  </a:lnTo>
                  <a:lnTo>
                    <a:pt x="51746" y="9596"/>
                  </a:lnTo>
                  <a:lnTo>
                    <a:pt x="54927" y="9648"/>
                  </a:lnTo>
                  <a:lnTo>
                    <a:pt x="58173" y="9674"/>
                  </a:lnTo>
                  <a:lnTo>
                    <a:pt x="61472" y="9687"/>
                  </a:lnTo>
                  <a:lnTo>
                    <a:pt x="64796" y="9700"/>
                  </a:lnTo>
                  <a:lnTo>
                    <a:pt x="64796" y="9700"/>
                  </a:lnTo>
                  <a:lnTo>
                    <a:pt x="68134" y="9687"/>
                  </a:lnTo>
                  <a:lnTo>
                    <a:pt x="71432" y="9674"/>
                  </a:lnTo>
                  <a:lnTo>
                    <a:pt x="74666" y="9648"/>
                  </a:lnTo>
                  <a:lnTo>
                    <a:pt x="77860" y="9596"/>
                  </a:lnTo>
                  <a:lnTo>
                    <a:pt x="81002" y="9544"/>
                  </a:lnTo>
                  <a:lnTo>
                    <a:pt x="84066" y="9478"/>
                  </a:lnTo>
                  <a:lnTo>
                    <a:pt x="87077" y="9400"/>
                  </a:lnTo>
                  <a:lnTo>
                    <a:pt x="90024" y="9322"/>
                  </a:lnTo>
                  <a:lnTo>
                    <a:pt x="92892" y="9218"/>
                  </a:lnTo>
                  <a:lnTo>
                    <a:pt x="95695" y="9113"/>
                  </a:lnTo>
                  <a:lnTo>
                    <a:pt x="98407" y="8996"/>
                  </a:lnTo>
                  <a:lnTo>
                    <a:pt x="101027" y="8866"/>
                  </a:lnTo>
                  <a:lnTo>
                    <a:pt x="103569" y="8735"/>
                  </a:lnTo>
                  <a:lnTo>
                    <a:pt x="106020" y="8592"/>
                  </a:lnTo>
                  <a:lnTo>
                    <a:pt x="108367" y="8435"/>
                  </a:lnTo>
                  <a:lnTo>
                    <a:pt x="110623" y="8279"/>
                  </a:lnTo>
                  <a:lnTo>
                    <a:pt x="112774" y="8109"/>
                  </a:lnTo>
                  <a:lnTo>
                    <a:pt x="114808" y="7927"/>
                  </a:lnTo>
                  <a:lnTo>
                    <a:pt x="116724" y="7744"/>
                  </a:lnTo>
                  <a:lnTo>
                    <a:pt x="118536" y="7562"/>
                  </a:lnTo>
                  <a:lnTo>
                    <a:pt x="120218" y="7366"/>
                  </a:lnTo>
                  <a:lnTo>
                    <a:pt x="121783" y="7158"/>
                  </a:lnTo>
                  <a:lnTo>
                    <a:pt x="123217" y="6949"/>
                  </a:lnTo>
                  <a:lnTo>
                    <a:pt x="124507" y="6741"/>
                  </a:lnTo>
                  <a:lnTo>
                    <a:pt x="125668" y="6519"/>
                  </a:lnTo>
                  <a:lnTo>
                    <a:pt x="126202" y="6402"/>
                  </a:lnTo>
                  <a:lnTo>
                    <a:pt x="126685" y="6284"/>
                  </a:lnTo>
                  <a:lnTo>
                    <a:pt x="127141" y="6180"/>
                  </a:lnTo>
                  <a:lnTo>
                    <a:pt x="127558" y="6063"/>
                  </a:lnTo>
                  <a:lnTo>
                    <a:pt x="127949" y="5945"/>
                  </a:lnTo>
                  <a:lnTo>
                    <a:pt x="128288" y="5828"/>
                  </a:lnTo>
                  <a:lnTo>
                    <a:pt x="128588" y="5711"/>
                  </a:lnTo>
                  <a:lnTo>
                    <a:pt x="128862" y="5580"/>
                  </a:lnTo>
                  <a:lnTo>
                    <a:pt x="129084" y="5463"/>
                  </a:lnTo>
                  <a:lnTo>
                    <a:pt x="129266" y="5346"/>
                  </a:lnTo>
                  <a:lnTo>
                    <a:pt x="129409" y="5215"/>
                  </a:lnTo>
                  <a:lnTo>
                    <a:pt x="129475" y="5163"/>
                  </a:lnTo>
                  <a:lnTo>
                    <a:pt x="129514" y="5098"/>
                  </a:lnTo>
                  <a:lnTo>
                    <a:pt x="129553" y="5033"/>
                  </a:lnTo>
                  <a:lnTo>
                    <a:pt x="129579" y="4967"/>
                  </a:lnTo>
                  <a:lnTo>
                    <a:pt x="129605" y="4902"/>
                  </a:lnTo>
                  <a:lnTo>
                    <a:pt x="129605" y="4850"/>
                  </a:lnTo>
                  <a:lnTo>
                    <a:pt x="129605" y="4850"/>
                  </a:lnTo>
                  <a:lnTo>
                    <a:pt x="129605" y="4785"/>
                  </a:lnTo>
                  <a:lnTo>
                    <a:pt x="129579" y="4720"/>
                  </a:lnTo>
                  <a:lnTo>
                    <a:pt x="129553" y="4655"/>
                  </a:lnTo>
                  <a:lnTo>
                    <a:pt x="129514" y="4602"/>
                  </a:lnTo>
                  <a:lnTo>
                    <a:pt x="129475" y="4537"/>
                  </a:lnTo>
                  <a:lnTo>
                    <a:pt x="129409" y="4472"/>
                  </a:lnTo>
                  <a:lnTo>
                    <a:pt x="129266" y="4355"/>
                  </a:lnTo>
                  <a:lnTo>
                    <a:pt x="129084" y="4224"/>
                  </a:lnTo>
                  <a:lnTo>
                    <a:pt x="128862" y="4107"/>
                  </a:lnTo>
                  <a:lnTo>
                    <a:pt x="128588" y="3990"/>
                  </a:lnTo>
                  <a:lnTo>
                    <a:pt x="128288" y="3872"/>
                  </a:lnTo>
                  <a:lnTo>
                    <a:pt x="127949" y="3755"/>
                  </a:lnTo>
                  <a:lnTo>
                    <a:pt x="127558" y="3638"/>
                  </a:lnTo>
                  <a:lnTo>
                    <a:pt x="127141" y="3520"/>
                  </a:lnTo>
                  <a:lnTo>
                    <a:pt x="126685" y="3403"/>
                  </a:lnTo>
                  <a:lnTo>
                    <a:pt x="126202" y="3286"/>
                  </a:lnTo>
                  <a:lnTo>
                    <a:pt x="125668" y="3181"/>
                  </a:lnTo>
                  <a:lnTo>
                    <a:pt x="124507" y="2960"/>
                  </a:lnTo>
                  <a:lnTo>
                    <a:pt x="123217" y="2738"/>
                  </a:lnTo>
                  <a:lnTo>
                    <a:pt x="121783" y="2529"/>
                  </a:lnTo>
                  <a:lnTo>
                    <a:pt x="120218" y="2334"/>
                  </a:lnTo>
                  <a:lnTo>
                    <a:pt x="118536" y="2138"/>
                  </a:lnTo>
                  <a:lnTo>
                    <a:pt x="116724" y="1943"/>
                  </a:lnTo>
                  <a:lnTo>
                    <a:pt x="114808" y="1760"/>
                  </a:lnTo>
                  <a:lnTo>
                    <a:pt x="112774" y="1578"/>
                  </a:lnTo>
                  <a:lnTo>
                    <a:pt x="110623" y="1421"/>
                  </a:lnTo>
                  <a:lnTo>
                    <a:pt x="108367" y="1252"/>
                  </a:lnTo>
                  <a:lnTo>
                    <a:pt x="106020" y="1095"/>
                  </a:lnTo>
                  <a:lnTo>
                    <a:pt x="103569" y="952"/>
                  </a:lnTo>
                  <a:lnTo>
                    <a:pt x="101027" y="822"/>
                  </a:lnTo>
                  <a:lnTo>
                    <a:pt x="98407" y="691"/>
                  </a:lnTo>
                  <a:lnTo>
                    <a:pt x="95695" y="574"/>
                  </a:lnTo>
                  <a:lnTo>
                    <a:pt x="92892" y="470"/>
                  </a:lnTo>
                  <a:lnTo>
                    <a:pt x="90024" y="378"/>
                  </a:lnTo>
                  <a:lnTo>
                    <a:pt x="87077" y="287"/>
                  </a:lnTo>
                  <a:lnTo>
                    <a:pt x="84066" y="209"/>
                  </a:lnTo>
                  <a:lnTo>
                    <a:pt x="81002" y="144"/>
                  </a:lnTo>
                  <a:lnTo>
                    <a:pt x="77860" y="91"/>
                  </a:lnTo>
                  <a:lnTo>
                    <a:pt x="74666" y="52"/>
                  </a:lnTo>
                  <a:lnTo>
                    <a:pt x="71432" y="13"/>
                  </a:lnTo>
                  <a:lnTo>
                    <a:pt x="68134" y="0"/>
                  </a:lnTo>
                  <a:lnTo>
                    <a:pt x="64796"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4759876" y="2227719"/>
              <a:ext cx="678052" cy="1514849"/>
            </a:xfrm>
            <a:custGeom>
              <a:rect b="b" l="l" r="r" t="t"/>
              <a:pathLst>
                <a:path extrusionOk="0" h="49517" w="22164">
                  <a:moveTo>
                    <a:pt x="15671" y="0"/>
                  </a:moveTo>
                  <a:lnTo>
                    <a:pt x="15476" y="13"/>
                  </a:lnTo>
                  <a:lnTo>
                    <a:pt x="0" y="13"/>
                  </a:lnTo>
                  <a:lnTo>
                    <a:pt x="4954" y="45801"/>
                  </a:lnTo>
                  <a:lnTo>
                    <a:pt x="5698" y="45996"/>
                  </a:lnTo>
                  <a:lnTo>
                    <a:pt x="7666" y="46505"/>
                  </a:lnTo>
                  <a:lnTo>
                    <a:pt x="10430" y="47209"/>
                  </a:lnTo>
                  <a:lnTo>
                    <a:pt x="11982" y="47587"/>
                  </a:lnTo>
                  <a:lnTo>
                    <a:pt x="13598" y="47978"/>
                  </a:lnTo>
                  <a:lnTo>
                    <a:pt x="15202" y="48343"/>
                  </a:lnTo>
                  <a:lnTo>
                    <a:pt x="16766" y="48695"/>
                  </a:lnTo>
                  <a:lnTo>
                    <a:pt x="18213" y="48995"/>
                  </a:lnTo>
                  <a:lnTo>
                    <a:pt x="18891" y="49125"/>
                  </a:lnTo>
                  <a:lnTo>
                    <a:pt x="19517" y="49242"/>
                  </a:lnTo>
                  <a:lnTo>
                    <a:pt x="20091" y="49347"/>
                  </a:lnTo>
                  <a:lnTo>
                    <a:pt x="20612" y="49425"/>
                  </a:lnTo>
                  <a:lnTo>
                    <a:pt x="21069" y="49477"/>
                  </a:lnTo>
                  <a:lnTo>
                    <a:pt x="21447" y="49503"/>
                  </a:lnTo>
                  <a:lnTo>
                    <a:pt x="21760" y="49516"/>
                  </a:lnTo>
                  <a:lnTo>
                    <a:pt x="21877" y="49503"/>
                  </a:lnTo>
                  <a:lnTo>
                    <a:pt x="21981" y="49490"/>
                  </a:lnTo>
                  <a:lnTo>
                    <a:pt x="22059" y="49464"/>
                  </a:lnTo>
                  <a:lnTo>
                    <a:pt x="22125" y="49438"/>
                  </a:lnTo>
                  <a:lnTo>
                    <a:pt x="22151" y="49399"/>
                  </a:lnTo>
                  <a:lnTo>
                    <a:pt x="22164" y="49360"/>
                  </a:lnTo>
                  <a:lnTo>
                    <a:pt x="17575" y="1747"/>
                  </a:lnTo>
                  <a:lnTo>
                    <a:pt x="17549" y="1552"/>
                  </a:lnTo>
                  <a:lnTo>
                    <a:pt x="17496" y="1356"/>
                  </a:lnTo>
                  <a:lnTo>
                    <a:pt x="17431" y="1187"/>
                  </a:lnTo>
                  <a:lnTo>
                    <a:pt x="17353" y="1017"/>
                  </a:lnTo>
                  <a:lnTo>
                    <a:pt x="17249" y="848"/>
                  </a:lnTo>
                  <a:lnTo>
                    <a:pt x="17144" y="704"/>
                  </a:lnTo>
                  <a:lnTo>
                    <a:pt x="17014" y="574"/>
                  </a:lnTo>
                  <a:lnTo>
                    <a:pt x="16884" y="443"/>
                  </a:lnTo>
                  <a:lnTo>
                    <a:pt x="16727" y="339"/>
                  </a:lnTo>
                  <a:lnTo>
                    <a:pt x="16571" y="235"/>
                  </a:lnTo>
                  <a:lnTo>
                    <a:pt x="16401" y="157"/>
                  </a:lnTo>
                  <a:lnTo>
                    <a:pt x="16232" y="91"/>
                  </a:lnTo>
                  <a:lnTo>
                    <a:pt x="16049" y="39"/>
                  </a:lnTo>
                  <a:lnTo>
                    <a:pt x="15867" y="13"/>
                  </a:lnTo>
                  <a:lnTo>
                    <a:pt x="15671" y="0"/>
                  </a:lnTo>
                  <a:close/>
                </a:path>
              </a:pathLst>
            </a:custGeom>
            <a:solidFill>
              <a:srgbClr val="806C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4906261" y="3487671"/>
              <a:ext cx="1317007" cy="300357"/>
            </a:xfrm>
            <a:custGeom>
              <a:rect b="b" l="l" r="r" t="t"/>
              <a:pathLst>
                <a:path extrusionOk="0" h="9818" w="43050">
                  <a:moveTo>
                    <a:pt x="2529" y="0"/>
                  </a:moveTo>
                  <a:lnTo>
                    <a:pt x="2269" y="13"/>
                  </a:lnTo>
                  <a:lnTo>
                    <a:pt x="2021" y="52"/>
                  </a:lnTo>
                  <a:lnTo>
                    <a:pt x="1786" y="118"/>
                  </a:lnTo>
                  <a:lnTo>
                    <a:pt x="1551" y="196"/>
                  </a:lnTo>
                  <a:lnTo>
                    <a:pt x="1330" y="300"/>
                  </a:lnTo>
                  <a:lnTo>
                    <a:pt x="1121" y="431"/>
                  </a:lnTo>
                  <a:lnTo>
                    <a:pt x="926" y="574"/>
                  </a:lnTo>
                  <a:lnTo>
                    <a:pt x="743" y="743"/>
                  </a:lnTo>
                  <a:lnTo>
                    <a:pt x="587" y="926"/>
                  </a:lnTo>
                  <a:lnTo>
                    <a:pt x="430" y="1109"/>
                  </a:lnTo>
                  <a:lnTo>
                    <a:pt x="313" y="1317"/>
                  </a:lnTo>
                  <a:lnTo>
                    <a:pt x="209" y="1539"/>
                  </a:lnTo>
                  <a:lnTo>
                    <a:pt x="117" y="1773"/>
                  </a:lnTo>
                  <a:lnTo>
                    <a:pt x="52" y="2021"/>
                  </a:lnTo>
                  <a:lnTo>
                    <a:pt x="13" y="2269"/>
                  </a:lnTo>
                  <a:lnTo>
                    <a:pt x="0" y="2530"/>
                  </a:lnTo>
                  <a:lnTo>
                    <a:pt x="0" y="6232"/>
                  </a:lnTo>
                  <a:lnTo>
                    <a:pt x="13" y="6415"/>
                  </a:lnTo>
                  <a:lnTo>
                    <a:pt x="26" y="6597"/>
                  </a:lnTo>
                  <a:lnTo>
                    <a:pt x="39" y="6780"/>
                  </a:lnTo>
                  <a:lnTo>
                    <a:pt x="78" y="6949"/>
                  </a:lnTo>
                  <a:lnTo>
                    <a:pt x="117" y="7119"/>
                  </a:lnTo>
                  <a:lnTo>
                    <a:pt x="169" y="7288"/>
                  </a:lnTo>
                  <a:lnTo>
                    <a:pt x="222" y="7458"/>
                  </a:lnTo>
                  <a:lnTo>
                    <a:pt x="287" y="7627"/>
                  </a:lnTo>
                  <a:lnTo>
                    <a:pt x="352" y="7784"/>
                  </a:lnTo>
                  <a:lnTo>
                    <a:pt x="430" y="7940"/>
                  </a:lnTo>
                  <a:lnTo>
                    <a:pt x="522" y="8084"/>
                  </a:lnTo>
                  <a:lnTo>
                    <a:pt x="613" y="8227"/>
                  </a:lnTo>
                  <a:lnTo>
                    <a:pt x="717" y="8370"/>
                  </a:lnTo>
                  <a:lnTo>
                    <a:pt x="821" y="8514"/>
                  </a:lnTo>
                  <a:lnTo>
                    <a:pt x="939" y="8631"/>
                  </a:lnTo>
                  <a:lnTo>
                    <a:pt x="1056" y="8761"/>
                  </a:lnTo>
                  <a:lnTo>
                    <a:pt x="1173" y="8879"/>
                  </a:lnTo>
                  <a:lnTo>
                    <a:pt x="1304" y="8996"/>
                  </a:lnTo>
                  <a:lnTo>
                    <a:pt x="1447" y="9100"/>
                  </a:lnTo>
                  <a:lnTo>
                    <a:pt x="1578" y="9205"/>
                  </a:lnTo>
                  <a:lnTo>
                    <a:pt x="1734" y="9296"/>
                  </a:lnTo>
                  <a:lnTo>
                    <a:pt x="1877" y="9374"/>
                  </a:lnTo>
                  <a:lnTo>
                    <a:pt x="2034" y="9452"/>
                  </a:lnTo>
                  <a:lnTo>
                    <a:pt x="2190" y="9531"/>
                  </a:lnTo>
                  <a:lnTo>
                    <a:pt x="2360" y="9596"/>
                  </a:lnTo>
                  <a:lnTo>
                    <a:pt x="2516" y="9648"/>
                  </a:lnTo>
                  <a:lnTo>
                    <a:pt x="2686" y="9700"/>
                  </a:lnTo>
                  <a:lnTo>
                    <a:pt x="2868" y="9739"/>
                  </a:lnTo>
                  <a:lnTo>
                    <a:pt x="3038" y="9765"/>
                  </a:lnTo>
                  <a:lnTo>
                    <a:pt x="3220" y="9791"/>
                  </a:lnTo>
                  <a:lnTo>
                    <a:pt x="3403" y="9804"/>
                  </a:lnTo>
                  <a:lnTo>
                    <a:pt x="3585" y="9818"/>
                  </a:lnTo>
                  <a:lnTo>
                    <a:pt x="39464" y="9818"/>
                  </a:lnTo>
                  <a:lnTo>
                    <a:pt x="39647" y="9804"/>
                  </a:lnTo>
                  <a:lnTo>
                    <a:pt x="39829" y="9791"/>
                  </a:lnTo>
                  <a:lnTo>
                    <a:pt x="40012" y="9765"/>
                  </a:lnTo>
                  <a:lnTo>
                    <a:pt x="40194" y="9739"/>
                  </a:lnTo>
                  <a:lnTo>
                    <a:pt x="40364" y="9700"/>
                  </a:lnTo>
                  <a:lnTo>
                    <a:pt x="40533" y="9648"/>
                  </a:lnTo>
                  <a:lnTo>
                    <a:pt x="40703" y="9596"/>
                  </a:lnTo>
                  <a:lnTo>
                    <a:pt x="40859" y="9531"/>
                  </a:lnTo>
                  <a:lnTo>
                    <a:pt x="41015" y="9452"/>
                  </a:lnTo>
                  <a:lnTo>
                    <a:pt x="41172" y="9374"/>
                  </a:lnTo>
                  <a:lnTo>
                    <a:pt x="41328" y="9296"/>
                  </a:lnTo>
                  <a:lnTo>
                    <a:pt x="41472" y="9205"/>
                  </a:lnTo>
                  <a:lnTo>
                    <a:pt x="41615" y="9100"/>
                  </a:lnTo>
                  <a:lnTo>
                    <a:pt x="41746" y="8996"/>
                  </a:lnTo>
                  <a:lnTo>
                    <a:pt x="41876" y="8879"/>
                  </a:lnTo>
                  <a:lnTo>
                    <a:pt x="42006" y="8761"/>
                  </a:lnTo>
                  <a:lnTo>
                    <a:pt x="42124" y="8631"/>
                  </a:lnTo>
                  <a:lnTo>
                    <a:pt x="42228" y="8514"/>
                  </a:lnTo>
                  <a:lnTo>
                    <a:pt x="42332" y="8370"/>
                  </a:lnTo>
                  <a:lnTo>
                    <a:pt x="42437" y="8227"/>
                  </a:lnTo>
                  <a:lnTo>
                    <a:pt x="42528" y="8084"/>
                  </a:lnTo>
                  <a:lnTo>
                    <a:pt x="42619" y="7940"/>
                  </a:lnTo>
                  <a:lnTo>
                    <a:pt x="42697" y="7784"/>
                  </a:lnTo>
                  <a:lnTo>
                    <a:pt x="42762" y="7627"/>
                  </a:lnTo>
                  <a:lnTo>
                    <a:pt x="42828" y="7458"/>
                  </a:lnTo>
                  <a:lnTo>
                    <a:pt x="42893" y="7288"/>
                  </a:lnTo>
                  <a:lnTo>
                    <a:pt x="42932" y="7119"/>
                  </a:lnTo>
                  <a:lnTo>
                    <a:pt x="42971" y="6949"/>
                  </a:lnTo>
                  <a:lnTo>
                    <a:pt x="43010" y="6780"/>
                  </a:lnTo>
                  <a:lnTo>
                    <a:pt x="43036" y="6597"/>
                  </a:lnTo>
                  <a:lnTo>
                    <a:pt x="43049" y="6415"/>
                  </a:lnTo>
                  <a:lnTo>
                    <a:pt x="43049" y="6232"/>
                  </a:lnTo>
                  <a:lnTo>
                    <a:pt x="43049" y="2530"/>
                  </a:lnTo>
                  <a:lnTo>
                    <a:pt x="43036" y="2269"/>
                  </a:lnTo>
                  <a:lnTo>
                    <a:pt x="42997" y="2021"/>
                  </a:lnTo>
                  <a:lnTo>
                    <a:pt x="42932" y="1773"/>
                  </a:lnTo>
                  <a:lnTo>
                    <a:pt x="42854" y="1539"/>
                  </a:lnTo>
                  <a:lnTo>
                    <a:pt x="42749" y="1317"/>
                  </a:lnTo>
                  <a:lnTo>
                    <a:pt x="42619" y="1109"/>
                  </a:lnTo>
                  <a:lnTo>
                    <a:pt x="42476" y="926"/>
                  </a:lnTo>
                  <a:lnTo>
                    <a:pt x="42306" y="743"/>
                  </a:lnTo>
                  <a:lnTo>
                    <a:pt x="42124" y="574"/>
                  </a:lnTo>
                  <a:lnTo>
                    <a:pt x="41941" y="431"/>
                  </a:lnTo>
                  <a:lnTo>
                    <a:pt x="41733" y="300"/>
                  </a:lnTo>
                  <a:lnTo>
                    <a:pt x="41511" y="196"/>
                  </a:lnTo>
                  <a:lnTo>
                    <a:pt x="41276" y="118"/>
                  </a:lnTo>
                  <a:lnTo>
                    <a:pt x="41029" y="52"/>
                  </a:lnTo>
                  <a:lnTo>
                    <a:pt x="40781" y="13"/>
                  </a:lnTo>
                  <a:lnTo>
                    <a:pt x="4052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5232897" y="3510401"/>
              <a:ext cx="990371" cy="299959"/>
            </a:xfrm>
            <a:custGeom>
              <a:rect b="b" l="l" r="r" t="t"/>
              <a:pathLst>
                <a:path extrusionOk="0" h="9805" w="32373">
                  <a:moveTo>
                    <a:pt x="2530" y="0"/>
                  </a:moveTo>
                  <a:lnTo>
                    <a:pt x="2269" y="14"/>
                  </a:lnTo>
                  <a:lnTo>
                    <a:pt x="2021" y="53"/>
                  </a:lnTo>
                  <a:lnTo>
                    <a:pt x="1787" y="118"/>
                  </a:lnTo>
                  <a:lnTo>
                    <a:pt x="1552" y="196"/>
                  </a:lnTo>
                  <a:lnTo>
                    <a:pt x="1330" y="300"/>
                  </a:lnTo>
                  <a:lnTo>
                    <a:pt x="1122" y="431"/>
                  </a:lnTo>
                  <a:lnTo>
                    <a:pt x="926" y="574"/>
                  </a:lnTo>
                  <a:lnTo>
                    <a:pt x="744" y="744"/>
                  </a:lnTo>
                  <a:lnTo>
                    <a:pt x="587" y="913"/>
                  </a:lnTo>
                  <a:lnTo>
                    <a:pt x="431" y="1109"/>
                  </a:lnTo>
                  <a:lnTo>
                    <a:pt x="313" y="1317"/>
                  </a:lnTo>
                  <a:lnTo>
                    <a:pt x="196" y="1539"/>
                  </a:lnTo>
                  <a:lnTo>
                    <a:pt x="118" y="1774"/>
                  </a:lnTo>
                  <a:lnTo>
                    <a:pt x="53" y="2021"/>
                  </a:lnTo>
                  <a:lnTo>
                    <a:pt x="14" y="2269"/>
                  </a:lnTo>
                  <a:lnTo>
                    <a:pt x="1" y="2530"/>
                  </a:lnTo>
                  <a:lnTo>
                    <a:pt x="1" y="7288"/>
                  </a:lnTo>
                  <a:lnTo>
                    <a:pt x="14" y="7536"/>
                  </a:lnTo>
                  <a:lnTo>
                    <a:pt x="53" y="7797"/>
                  </a:lnTo>
                  <a:lnTo>
                    <a:pt x="118" y="8032"/>
                  </a:lnTo>
                  <a:lnTo>
                    <a:pt x="196" y="8266"/>
                  </a:lnTo>
                  <a:lnTo>
                    <a:pt x="313" y="8488"/>
                  </a:lnTo>
                  <a:lnTo>
                    <a:pt x="431" y="8696"/>
                  </a:lnTo>
                  <a:lnTo>
                    <a:pt x="587" y="8892"/>
                  </a:lnTo>
                  <a:lnTo>
                    <a:pt x="744" y="9075"/>
                  </a:lnTo>
                  <a:lnTo>
                    <a:pt x="926" y="9231"/>
                  </a:lnTo>
                  <a:lnTo>
                    <a:pt x="1122" y="9374"/>
                  </a:lnTo>
                  <a:lnTo>
                    <a:pt x="1330" y="9505"/>
                  </a:lnTo>
                  <a:lnTo>
                    <a:pt x="1552" y="9609"/>
                  </a:lnTo>
                  <a:lnTo>
                    <a:pt x="1787" y="9700"/>
                  </a:lnTo>
                  <a:lnTo>
                    <a:pt x="2021" y="9752"/>
                  </a:lnTo>
                  <a:lnTo>
                    <a:pt x="2269" y="9792"/>
                  </a:lnTo>
                  <a:lnTo>
                    <a:pt x="2530" y="9805"/>
                  </a:lnTo>
                  <a:lnTo>
                    <a:pt x="29843" y="9805"/>
                  </a:lnTo>
                  <a:lnTo>
                    <a:pt x="30104" y="9792"/>
                  </a:lnTo>
                  <a:lnTo>
                    <a:pt x="30352" y="9752"/>
                  </a:lnTo>
                  <a:lnTo>
                    <a:pt x="30599" y="9700"/>
                  </a:lnTo>
                  <a:lnTo>
                    <a:pt x="30834" y="9609"/>
                  </a:lnTo>
                  <a:lnTo>
                    <a:pt x="31056" y="9505"/>
                  </a:lnTo>
                  <a:lnTo>
                    <a:pt x="31264" y="9374"/>
                  </a:lnTo>
                  <a:lnTo>
                    <a:pt x="31447" y="9231"/>
                  </a:lnTo>
                  <a:lnTo>
                    <a:pt x="31629" y="9075"/>
                  </a:lnTo>
                  <a:lnTo>
                    <a:pt x="31799" y="8892"/>
                  </a:lnTo>
                  <a:lnTo>
                    <a:pt x="31942" y="8696"/>
                  </a:lnTo>
                  <a:lnTo>
                    <a:pt x="32072" y="8488"/>
                  </a:lnTo>
                  <a:lnTo>
                    <a:pt x="32177" y="8266"/>
                  </a:lnTo>
                  <a:lnTo>
                    <a:pt x="32255" y="8032"/>
                  </a:lnTo>
                  <a:lnTo>
                    <a:pt x="32320" y="7797"/>
                  </a:lnTo>
                  <a:lnTo>
                    <a:pt x="32359" y="7536"/>
                  </a:lnTo>
                  <a:lnTo>
                    <a:pt x="32372" y="7288"/>
                  </a:lnTo>
                  <a:lnTo>
                    <a:pt x="32372" y="2530"/>
                  </a:lnTo>
                  <a:lnTo>
                    <a:pt x="32359" y="2269"/>
                  </a:lnTo>
                  <a:lnTo>
                    <a:pt x="32320" y="2021"/>
                  </a:lnTo>
                  <a:lnTo>
                    <a:pt x="32255" y="1774"/>
                  </a:lnTo>
                  <a:lnTo>
                    <a:pt x="32177" y="1539"/>
                  </a:lnTo>
                  <a:lnTo>
                    <a:pt x="32072" y="1317"/>
                  </a:lnTo>
                  <a:lnTo>
                    <a:pt x="31942" y="1109"/>
                  </a:lnTo>
                  <a:lnTo>
                    <a:pt x="31799" y="913"/>
                  </a:lnTo>
                  <a:lnTo>
                    <a:pt x="31629" y="744"/>
                  </a:lnTo>
                  <a:lnTo>
                    <a:pt x="31447" y="574"/>
                  </a:lnTo>
                  <a:lnTo>
                    <a:pt x="31264" y="431"/>
                  </a:lnTo>
                  <a:lnTo>
                    <a:pt x="31056" y="300"/>
                  </a:lnTo>
                  <a:lnTo>
                    <a:pt x="30834" y="196"/>
                  </a:lnTo>
                  <a:lnTo>
                    <a:pt x="30599" y="118"/>
                  </a:lnTo>
                  <a:lnTo>
                    <a:pt x="30352" y="53"/>
                  </a:lnTo>
                  <a:lnTo>
                    <a:pt x="30104" y="14"/>
                  </a:lnTo>
                  <a:lnTo>
                    <a:pt x="29843" y="0"/>
                  </a:lnTo>
                  <a:close/>
                </a:path>
              </a:pathLst>
            </a:custGeom>
            <a:solidFill>
              <a:srgbClr val="745F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5241677" y="3810330"/>
              <a:ext cx="230545" cy="770992"/>
            </a:xfrm>
            <a:custGeom>
              <a:rect b="b" l="l" r="r" t="t"/>
              <a:pathLst>
                <a:path extrusionOk="0" h="25202" w="7536">
                  <a:moveTo>
                    <a:pt x="3116" y="1"/>
                  </a:moveTo>
                  <a:lnTo>
                    <a:pt x="0" y="25202"/>
                  </a:lnTo>
                  <a:lnTo>
                    <a:pt x="2412" y="25202"/>
                  </a:lnTo>
                  <a:lnTo>
                    <a:pt x="7536" y="1"/>
                  </a:lnTo>
                  <a:close/>
                </a:path>
              </a:pathLst>
            </a:custGeom>
            <a:solidFill>
              <a:srgbClr val="7A65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5984708" y="3810330"/>
              <a:ext cx="142041" cy="770992"/>
            </a:xfrm>
            <a:custGeom>
              <a:rect b="b" l="l" r="r" t="t"/>
              <a:pathLst>
                <a:path extrusionOk="0" h="25202" w="4643">
                  <a:moveTo>
                    <a:pt x="1" y="1"/>
                  </a:moveTo>
                  <a:lnTo>
                    <a:pt x="2243" y="25202"/>
                  </a:lnTo>
                  <a:lnTo>
                    <a:pt x="4642" y="25202"/>
                  </a:lnTo>
                  <a:lnTo>
                    <a:pt x="4421" y="1"/>
                  </a:lnTo>
                  <a:close/>
                </a:path>
              </a:pathLst>
            </a:custGeom>
            <a:solidFill>
              <a:srgbClr val="7A65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5332996" y="3810330"/>
              <a:ext cx="796935" cy="61858"/>
            </a:xfrm>
            <a:custGeom>
              <a:rect b="b" l="l" r="r" t="t"/>
              <a:pathLst>
                <a:path extrusionOk="0" h="2022" w="26050">
                  <a:moveTo>
                    <a:pt x="1" y="1"/>
                  </a:moveTo>
                  <a:lnTo>
                    <a:pt x="1" y="2021"/>
                  </a:lnTo>
                  <a:lnTo>
                    <a:pt x="26050" y="2021"/>
                  </a:lnTo>
                  <a:lnTo>
                    <a:pt x="26050" y="1"/>
                  </a:lnTo>
                  <a:close/>
                </a:path>
              </a:pathLst>
            </a:custGeom>
            <a:solidFill>
              <a:srgbClr val="7A65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4735555" y="3510401"/>
              <a:ext cx="990340" cy="299959"/>
            </a:xfrm>
            <a:custGeom>
              <a:rect b="b" l="l" r="r" t="t"/>
              <a:pathLst>
                <a:path extrusionOk="0" h="9805" w="32372">
                  <a:moveTo>
                    <a:pt x="2529" y="0"/>
                  </a:moveTo>
                  <a:lnTo>
                    <a:pt x="2269" y="14"/>
                  </a:lnTo>
                  <a:lnTo>
                    <a:pt x="2021" y="53"/>
                  </a:lnTo>
                  <a:lnTo>
                    <a:pt x="1786" y="118"/>
                  </a:lnTo>
                  <a:lnTo>
                    <a:pt x="1551" y="196"/>
                  </a:lnTo>
                  <a:lnTo>
                    <a:pt x="1330" y="300"/>
                  </a:lnTo>
                  <a:lnTo>
                    <a:pt x="1121" y="431"/>
                  </a:lnTo>
                  <a:lnTo>
                    <a:pt x="926" y="574"/>
                  </a:lnTo>
                  <a:lnTo>
                    <a:pt x="743" y="744"/>
                  </a:lnTo>
                  <a:lnTo>
                    <a:pt x="587" y="913"/>
                  </a:lnTo>
                  <a:lnTo>
                    <a:pt x="430" y="1109"/>
                  </a:lnTo>
                  <a:lnTo>
                    <a:pt x="313" y="1317"/>
                  </a:lnTo>
                  <a:lnTo>
                    <a:pt x="209" y="1539"/>
                  </a:lnTo>
                  <a:lnTo>
                    <a:pt x="117" y="1774"/>
                  </a:lnTo>
                  <a:lnTo>
                    <a:pt x="52" y="2021"/>
                  </a:lnTo>
                  <a:lnTo>
                    <a:pt x="13" y="2269"/>
                  </a:lnTo>
                  <a:lnTo>
                    <a:pt x="0" y="2530"/>
                  </a:lnTo>
                  <a:lnTo>
                    <a:pt x="0" y="7288"/>
                  </a:lnTo>
                  <a:lnTo>
                    <a:pt x="13" y="7536"/>
                  </a:lnTo>
                  <a:lnTo>
                    <a:pt x="52" y="7797"/>
                  </a:lnTo>
                  <a:lnTo>
                    <a:pt x="117" y="8032"/>
                  </a:lnTo>
                  <a:lnTo>
                    <a:pt x="209" y="8266"/>
                  </a:lnTo>
                  <a:lnTo>
                    <a:pt x="313" y="8488"/>
                  </a:lnTo>
                  <a:lnTo>
                    <a:pt x="430" y="8696"/>
                  </a:lnTo>
                  <a:lnTo>
                    <a:pt x="587" y="8892"/>
                  </a:lnTo>
                  <a:lnTo>
                    <a:pt x="743" y="9075"/>
                  </a:lnTo>
                  <a:lnTo>
                    <a:pt x="926" y="9231"/>
                  </a:lnTo>
                  <a:lnTo>
                    <a:pt x="1121" y="9374"/>
                  </a:lnTo>
                  <a:lnTo>
                    <a:pt x="1330" y="9505"/>
                  </a:lnTo>
                  <a:lnTo>
                    <a:pt x="1551" y="9609"/>
                  </a:lnTo>
                  <a:lnTo>
                    <a:pt x="1786" y="9700"/>
                  </a:lnTo>
                  <a:lnTo>
                    <a:pt x="2021" y="9752"/>
                  </a:lnTo>
                  <a:lnTo>
                    <a:pt x="2269" y="9792"/>
                  </a:lnTo>
                  <a:lnTo>
                    <a:pt x="2529" y="9805"/>
                  </a:lnTo>
                  <a:lnTo>
                    <a:pt x="29843" y="9805"/>
                  </a:lnTo>
                  <a:lnTo>
                    <a:pt x="30103" y="9792"/>
                  </a:lnTo>
                  <a:lnTo>
                    <a:pt x="30351" y="9752"/>
                  </a:lnTo>
                  <a:lnTo>
                    <a:pt x="30599" y="9700"/>
                  </a:lnTo>
                  <a:lnTo>
                    <a:pt x="30833" y="9609"/>
                  </a:lnTo>
                  <a:lnTo>
                    <a:pt x="31055" y="9505"/>
                  </a:lnTo>
                  <a:lnTo>
                    <a:pt x="31264" y="9374"/>
                  </a:lnTo>
                  <a:lnTo>
                    <a:pt x="31459" y="9231"/>
                  </a:lnTo>
                  <a:lnTo>
                    <a:pt x="31629" y="9075"/>
                  </a:lnTo>
                  <a:lnTo>
                    <a:pt x="31798" y="8892"/>
                  </a:lnTo>
                  <a:lnTo>
                    <a:pt x="31942" y="8696"/>
                  </a:lnTo>
                  <a:lnTo>
                    <a:pt x="32072" y="8488"/>
                  </a:lnTo>
                  <a:lnTo>
                    <a:pt x="32176" y="8266"/>
                  </a:lnTo>
                  <a:lnTo>
                    <a:pt x="32254" y="8032"/>
                  </a:lnTo>
                  <a:lnTo>
                    <a:pt x="32320" y="7797"/>
                  </a:lnTo>
                  <a:lnTo>
                    <a:pt x="32359" y="7536"/>
                  </a:lnTo>
                  <a:lnTo>
                    <a:pt x="32372" y="7288"/>
                  </a:lnTo>
                  <a:lnTo>
                    <a:pt x="32372" y="2530"/>
                  </a:lnTo>
                  <a:lnTo>
                    <a:pt x="32359" y="2269"/>
                  </a:lnTo>
                  <a:lnTo>
                    <a:pt x="32320" y="2021"/>
                  </a:lnTo>
                  <a:lnTo>
                    <a:pt x="32254" y="1774"/>
                  </a:lnTo>
                  <a:lnTo>
                    <a:pt x="32176" y="1539"/>
                  </a:lnTo>
                  <a:lnTo>
                    <a:pt x="32072" y="1317"/>
                  </a:lnTo>
                  <a:lnTo>
                    <a:pt x="31942" y="1109"/>
                  </a:lnTo>
                  <a:lnTo>
                    <a:pt x="31798" y="913"/>
                  </a:lnTo>
                  <a:lnTo>
                    <a:pt x="31629" y="744"/>
                  </a:lnTo>
                  <a:lnTo>
                    <a:pt x="31459" y="574"/>
                  </a:lnTo>
                  <a:lnTo>
                    <a:pt x="31264" y="431"/>
                  </a:lnTo>
                  <a:lnTo>
                    <a:pt x="31055" y="300"/>
                  </a:lnTo>
                  <a:lnTo>
                    <a:pt x="30833" y="196"/>
                  </a:lnTo>
                  <a:lnTo>
                    <a:pt x="30599" y="118"/>
                  </a:lnTo>
                  <a:lnTo>
                    <a:pt x="30351" y="53"/>
                  </a:lnTo>
                  <a:lnTo>
                    <a:pt x="30103" y="14"/>
                  </a:lnTo>
                  <a:lnTo>
                    <a:pt x="29843" y="0"/>
                  </a:lnTo>
                  <a:close/>
                </a:path>
              </a:pathLst>
            </a:custGeom>
            <a:solidFill>
              <a:srgbClr val="806C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4572405" y="2227321"/>
              <a:ext cx="380938" cy="1587017"/>
            </a:xfrm>
            <a:custGeom>
              <a:rect b="b" l="l" r="r" t="t"/>
              <a:pathLst>
                <a:path extrusionOk="0" h="51876" w="12452">
                  <a:moveTo>
                    <a:pt x="5972" y="0"/>
                  </a:moveTo>
                  <a:lnTo>
                    <a:pt x="1526" y="430"/>
                  </a:lnTo>
                  <a:lnTo>
                    <a:pt x="1357" y="456"/>
                  </a:lnTo>
                  <a:lnTo>
                    <a:pt x="1187" y="496"/>
                  </a:lnTo>
                  <a:lnTo>
                    <a:pt x="1031" y="561"/>
                  </a:lnTo>
                  <a:lnTo>
                    <a:pt x="887" y="626"/>
                  </a:lnTo>
                  <a:lnTo>
                    <a:pt x="744" y="717"/>
                  </a:lnTo>
                  <a:lnTo>
                    <a:pt x="614" y="809"/>
                  </a:lnTo>
                  <a:lnTo>
                    <a:pt x="496" y="913"/>
                  </a:lnTo>
                  <a:lnTo>
                    <a:pt x="379" y="1043"/>
                  </a:lnTo>
                  <a:lnTo>
                    <a:pt x="288" y="1161"/>
                  </a:lnTo>
                  <a:lnTo>
                    <a:pt x="209" y="1304"/>
                  </a:lnTo>
                  <a:lnTo>
                    <a:pt x="131" y="1447"/>
                  </a:lnTo>
                  <a:lnTo>
                    <a:pt x="79" y="1604"/>
                  </a:lnTo>
                  <a:lnTo>
                    <a:pt x="40" y="1760"/>
                  </a:lnTo>
                  <a:lnTo>
                    <a:pt x="14" y="1930"/>
                  </a:lnTo>
                  <a:lnTo>
                    <a:pt x="1" y="2099"/>
                  </a:lnTo>
                  <a:lnTo>
                    <a:pt x="14" y="2269"/>
                  </a:lnTo>
                  <a:lnTo>
                    <a:pt x="4642" y="50364"/>
                  </a:lnTo>
                  <a:lnTo>
                    <a:pt x="4668" y="50533"/>
                  </a:lnTo>
                  <a:lnTo>
                    <a:pt x="4707" y="50690"/>
                  </a:lnTo>
                  <a:lnTo>
                    <a:pt x="4759" y="50846"/>
                  </a:lnTo>
                  <a:lnTo>
                    <a:pt x="4838" y="51002"/>
                  </a:lnTo>
                  <a:lnTo>
                    <a:pt x="4916" y="51133"/>
                  </a:lnTo>
                  <a:lnTo>
                    <a:pt x="5020" y="51263"/>
                  </a:lnTo>
                  <a:lnTo>
                    <a:pt x="5124" y="51394"/>
                  </a:lnTo>
                  <a:lnTo>
                    <a:pt x="5242" y="51498"/>
                  </a:lnTo>
                  <a:lnTo>
                    <a:pt x="5372" y="51589"/>
                  </a:lnTo>
                  <a:lnTo>
                    <a:pt x="5516" y="51680"/>
                  </a:lnTo>
                  <a:lnTo>
                    <a:pt x="5659" y="51746"/>
                  </a:lnTo>
                  <a:lnTo>
                    <a:pt x="5815" y="51811"/>
                  </a:lnTo>
                  <a:lnTo>
                    <a:pt x="5972" y="51850"/>
                  </a:lnTo>
                  <a:lnTo>
                    <a:pt x="6141" y="51876"/>
                  </a:lnTo>
                  <a:lnTo>
                    <a:pt x="6480" y="51876"/>
                  </a:lnTo>
                  <a:lnTo>
                    <a:pt x="10926" y="51446"/>
                  </a:lnTo>
                  <a:lnTo>
                    <a:pt x="11096" y="51420"/>
                  </a:lnTo>
                  <a:lnTo>
                    <a:pt x="11265" y="51381"/>
                  </a:lnTo>
                  <a:lnTo>
                    <a:pt x="11421" y="51328"/>
                  </a:lnTo>
                  <a:lnTo>
                    <a:pt x="11565" y="51250"/>
                  </a:lnTo>
                  <a:lnTo>
                    <a:pt x="11708" y="51172"/>
                  </a:lnTo>
                  <a:lnTo>
                    <a:pt x="11839" y="51068"/>
                  </a:lnTo>
                  <a:lnTo>
                    <a:pt x="11956" y="50963"/>
                  </a:lnTo>
                  <a:lnTo>
                    <a:pt x="12060" y="50846"/>
                  </a:lnTo>
                  <a:lnTo>
                    <a:pt x="12165" y="50716"/>
                  </a:lnTo>
                  <a:lnTo>
                    <a:pt x="12243" y="50572"/>
                  </a:lnTo>
                  <a:lnTo>
                    <a:pt x="12321" y="50429"/>
                  </a:lnTo>
                  <a:lnTo>
                    <a:pt x="12373" y="50272"/>
                  </a:lnTo>
                  <a:lnTo>
                    <a:pt x="12412" y="50116"/>
                  </a:lnTo>
                  <a:lnTo>
                    <a:pt x="12438" y="49946"/>
                  </a:lnTo>
                  <a:lnTo>
                    <a:pt x="12451" y="49777"/>
                  </a:lnTo>
                  <a:lnTo>
                    <a:pt x="12438" y="49607"/>
                  </a:lnTo>
                  <a:lnTo>
                    <a:pt x="7810" y="1513"/>
                  </a:lnTo>
                  <a:lnTo>
                    <a:pt x="7784" y="1343"/>
                  </a:lnTo>
                  <a:lnTo>
                    <a:pt x="7745" y="1187"/>
                  </a:lnTo>
                  <a:lnTo>
                    <a:pt x="7680" y="1030"/>
                  </a:lnTo>
                  <a:lnTo>
                    <a:pt x="7615" y="874"/>
                  </a:lnTo>
                  <a:lnTo>
                    <a:pt x="7536" y="743"/>
                  </a:lnTo>
                  <a:lnTo>
                    <a:pt x="7432" y="613"/>
                  </a:lnTo>
                  <a:lnTo>
                    <a:pt x="7328" y="483"/>
                  </a:lnTo>
                  <a:lnTo>
                    <a:pt x="7197" y="378"/>
                  </a:lnTo>
                  <a:lnTo>
                    <a:pt x="7080" y="287"/>
                  </a:lnTo>
                  <a:lnTo>
                    <a:pt x="6937" y="196"/>
                  </a:lnTo>
                  <a:lnTo>
                    <a:pt x="6793" y="131"/>
                  </a:lnTo>
                  <a:lnTo>
                    <a:pt x="6637" y="65"/>
                  </a:lnTo>
                  <a:lnTo>
                    <a:pt x="6480" y="26"/>
                  </a:lnTo>
                  <a:lnTo>
                    <a:pt x="6311" y="0"/>
                  </a:lnTo>
                  <a:close/>
                </a:path>
              </a:pathLst>
            </a:custGeom>
            <a:solidFill>
              <a:srgbClr val="745F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4744702" y="3810330"/>
              <a:ext cx="230178" cy="770992"/>
            </a:xfrm>
            <a:custGeom>
              <a:rect b="b" l="l" r="r" t="t"/>
              <a:pathLst>
                <a:path extrusionOk="0" h="25202" w="7524">
                  <a:moveTo>
                    <a:pt x="3104" y="1"/>
                  </a:moveTo>
                  <a:lnTo>
                    <a:pt x="1" y="25202"/>
                  </a:lnTo>
                  <a:lnTo>
                    <a:pt x="2400" y="25202"/>
                  </a:lnTo>
                  <a:lnTo>
                    <a:pt x="752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5487366" y="3810330"/>
              <a:ext cx="135249" cy="770992"/>
            </a:xfrm>
            <a:custGeom>
              <a:rect b="b" l="l" r="r" t="t"/>
              <a:pathLst>
                <a:path extrusionOk="0" h="25202" w="4421">
                  <a:moveTo>
                    <a:pt x="0" y="1"/>
                  </a:moveTo>
                  <a:lnTo>
                    <a:pt x="1995" y="25202"/>
                  </a:lnTo>
                  <a:lnTo>
                    <a:pt x="4394" y="25202"/>
                  </a:lnTo>
                  <a:lnTo>
                    <a:pt x="44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4835654" y="3810330"/>
              <a:ext cx="793722" cy="61858"/>
            </a:xfrm>
            <a:custGeom>
              <a:rect b="b" l="l" r="r" t="t"/>
              <a:pathLst>
                <a:path extrusionOk="0" h="2022" w="25945">
                  <a:moveTo>
                    <a:pt x="0" y="1"/>
                  </a:moveTo>
                  <a:lnTo>
                    <a:pt x="0" y="2021"/>
                  </a:lnTo>
                  <a:lnTo>
                    <a:pt x="25945" y="2021"/>
                  </a:lnTo>
                  <a:lnTo>
                    <a:pt x="259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4741123" y="3510799"/>
              <a:ext cx="189490" cy="288793"/>
            </a:xfrm>
            <a:custGeom>
              <a:rect b="b" l="l" r="r" t="t"/>
              <a:pathLst>
                <a:path extrusionOk="0" fill="none" h="9440" w="6194">
                  <a:moveTo>
                    <a:pt x="6193" y="1"/>
                  </a:moveTo>
                  <a:lnTo>
                    <a:pt x="1" y="9440"/>
                  </a:lnTo>
                </a:path>
              </a:pathLst>
            </a:custGeom>
            <a:noFill/>
            <a:ln cap="rnd" cmpd="sng" w="21175">
              <a:solidFill>
                <a:srgbClr val="66517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7821787" y="2227719"/>
              <a:ext cx="677685" cy="1514849"/>
            </a:xfrm>
            <a:custGeom>
              <a:rect b="b" l="l" r="r" t="t"/>
              <a:pathLst>
                <a:path extrusionOk="0" h="49517" w="22152">
                  <a:moveTo>
                    <a:pt x="6494" y="0"/>
                  </a:moveTo>
                  <a:lnTo>
                    <a:pt x="6298" y="13"/>
                  </a:lnTo>
                  <a:lnTo>
                    <a:pt x="6102" y="39"/>
                  </a:lnTo>
                  <a:lnTo>
                    <a:pt x="5920" y="91"/>
                  </a:lnTo>
                  <a:lnTo>
                    <a:pt x="5750" y="157"/>
                  </a:lnTo>
                  <a:lnTo>
                    <a:pt x="5581" y="235"/>
                  </a:lnTo>
                  <a:lnTo>
                    <a:pt x="5425" y="339"/>
                  </a:lnTo>
                  <a:lnTo>
                    <a:pt x="5281" y="443"/>
                  </a:lnTo>
                  <a:lnTo>
                    <a:pt x="5138" y="574"/>
                  </a:lnTo>
                  <a:lnTo>
                    <a:pt x="5020" y="704"/>
                  </a:lnTo>
                  <a:lnTo>
                    <a:pt x="4903" y="848"/>
                  </a:lnTo>
                  <a:lnTo>
                    <a:pt x="4812" y="1017"/>
                  </a:lnTo>
                  <a:lnTo>
                    <a:pt x="4720" y="1187"/>
                  </a:lnTo>
                  <a:lnTo>
                    <a:pt x="4655" y="1356"/>
                  </a:lnTo>
                  <a:lnTo>
                    <a:pt x="4616" y="1552"/>
                  </a:lnTo>
                  <a:lnTo>
                    <a:pt x="4590" y="1747"/>
                  </a:lnTo>
                  <a:lnTo>
                    <a:pt x="1" y="49360"/>
                  </a:lnTo>
                  <a:lnTo>
                    <a:pt x="1" y="49399"/>
                  </a:lnTo>
                  <a:lnTo>
                    <a:pt x="40" y="49438"/>
                  </a:lnTo>
                  <a:lnTo>
                    <a:pt x="92" y="49464"/>
                  </a:lnTo>
                  <a:lnTo>
                    <a:pt x="170" y="49490"/>
                  </a:lnTo>
                  <a:lnTo>
                    <a:pt x="275" y="49503"/>
                  </a:lnTo>
                  <a:lnTo>
                    <a:pt x="405" y="49516"/>
                  </a:lnTo>
                  <a:lnTo>
                    <a:pt x="705" y="49503"/>
                  </a:lnTo>
                  <a:lnTo>
                    <a:pt x="1096" y="49477"/>
                  </a:lnTo>
                  <a:lnTo>
                    <a:pt x="1552" y="49425"/>
                  </a:lnTo>
                  <a:lnTo>
                    <a:pt x="2061" y="49347"/>
                  </a:lnTo>
                  <a:lnTo>
                    <a:pt x="2648" y="49242"/>
                  </a:lnTo>
                  <a:lnTo>
                    <a:pt x="3273" y="49125"/>
                  </a:lnTo>
                  <a:lnTo>
                    <a:pt x="3938" y="48995"/>
                  </a:lnTo>
                  <a:lnTo>
                    <a:pt x="5398" y="48695"/>
                  </a:lnTo>
                  <a:lnTo>
                    <a:pt x="6950" y="48343"/>
                  </a:lnTo>
                  <a:lnTo>
                    <a:pt x="8553" y="47978"/>
                  </a:lnTo>
                  <a:lnTo>
                    <a:pt x="10170" y="47587"/>
                  </a:lnTo>
                  <a:lnTo>
                    <a:pt x="11735" y="47209"/>
                  </a:lnTo>
                  <a:lnTo>
                    <a:pt x="14499" y="46505"/>
                  </a:lnTo>
                  <a:lnTo>
                    <a:pt x="16454" y="45996"/>
                  </a:lnTo>
                  <a:lnTo>
                    <a:pt x="17197" y="45801"/>
                  </a:lnTo>
                  <a:lnTo>
                    <a:pt x="22151" y="13"/>
                  </a:lnTo>
                  <a:lnTo>
                    <a:pt x="6689" y="13"/>
                  </a:lnTo>
                  <a:lnTo>
                    <a:pt x="6494" y="0"/>
                  </a:lnTo>
                  <a:close/>
                </a:path>
              </a:pathLst>
            </a:custGeom>
            <a:solidFill>
              <a:srgbClr val="806C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7036080" y="3487671"/>
              <a:ext cx="1317007" cy="300357"/>
            </a:xfrm>
            <a:custGeom>
              <a:rect b="b" l="l" r="r" t="t"/>
              <a:pathLst>
                <a:path extrusionOk="0" h="9818" w="43050">
                  <a:moveTo>
                    <a:pt x="2530" y="0"/>
                  </a:moveTo>
                  <a:lnTo>
                    <a:pt x="2269" y="13"/>
                  </a:lnTo>
                  <a:lnTo>
                    <a:pt x="2021" y="52"/>
                  </a:lnTo>
                  <a:lnTo>
                    <a:pt x="1787" y="118"/>
                  </a:lnTo>
                  <a:lnTo>
                    <a:pt x="1552" y="196"/>
                  </a:lnTo>
                  <a:lnTo>
                    <a:pt x="1330" y="300"/>
                  </a:lnTo>
                  <a:lnTo>
                    <a:pt x="1122" y="431"/>
                  </a:lnTo>
                  <a:lnTo>
                    <a:pt x="926" y="574"/>
                  </a:lnTo>
                  <a:lnTo>
                    <a:pt x="744" y="743"/>
                  </a:lnTo>
                  <a:lnTo>
                    <a:pt x="587" y="926"/>
                  </a:lnTo>
                  <a:lnTo>
                    <a:pt x="431" y="1109"/>
                  </a:lnTo>
                  <a:lnTo>
                    <a:pt x="313" y="1317"/>
                  </a:lnTo>
                  <a:lnTo>
                    <a:pt x="209" y="1539"/>
                  </a:lnTo>
                  <a:lnTo>
                    <a:pt x="118" y="1773"/>
                  </a:lnTo>
                  <a:lnTo>
                    <a:pt x="53" y="2021"/>
                  </a:lnTo>
                  <a:lnTo>
                    <a:pt x="13" y="2269"/>
                  </a:lnTo>
                  <a:lnTo>
                    <a:pt x="0" y="2530"/>
                  </a:lnTo>
                  <a:lnTo>
                    <a:pt x="0" y="6232"/>
                  </a:lnTo>
                  <a:lnTo>
                    <a:pt x="13" y="6415"/>
                  </a:lnTo>
                  <a:lnTo>
                    <a:pt x="26" y="6597"/>
                  </a:lnTo>
                  <a:lnTo>
                    <a:pt x="53" y="6780"/>
                  </a:lnTo>
                  <a:lnTo>
                    <a:pt x="79" y="6949"/>
                  </a:lnTo>
                  <a:lnTo>
                    <a:pt x="118" y="7119"/>
                  </a:lnTo>
                  <a:lnTo>
                    <a:pt x="170" y="7288"/>
                  </a:lnTo>
                  <a:lnTo>
                    <a:pt x="222" y="7458"/>
                  </a:lnTo>
                  <a:lnTo>
                    <a:pt x="287" y="7627"/>
                  </a:lnTo>
                  <a:lnTo>
                    <a:pt x="352" y="7784"/>
                  </a:lnTo>
                  <a:lnTo>
                    <a:pt x="444" y="7940"/>
                  </a:lnTo>
                  <a:lnTo>
                    <a:pt x="522" y="8084"/>
                  </a:lnTo>
                  <a:lnTo>
                    <a:pt x="613" y="8227"/>
                  </a:lnTo>
                  <a:lnTo>
                    <a:pt x="717" y="8370"/>
                  </a:lnTo>
                  <a:lnTo>
                    <a:pt x="822" y="8514"/>
                  </a:lnTo>
                  <a:lnTo>
                    <a:pt x="939" y="8631"/>
                  </a:lnTo>
                  <a:lnTo>
                    <a:pt x="1056" y="8761"/>
                  </a:lnTo>
                  <a:lnTo>
                    <a:pt x="1174" y="8879"/>
                  </a:lnTo>
                  <a:lnTo>
                    <a:pt x="1304" y="8996"/>
                  </a:lnTo>
                  <a:lnTo>
                    <a:pt x="1448" y="9100"/>
                  </a:lnTo>
                  <a:lnTo>
                    <a:pt x="1591" y="9205"/>
                  </a:lnTo>
                  <a:lnTo>
                    <a:pt x="1734" y="9296"/>
                  </a:lnTo>
                  <a:lnTo>
                    <a:pt x="1878" y="9374"/>
                  </a:lnTo>
                  <a:lnTo>
                    <a:pt x="2034" y="9452"/>
                  </a:lnTo>
                  <a:lnTo>
                    <a:pt x="2191" y="9531"/>
                  </a:lnTo>
                  <a:lnTo>
                    <a:pt x="2360" y="9596"/>
                  </a:lnTo>
                  <a:lnTo>
                    <a:pt x="2530" y="9648"/>
                  </a:lnTo>
                  <a:lnTo>
                    <a:pt x="2699" y="9700"/>
                  </a:lnTo>
                  <a:lnTo>
                    <a:pt x="2869" y="9739"/>
                  </a:lnTo>
                  <a:lnTo>
                    <a:pt x="3038" y="9765"/>
                  </a:lnTo>
                  <a:lnTo>
                    <a:pt x="3221" y="9791"/>
                  </a:lnTo>
                  <a:lnTo>
                    <a:pt x="3403" y="9804"/>
                  </a:lnTo>
                  <a:lnTo>
                    <a:pt x="3586" y="9818"/>
                  </a:lnTo>
                  <a:lnTo>
                    <a:pt x="39464" y="9818"/>
                  </a:lnTo>
                  <a:lnTo>
                    <a:pt x="39647" y="9804"/>
                  </a:lnTo>
                  <a:lnTo>
                    <a:pt x="39829" y="9791"/>
                  </a:lnTo>
                  <a:lnTo>
                    <a:pt x="40012" y="9765"/>
                  </a:lnTo>
                  <a:lnTo>
                    <a:pt x="40195" y="9739"/>
                  </a:lnTo>
                  <a:lnTo>
                    <a:pt x="40364" y="9700"/>
                  </a:lnTo>
                  <a:lnTo>
                    <a:pt x="40534" y="9648"/>
                  </a:lnTo>
                  <a:lnTo>
                    <a:pt x="40703" y="9596"/>
                  </a:lnTo>
                  <a:lnTo>
                    <a:pt x="40859" y="9531"/>
                  </a:lnTo>
                  <a:lnTo>
                    <a:pt x="41016" y="9452"/>
                  </a:lnTo>
                  <a:lnTo>
                    <a:pt x="41172" y="9374"/>
                  </a:lnTo>
                  <a:lnTo>
                    <a:pt x="41329" y="9296"/>
                  </a:lnTo>
                  <a:lnTo>
                    <a:pt x="41472" y="9205"/>
                  </a:lnTo>
                  <a:lnTo>
                    <a:pt x="41616" y="9100"/>
                  </a:lnTo>
                  <a:lnTo>
                    <a:pt x="41746" y="8996"/>
                  </a:lnTo>
                  <a:lnTo>
                    <a:pt x="41876" y="8879"/>
                  </a:lnTo>
                  <a:lnTo>
                    <a:pt x="42007" y="8761"/>
                  </a:lnTo>
                  <a:lnTo>
                    <a:pt x="42124" y="8631"/>
                  </a:lnTo>
                  <a:lnTo>
                    <a:pt x="42228" y="8514"/>
                  </a:lnTo>
                  <a:lnTo>
                    <a:pt x="42346" y="8370"/>
                  </a:lnTo>
                  <a:lnTo>
                    <a:pt x="42437" y="8227"/>
                  </a:lnTo>
                  <a:lnTo>
                    <a:pt x="42528" y="8084"/>
                  </a:lnTo>
                  <a:lnTo>
                    <a:pt x="42619" y="7940"/>
                  </a:lnTo>
                  <a:lnTo>
                    <a:pt x="42698" y="7784"/>
                  </a:lnTo>
                  <a:lnTo>
                    <a:pt x="42776" y="7627"/>
                  </a:lnTo>
                  <a:lnTo>
                    <a:pt x="42828" y="7458"/>
                  </a:lnTo>
                  <a:lnTo>
                    <a:pt x="42893" y="7288"/>
                  </a:lnTo>
                  <a:lnTo>
                    <a:pt x="42932" y="7119"/>
                  </a:lnTo>
                  <a:lnTo>
                    <a:pt x="42985" y="6949"/>
                  </a:lnTo>
                  <a:lnTo>
                    <a:pt x="43011" y="6780"/>
                  </a:lnTo>
                  <a:lnTo>
                    <a:pt x="43037" y="6597"/>
                  </a:lnTo>
                  <a:lnTo>
                    <a:pt x="43050" y="6415"/>
                  </a:lnTo>
                  <a:lnTo>
                    <a:pt x="43050" y="6232"/>
                  </a:lnTo>
                  <a:lnTo>
                    <a:pt x="43050" y="2530"/>
                  </a:lnTo>
                  <a:lnTo>
                    <a:pt x="43037" y="2269"/>
                  </a:lnTo>
                  <a:lnTo>
                    <a:pt x="42998" y="2021"/>
                  </a:lnTo>
                  <a:lnTo>
                    <a:pt x="42932" y="1773"/>
                  </a:lnTo>
                  <a:lnTo>
                    <a:pt x="42854" y="1539"/>
                  </a:lnTo>
                  <a:lnTo>
                    <a:pt x="42750" y="1317"/>
                  </a:lnTo>
                  <a:lnTo>
                    <a:pt x="42619" y="1109"/>
                  </a:lnTo>
                  <a:lnTo>
                    <a:pt x="42476" y="926"/>
                  </a:lnTo>
                  <a:lnTo>
                    <a:pt x="42307" y="743"/>
                  </a:lnTo>
                  <a:lnTo>
                    <a:pt x="42137" y="574"/>
                  </a:lnTo>
                  <a:lnTo>
                    <a:pt x="41942" y="431"/>
                  </a:lnTo>
                  <a:lnTo>
                    <a:pt x="41733" y="300"/>
                  </a:lnTo>
                  <a:lnTo>
                    <a:pt x="41511" y="196"/>
                  </a:lnTo>
                  <a:lnTo>
                    <a:pt x="41277" y="118"/>
                  </a:lnTo>
                  <a:lnTo>
                    <a:pt x="41029" y="52"/>
                  </a:lnTo>
                  <a:lnTo>
                    <a:pt x="40781" y="13"/>
                  </a:lnTo>
                  <a:lnTo>
                    <a:pt x="4052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7036080" y="3510401"/>
              <a:ext cx="990371" cy="299959"/>
            </a:xfrm>
            <a:custGeom>
              <a:rect b="b" l="l" r="r" t="t"/>
              <a:pathLst>
                <a:path extrusionOk="0" h="9805" w="32373">
                  <a:moveTo>
                    <a:pt x="2530" y="0"/>
                  </a:moveTo>
                  <a:lnTo>
                    <a:pt x="2269" y="14"/>
                  </a:lnTo>
                  <a:lnTo>
                    <a:pt x="2021" y="53"/>
                  </a:lnTo>
                  <a:lnTo>
                    <a:pt x="1787" y="118"/>
                  </a:lnTo>
                  <a:lnTo>
                    <a:pt x="1552" y="196"/>
                  </a:lnTo>
                  <a:lnTo>
                    <a:pt x="1330" y="300"/>
                  </a:lnTo>
                  <a:lnTo>
                    <a:pt x="1122" y="431"/>
                  </a:lnTo>
                  <a:lnTo>
                    <a:pt x="926" y="574"/>
                  </a:lnTo>
                  <a:lnTo>
                    <a:pt x="744" y="744"/>
                  </a:lnTo>
                  <a:lnTo>
                    <a:pt x="587" y="913"/>
                  </a:lnTo>
                  <a:lnTo>
                    <a:pt x="431" y="1109"/>
                  </a:lnTo>
                  <a:lnTo>
                    <a:pt x="313" y="1317"/>
                  </a:lnTo>
                  <a:lnTo>
                    <a:pt x="209" y="1539"/>
                  </a:lnTo>
                  <a:lnTo>
                    <a:pt x="118" y="1774"/>
                  </a:lnTo>
                  <a:lnTo>
                    <a:pt x="53" y="2021"/>
                  </a:lnTo>
                  <a:lnTo>
                    <a:pt x="13" y="2269"/>
                  </a:lnTo>
                  <a:lnTo>
                    <a:pt x="0" y="2530"/>
                  </a:lnTo>
                  <a:lnTo>
                    <a:pt x="0" y="7288"/>
                  </a:lnTo>
                  <a:lnTo>
                    <a:pt x="13" y="7536"/>
                  </a:lnTo>
                  <a:lnTo>
                    <a:pt x="53" y="7797"/>
                  </a:lnTo>
                  <a:lnTo>
                    <a:pt x="118" y="8032"/>
                  </a:lnTo>
                  <a:lnTo>
                    <a:pt x="209" y="8266"/>
                  </a:lnTo>
                  <a:lnTo>
                    <a:pt x="313" y="8488"/>
                  </a:lnTo>
                  <a:lnTo>
                    <a:pt x="431" y="8696"/>
                  </a:lnTo>
                  <a:lnTo>
                    <a:pt x="587" y="8892"/>
                  </a:lnTo>
                  <a:lnTo>
                    <a:pt x="744" y="9075"/>
                  </a:lnTo>
                  <a:lnTo>
                    <a:pt x="926" y="9231"/>
                  </a:lnTo>
                  <a:lnTo>
                    <a:pt x="1122" y="9374"/>
                  </a:lnTo>
                  <a:lnTo>
                    <a:pt x="1330" y="9505"/>
                  </a:lnTo>
                  <a:lnTo>
                    <a:pt x="1552" y="9609"/>
                  </a:lnTo>
                  <a:lnTo>
                    <a:pt x="1787" y="9700"/>
                  </a:lnTo>
                  <a:lnTo>
                    <a:pt x="2021" y="9752"/>
                  </a:lnTo>
                  <a:lnTo>
                    <a:pt x="2269" y="9792"/>
                  </a:lnTo>
                  <a:lnTo>
                    <a:pt x="2530" y="9805"/>
                  </a:lnTo>
                  <a:lnTo>
                    <a:pt x="29843" y="9805"/>
                  </a:lnTo>
                  <a:lnTo>
                    <a:pt x="30104" y="9792"/>
                  </a:lnTo>
                  <a:lnTo>
                    <a:pt x="30351" y="9752"/>
                  </a:lnTo>
                  <a:lnTo>
                    <a:pt x="30599" y="9700"/>
                  </a:lnTo>
                  <a:lnTo>
                    <a:pt x="30834" y="9609"/>
                  </a:lnTo>
                  <a:lnTo>
                    <a:pt x="31055" y="9505"/>
                  </a:lnTo>
                  <a:lnTo>
                    <a:pt x="31264" y="9374"/>
                  </a:lnTo>
                  <a:lnTo>
                    <a:pt x="31460" y="9231"/>
                  </a:lnTo>
                  <a:lnTo>
                    <a:pt x="31629" y="9075"/>
                  </a:lnTo>
                  <a:lnTo>
                    <a:pt x="31798" y="8892"/>
                  </a:lnTo>
                  <a:lnTo>
                    <a:pt x="31942" y="8696"/>
                  </a:lnTo>
                  <a:lnTo>
                    <a:pt x="32072" y="8488"/>
                  </a:lnTo>
                  <a:lnTo>
                    <a:pt x="32177" y="8266"/>
                  </a:lnTo>
                  <a:lnTo>
                    <a:pt x="32255" y="8032"/>
                  </a:lnTo>
                  <a:lnTo>
                    <a:pt x="32320" y="7797"/>
                  </a:lnTo>
                  <a:lnTo>
                    <a:pt x="32359" y="7536"/>
                  </a:lnTo>
                  <a:lnTo>
                    <a:pt x="32372" y="7288"/>
                  </a:lnTo>
                  <a:lnTo>
                    <a:pt x="32372" y="2530"/>
                  </a:lnTo>
                  <a:lnTo>
                    <a:pt x="32359" y="2269"/>
                  </a:lnTo>
                  <a:lnTo>
                    <a:pt x="32320" y="2021"/>
                  </a:lnTo>
                  <a:lnTo>
                    <a:pt x="32255" y="1774"/>
                  </a:lnTo>
                  <a:lnTo>
                    <a:pt x="32177" y="1539"/>
                  </a:lnTo>
                  <a:lnTo>
                    <a:pt x="32072" y="1317"/>
                  </a:lnTo>
                  <a:lnTo>
                    <a:pt x="31942" y="1109"/>
                  </a:lnTo>
                  <a:lnTo>
                    <a:pt x="31798" y="913"/>
                  </a:lnTo>
                  <a:lnTo>
                    <a:pt x="31629" y="744"/>
                  </a:lnTo>
                  <a:lnTo>
                    <a:pt x="31460" y="574"/>
                  </a:lnTo>
                  <a:lnTo>
                    <a:pt x="31264" y="431"/>
                  </a:lnTo>
                  <a:lnTo>
                    <a:pt x="31055" y="300"/>
                  </a:lnTo>
                  <a:lnTo>
                    <a:pt x="30834" y="196"/>
                  </a:lnTo>
                  <a:lnTo>
                    <a:pt x="30599" y="118"/>
                  </a:lnTo>
                  <a:lnTo>
                    <a:pt x="30351" y="53"/>
                  </a:lnTo>
                  <a:lnTo>
                    <a:pt x="30104" y="14"/>
                  </a:lnTo>
                  <a:lnTo>
                    <a:pt x="29843" y="0"/>
                  </a:lnTo>
                  <a:close/>
                </a:path>
              </a:pathLst>
            </a:custGeom>
            <a:solidFill>
              <a:srgbClr val="745F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7787493" y="3810330"/>
              <a:ext cx="230178" cy="770992"/>
            </a:xfrm>
            <a:custGeom>
              <a:rect b="b" l="l" r="r" t="t"/>
              <a:pathLst>
                <a:path extrusionOk="0" h="25202" w="7524">
                  <a:moveTo>
                    <a:pt x="1" y="1"/>
                  </a:moveTo>
                  <a:lnTo>
                    <a:pt x="5111" y="25202"/>
                  </a:lnTo>
                  <a:lnTo>
                    <a:pt x="7523" y="25202"/>
                  </a:lnTo>
                  <a:lnTo>
                    <a:pt x="4420" y="1"/>
                  </a:lnTo>
                  <a:close/>
                </a:path>
              </a:pathLst>
            </a:custGeom>
            <a:solidFill>
              <a:srgbClr val="7A65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7132600" y="3810330"/>
              <a:ext cx="142010" cy="770992"/>
            </a:xfrm>
            <a:custGeom>
              <a:rect b="b" l="l" r="r" t="t"/>
              <a:pathLst>
                <a:path extrusionOk="0" h="25202" w="4642">
                  <a:moveTo>
                    <a:pt x="235" y="1"/>
                  </a:moveTo>
                  <a:lnTo>
                    <a:pt x="0" y="25202"/>
                  </a:lnTo>
                  <a:lnTo>
                    <a:pt x="2412" y="25202"/>
                  </a:lnTo>
                  <a:lnTo>
                    <a:pt x="4642" y="1"/>
                  </a:lnTo>
                  <a:close/>
                </a:path>
              </a:pathLst>
            </a:custGeom>
            <a:solidFill>
              <a:srgbClr val="7A65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7129418" y="3810330"/>
              <a:ext cx="796904" cy="61858"/>
            </a:xfrm>
            <a:custGeom>
              <a:rect b="b" l="l" r="r" t="t"/>
              <a:pathLst>
                <a:path extrusionOk="0" h="2022" w="26049">
                  <a:moveTo>
                    <a:pt x="0" y="1"/>
                  </a:moveTo>
                  <a:lnTo>
                    <a:pt x="0" y="2021"/>
                  </a:lnTo>
                  <a:lnTo>
                    <a:pt x="26049" y="2021"/>
                  </a:lnTo>
                  <a:lnTo>
                    <a:pt x="26049" y="1"/>
                  </a:lnTo>
                  <a:close/>
                </a:path>
              </a:pathLst>
            </a:custGeom>
            <a:solidFill>
              <a:srgbClr val="7A65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7533423" y="3510401"/>
              <a:ext cx="990371" cy="299959"/>
            </a:xfrm>
            <a:custGeom>
              <a:rect b="b" l="l" r="r" t="t"/>
              <a:pathLst>
                <a:path extrusionOk="0" h="9805" w="32373">
                  <a:moveTo>
                    <a:pt x="2530" y="0"/>
                  </a:moveTo>
                  <a:lnTo>
                    <a:pt x="2269" y="14"/>
                  </a:lnTo>
                  <a:lnTo>
                    <a:pt x="2022" y="53"/>
                  </a:lnTo>
                  <a:lnTo>
                    <a:pt x="1787" y="118"/>
                  </a:lnTo>
                  <a:lnTo>
                    <a:pt x="1552" y="196"/>
                  </a:lnTo>
                  <a:lnTo>
                    <a:pt x="1331" y="300"/>
                  </a:lnTo>
                  <a:lnTo>
                    <a:pt x="1122" y="431"/>
                  </a:lnTo>
                  <a:lnTo>
                    <a:pt x="927" y="574"/>
                  </a:lnTo>
                  <a:lnTo>
                    <a:pt x="744" y="744"/>
                  </a:lnTo>
                  <a:lnTo>
                    <a:pt x="588" y="913"/>
                  </a:lnTo>
                  <a:lnTo>
                    <a:pt x="431" y="1109"/>
                  </a:lnTo>
                  <a:lnTo>
                    <a:pt x="314" y="1317"/>
                  </a:lnTo>
                  <a:lnTo>
                    <a:pt x="210" y="1539"/>
                  </a:lnTo>
                  <a:lnTo>
                    <a:pt x="118" y="1774"/>
                  </a:lnTo>
                  <a:lnTo>
                    <a:pt x="53" y="2021"/>
                  </a:lnTo>
                  <a:lnTo>
                    <a:pt x="14" y="2269"/>
                  </a:lnTo>
                  <a:lnTo>
                    <a:pt x="1" y="2530"/>
                  </a:lnTo>
                  <a:lnTo>
                    <a:pt x="1" y="7288"/>
                  </a:lnTo>
                  <a:lnTo>
                    <a:pt x="14" y="7536"/>
                  </a:lnTo>
                  <a:lnTo>
                    <a:pt x="53" y="7797"/>
                  </a:lnTo>
                  <a:lnTo>
                    <a:pt x="118" y="8032"/>
                  </a:lnTo>
                  <a:lnTo>
                    <a:pt x="210" y="8266"/>
                  </a:lnTo>
                  <a:lnTo>
                    <a:pt x="314" y="8488"/>
                  </a:lnTo>
                  <a:lnTo>
                    <a:pt x="431" y="8696"/>
                  </a:lnTo>
                  <a:lnTo>
                    <a:pt x="588" y="8892"/>
                  </a:lnTo>
                  <a:lnTo>
                    <a:pt x="744" y="9075"/>
                  </a:lnTo>
                  <a:lnTo>
                    <a:pt x="927" y="9231"/>
                  </a:lnTo>
                  <a:lnTo>
                    <a:pt x="1122" y="9374"/>
                  </a:lnTo>
                  <a:lnTo>
                    <a:pt x="1331" y="9505"/>
                  </a:lnTo>
                  <a:lnTo>
                    <a:pt x="1552" y="9609"/>
                  </a:lnTo>
                  <a:lnTo>
                    <a:pt x="1787" y="9700"/>
                  </a:lnTo>
                  <a:lnTo>
                    <a:pt x="2022" y="9752"/>
                  </a:lnTo>
                  <a:lnTo>
                    <a:pt x="2269" y="9792"/>
                  </a:lnTo>
                  <a:lnTo>
                    <a:pt x="2530" y="9805"/>
                  </a:lnTo>
                  <a:lnTo>
                    <a:pt x="29843" y="9805"/>
                  </a:lnTo>
                  <a:lnTo>
                    <a:pt x="30104" y="9792"/>
                  </a:lnTo>
                  <a:lnTo>
                    <a:pt x="30352" y="9752"/>
                  </a:lnTo>
                  <a:lnTo>
                    <a:pt x="30600" y="9700"/>
                  </a:lnTo>
                  <a:lnTo>
                    <a:pt x="30834" y="9609"/>
                  </a:lnTo>
                  <a:lnTo>
                    <a:pt x="31056" y="9505"/>
                  </a:lnTo>
                  <a:lnTo>
                    <a:pt x="31265" y="9374"/>
                  </a:lnTo>
                  <a:lnTo>
                    <a:pt x="31460" y="9231"/>
                  </a:lnTo>
                  <a:lnTo>
                    <a:pt x="31630" y="9075"/>
                  </a:lnTo>
                  <a:lnTo>
                    <a:pt x="31799" y="8892"/>
                  </a:lnTo>
                  <a:lnTo>
                    <a:pt x="31942" y="8696"/>
                  </a:lnTo>
                  <a:lnTo>
                    <a:pt x="32073" y="8488"/>
                  </a:lnTo>
                  <a:lnTo>
                    <a:pt x="32177" y="8266"/>
                  </a:lnTo>
                  <a:lnTo>
                    <a:pt x="32255" y="8032"/>
                  </a:lnTo>
                  <a:lnTo>
                    <a:pt x="32321" y="7797"/>
                  </a:lnTo>
                  <a:lnTo>
                    <a:pt x="32360" y="7536"/>
                  </a:lnTo>
                  <a:lnTo>
                    <a:pt x="32373" y="7288"/>
                  </a:lnTo>
                  <a:lnTo>
                    <a:pt x="32373" y="2530"/>
                  </a:lnTo>
                  <a:lnTo>
                    <a:pt x="32360" y="2269"/>
                  </a:lnTo>
                  <a:lnTo>
                    <a:pt x="32321" y="2021"/>
                  </a:lnTo>
                  <a:lnTo>
                    <a:pt x="32255" y="1774"/>
                  </a:lnTo>
                  <a:lnTo>
                    <a:pt x="32177" y="1539"/>
                  </a:lnTo>
                  <a:lnTo>
                    <a:pt x="32073" y="1317"/>
                  </a:lnTo>
                  <a:lnTo>
                    <a:pt x="31942" y="1109"/>
                  </a:lnTo>
                  <a:lnTo>
                    <a:pt x="31799" y="913"/>
                  </a:lnTo>
                  <a:lnTo>
                    <a:pt x="31630" y="744"/>
                  </a:lnTo>
                  <a:lnTo>
                    <a:pt x="31460" y="574"/>
                  </a:lnTo>
                  <a:lnTo>
                    <a:pt x="31265" y="431"/>
                  </a:lnTo>
                  <a:lnTo>
                    <a:pt x="31056" y="300"/>
                  </a:lnTo>
                  <a:lnTo>
                    <a:pt x="30834" y="196"/>
                  </a:lnTo>
                  <a:lnTo>
                    <a:pt x="30600" y="118"/>
                  </a:lnTo>
                  <a:lnTo>
                    <a:pt x="30352" y="53"/>
                  </a:lnTo>
                  <a:lnTo>
                    <a:pt x="30104" y="14"/>
                  </a:lnTo>
                  <a:lnTo>
                    <a:pt x="29843" y="0"/>
                  </a:lnTo>
                  <a:close/>
                </a:path>
              </a:pathLst>
            </a:custGeom>
            <a:solidFill>
              <a:srgbClr val="806C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8306006" y="2227321"/>
              <a:ext cx="381305" cy="1587017"/>
            </a:xfrm>
            <a:custGeom>
              <a:rect b="b" l="l" r="r" t="t"/>
              <a:pathLst>
                <a:path extrusionOk="0" h="51876" w="12464">
                  <a:moveTo>
                    <a:pt x="6141" y="0"/>
                  </a:moveTo>
                  <a:lnTo>
                    <a:pt x="5984" y="26"/>
                  </a:lnTo>
                  <a:lnTo>
                    <a:pt x="5828" y="65"/>
                  </a:lnTo>
                  <a:lnTo>
                    <a:pt x="5672" y="131"/>
                  </a:lnTo>
                  <a:lnTo>
                    <a:pt x="5528" y="196"/>
                  </a:lnTo>
                  <a:lnTo>
                    <a:pt x="5385" y="287"/>
                  </a:lnTo>
                  <a:lnTo>
                    <a:pt x="5254" y="378"/>
                  </a:lnTo>
                  <a:lnTo>
                    <a:pt x="5137" y="483"/>
                  </a:lnTo>
                  <a:lnTo>
                    <a:pt x="5020" y="613"/>
                  </a:lnTo>
                  <a:lnTo>
                    <a:pt x="4928" y="743"/>
                  </a:lnTo>
                  <a:lnTo>
                    <a:pt x="4837" y="874"/>
                  </a:lnTo>
                  <a:lnTo>
                    <a:pt x="4772" y="1030"/>
                  </a:lnTo>
                  <a:lnTo>
                    <a:pt x="4720" y="1187"/>
                  </a:lnTo>
                  <a:lnTo>
                    <a:pt x="4668" y="1343"/>
                  </a:lnTo>
                  <a:lnTo>
                    <a:pt x="4642" y="1513"/>
                  </a:lnTo>
                  <a:lnTo>
                    <a:pt x="13" y="49607"/>
                  </a:lnTo>
                  <a:lnTo>
                    <a:pt x="0" y="49777"/>
                  </a:lnTo>
                  <a:lnTo>
                    <a:pt x="13" y="49946"/>
                  </a:lnTo>
                  <a:lnTo>
                    <a:pt x="39" y="50116"/>
                  </a:lnTo>
                  <a:lnTo>
                    <a:pt x="79" y="50272"/>
                  </a:lnTo>
                  <a:lnTo>
                    <a:pt x="144" y="50429"/>
                  </a:lnTo>
                  <a:lnTo>
                    <a:pt x="209" y="50572"/>
                  </a:lnTo>
                  <a:lnTo>
                    <a:pt x="300" y="50716"/>
                  </a:lnTo>
                  <a:lnTo>
                    <a:pt x="391" y="50846"/>
                  </a:lnTo>
                  <a:lnTo>
                    <a:pt x="496" y="50963"/>
                  </a:lnTo>
                  <a:lnTo>
                    <a:pt x="626" y="51068"/>
                  </a:lnTo>
                  <a:lnTo>
                    <a:pt x="743" y="51172"/>
                  </a:lnTo>
                  <a:lnTo>
                    <a:pt x="887" y="51250"/>
                  </a:lnTo>
                  <a:lnTo>
                    <a:pt x="1043" y="51328"/>
                  </a:lnTo>
                  <a:lnTo>
                    <a:pt x="1200" y="51381"/>
                  </a:lnTo>
                  <a:lnTo>
                    <a:pt x="1356" y="51420"/>
                  </a:lnTo>
                  <a:lnTo>
                    <a:pt x="1526" y="51446"/>
                  </a:lnTo>
                  <a:lnTo>
                    <a:pt x="5971" y="51876"/>
                  </a:lnTo>
                  <a:lnTo>
                    <a:pt x="6323" y="51876"/>
                  </a:lnTo>
                  <a:lnTo>
                    <a:pt x="6480" y="51850"/>
                  </a:lnTo>
                  <a:lnTo>
                    <a:pt x="6636" y="51811"/>
                  </a:lnTo>
                  <a:lnTo>
                    <a:pt x="6793" y="51746"/>
                  </a:lnTo>
                  <a:lnTo>
                    <a:pt x="6936" y="51680"/>
                  </a:lnTo>
                  <a:lnTo>
                    <a:pt x="7080" y="51589"/>
                  </a:lnTo>
                  <a:lnTo>
                    <a:pt x="7210" y="51498"/>
                  </a:lnTo>
                  <a:lnTo>
                    <a:pt x="7327" y="51394"/>
                  </a:lnTo>
                  <a:lnTo>
                    <a:pt x="7445" y="51263"/>
                  </a:lnTo>
                  <a:lnTo>
                    <a:pt x="7536" y="51133"/>
                  </a:lnTo>
                  <a:lnTo>
                    <a:pt x="7627" y="51002"/>
                  </a:lnTo>
                  <a:lnTo>
                    <a:pt x="7692" y="50846"/>
                  </a:lnTo>
                  <a:lnTo>
                    <a:pt x="7744" y="50690"/>
                  </a:lnTo>
                  <a:lnTo>
                    <a:pt x="7797" y="50533"/>
                  </a:lnTo>
                  <a:lnTo>
                    <a:pt x="7810" y="50364"/>
                  </a:lnTo>
                  <a:lnTo>
                    <a:pt x="12451" y="2269"/>
                  </a:lnTo>
                  <a:lnTo>
                    <a:pt x="12464" y="2099"/>
                  </a:lnTo>
                  <a:lnTo>
                    <a:pt x="12451" y="1930"/>
                  </a:lnTo>
                  <a:lnTo>
                    <a:pt x="12425" y="1760"/>
                  </a:lnTo>
                  <a:lnTo>
                    <a:pt x="12386" y="1604"/>
                  </a:lnTo>
                  <a:lnTo>
                    <a:pt x="12321" y="1447"/>
                  </a:lnTo>
                  <a:lnTo>
                    <a:pt x="12255" y="1304"/>
                  </a:lnTo>
                  <a:lnTo>
                    <a:pt x="12164" y="1161"/>
                  </a:lnTo>
                  <a:lnTo>
                    <a:pt x="12073" y="1043"/>
                  </a:lnTo>
                  <a:lnTo>
                    <a:pt x="11969" y="913"/>
                  </a:lnTo>
                  <a:lnTo>
                    <a:pt x="11838" y="809"/>
                  </a:lnTo>
                  <a:lnTo>
                    <a:pt x="11708" y="717"/>
                  </a:lnTo>
                  <a:lnTo>
                    <a:pt x="11577" y="626"/>
                  </a:lnTo>
                  <a:lnTo>
                    <a:pt x="11421" y="561"/>
                  </a:lnTo>
                  <a:lnTo>
                    <a:pt x="11265" y="496"/>
                  </a:lnTo>
                  <a:lnTo>
                    <a:pt x="11108" y="456"/>
                  </a:lnTo>
                  <a:lnTo>
                    <a:pt x="10939" y="430"/>
                  </a:lnTo>
                  <a:lnTo>
                    <a:pt x="6493" y="0"/>
                  </a:lnTo>
                  <a:close/>
                </a:path>
              </a:pathLst>
            </a:custGeom>
            <a:solidFill>
              <a:srgbClr val="745F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8284866" y="3810330"/>
              <a:ext cx="230147" cy="770992"/>
            </a:xfrm>
            <a:custGeom>
              <a:rect b="b" l="l" r="r" t="t"/>
              <a:pathLst>
                <a:path extrusionOk="0" h="25202" w="7523">
                  <a:moveTo>
                    <a:pt x="0" y="1"/>
                  </a:moveTo>
                  <a:lnTo>
                    <a:pt x="5111" y="25202"/>
                  </a:lnTo>
                  <a:lnTo>
                    <a:pt x="7523" y="25202"/>
                  </a:lnTo>
                  <a:lnTo>
                    <a:pt x="44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7637131" y="3810330"/>
              <a:ext cx="134852" cy="770992"/>
            </a:xfrm>
            <a:custGeom>
              <a:rect b="b" l="l" r="r" t="t"/>
              <a:pathLst>
                <a:path extrusionOk="0" h="25202" w="4408">
                  <a:moveTo>
                    <a:pt x="1" y="1"/>
                  </a:moveTo>
                  <a:lnTo>
                    <a:pt x="14" y="25202"/>
                  </a:lnTo>
                  <a:lnTo>
                    <a:pt x="2426" y="25202"/>
                  </a:lnTo>
                  <a:lnTo>
                    <a:pt x="440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7629973" y="3810330"/>
              <a:ext cx="793722" cy="61858"/>
            </a:xfrm>
            <a:custGeom>
              <a:rect b="b" l="l" r="r" t="t"/>
              <a:pathLst>
                <a:path extrusionOk="0" h="2022" w="25945">
                  <a:moveTo>
                    <a:pt x="0" y="1"/>
                  </a:moveTo>
                  <a:lnTo>
                    <a:pt x="0" y="2021"/>
                  </a:lnTo>
                  <a:lnTo>
                    <a:pt x="25944" y="2021"/>
                  </a:lnTo>
                  <a:lnTo>
                    <a:pt x="2594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8329133" y="3510799"/>
              <a:ext cx="189092" cy="288793"/>
            </a:xfrm>
            <a:custGeom>
              <a:rect b="b" l="l" r="r" t="t"/>
              <a:pathLst>
                <a:path extrusionOk="0" fill="none" h="9440" w="6181">
                  <a:moveTo>
                    <a:pt x="0" y="1"/>
                  </a:moveTo>
                  <a:lnTo>
                    <a:pt x="6180" y="9440"/>
                  </a:lnTo>
                </a:path>
              </a:pathLst>
            </a:custGeom>
            <a:noFill/>
            <a:ln cap="rnd" cmpd="sng" w="21175">
              <a:solidFill>
                <a:srgbClr val="66517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6577805" y="2909351"/>
              <a:ext cx="104137" cy="1637678"/>
            </a:xfrm>
            <a:custGeom>
              <a:rect b="b" l="l" r="r" t="t"/>
              <a:pathLst>
                <a:path extrusionOk="0" h="53532" w="3404">
                  <a:moveTo>
                    <a:pt x="1" y="0"/>
                  </a:moveTo>
                  <a:lnTo>
                    <a:pt x="1" y="53532"/>
                  </a:lnTo>
                  <a:lnTo>
                    <a:pt x="3403" y="53532"/>
                  </a:lnTo>
                  <a:lnTo>
                    <a:pt x="340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5524046" y="2733841"/>
              <a:ext cx="2212419" cy="977216"/>
            </a:xfrm>
            <a:custGeom>
              <a:rect b="b" l="l" r="r" t="t"/>
              <a:pathLst>
                <a:path extrusionOk="0" h="31943" w="72319">
                  <a:moveTo>
                    <a:pt x="5203" y="1"/>
                  </a:moveTo>
                  <a:lnTo>
                    <a:pt x="1" y="27040"/>
                  </a:lnTo>
                  <a:lnTo>
                    <a:pt x="653" y="27249"/>
                  </a:lnTo>
                  <a:lnTo>
                    <a:pt x="1448" y="27497"/>
                  </a:lnTo>
                  <a:lnTo>
                    <a:pt x="2543" y="27809"/>
                  </a:lnTo>
                  <a:lnTo>
                    <a:pt x="3925" y="28174"/>
                  </a:lnTo>
                  <a:lnTo>
                    <a:pt x="4733" y="28383"/>
                  </a:lnTo>
                  <a:lnTo>
                    <a:pt x="5607" y="28592"/>
                  </a:lnTo>
                  <a:lnTo>
                    <a:pt x="6546" y="28813"/>
                  </a:lnTo>
                  <a:lnTo>
                    <a:pt x="7549" y="29035"/>
                  </a:lnTo>
                  <a:lnTo>
                    <a:pt x="8632" y="29270"/>
                  </a:lnTo>
                  <a:lnTo>
                    <a:pt x="9779" y="29491"/>
                  </a:lnTo>
                  <a:lnTo>
                    <a:pt x="10978" y="29726"/>
                  </a:lnTo>
                  <a:lnTo>
                    <a:pt x="12256" y="29948"/>
                  </a:lnTo>
                  <a:lnTo>
                    <a:pt x="13586" y="30182"/>
                  </a:lnTo>
                  <a:lnTo>
                    <a:pt x="14981" y="30391"/>
                  </a:lnTo>
                  <a:lnTo>
                    <a:pt x="16441" y="30599"/>
                  </a:lnTo>
                  <a:lnTo>
                    <a:pt x="17953" y="30808"/>
                  </a:lnTo>
                  <a:lnTo>
                    <a:pt x="19531" y="31004"/>
                  </a:lnTo>
                  <a:lnTo>
                    <a:pt x="21160" y="31173"/>
                  </a:lnTo>
                  <a:lnTo>
                    <a:pt x="22855" y="31343"/>
                  </a:lnTo>
                  <a:lnTo>
                    <a:pt x="24602" y="31499"/>
                  </a:lnTo>
                  <a:lnTo>
                    <a:pt x="26401" y="31629"/>
                  </a:lnTo>
                  <a:lnTo>
                    <a:pt x="28253" y="31734"/>
                  </a:lnTo>
                  <a:lnTo>
                    <a:pt x="30156" y="31825"/>
                  </a:lnTo>
                  <a:lnTo>
                    <a:pt x="32112" y="31890"/>
                  </a:lnTo>
                  <a:lnTo>
                    <a:pt x="34107" y="31929"/>
                  </a:lnTo>
                  <a:lnTo>
                    <a:pt x="36166" y="31942"/>
                  </a:lnTo>
                  <a:lnTo>
                    <a:pt x="38213" y="31929"/>
                  </a:lnTo>
                  <a:lnTo>
                    <a:pt x="40221" y="31890"/>
                  </a:lnTo>
                  <a:lnTo>
                    <a:pt x="42177" y="31825"/>
                  </a:lnTo>
                  <a:lnTo>
                    <a:pt x="44080" y="31734"/>
                  </a:lnTo>
                  <a:lnTo>
                    <a:pt x="45931" y="31629"/>
                  </a:lnTo>
                  <a:lnTo>
                    <a:pt x="47731" y="31499"/>
                  </a:lnTo>
                  <a:lnTo>
                    <a:pt x="49478" y="31343"/>
                  </a:lnTo>
                  <a:lnTo>
                    <a:pt x="51159" y="31173"/>
                  </a:lnTo>
                  <a:lnTo>
                    <a:pt x="52789" y="31004"/>
                  </a:lnTo>
                  <a:lnTo>
                    <a:pt x="54367" y="30808"/>
                  </a:lnTo>
                  <a:lnTo>
                    <a:pt x="55892" y="30599"/>
                  </a:lnTo>
                  <a:lnTo>
                    <a:pt x="57339" y="30391"/>
                  </a:lnTo>
                  <a:lnTo>
                    <a:pt x="58734" y="30182"/>
                  </a:lnTo>
                  <a:lnTo>
                    <a:pt x="60077" y="29948"/>
                  </a:lnTo>
                  <a:lnTo>
                    <a:pt x="61342" y="29726"/>
                  </a:lnTo>
                  <a:lnTo>
                    <a:pt x="62554" y="29491"/>
                  </a:lnTo>
                  <a:lnTo>
                    <a:pt x="63701" y="29270"/>
                  </a:lnTo>
                  <a:lnTo>
                    <a:pt x="64770" y="29035"/>
                  </a:lnTo>
                  <a:lnTo>
                    <a:pt x="65787" y="28813"/>
                  </a:lnTo>
                  <a:lnTo>
                    <a:pt x="66726" y="28592"/>
                  </a:lnTo>
                  <a:lnTo>
                    <a:pt x="67599" y="28383"/>
                  </a:lnTo>
                  <a:lnTo>
                    <a:pt x="68395" y="28174"/>
                  </a:lnTo>
                  <a:lnTo>
                    <a:pt x="69790" y="27809"/>
                  </a:lnTo>
                  <a:lnTo>
                    <a:pt x="70885" y="27497"/>
                  </a:lnTo>
                  <a:lnTo>
                    <a:pt x="71680" y="27249"/>
                  </a:lnTo>
                  <a:lnTo>
                    <a:pt x="72319" y="27040"/>
                  </a:lnTo>
                  <a:lnTo>
                    <a:pt x="67117" y="1"/>
                  </a:lnTo>
                  <a:close/>
                </a:path>
              </a:pathLst>
            </a:custGeom>
            <a:solidFill>
              <a:srgbClr val="ED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5524046" y="2733841"/>
              <a:ext cx="2212419" cy="977216"/>
            </a:xfrm>
            <a:custGeom>
              <a:rect b="b" l="l" r="r" t="t"/>
              <a:pathLst>
                <a:path extrusionOk="0" fill="none" h="31943" w="72319">
                  <a:moveTo>
                    <a:pt x="72319" y="27040"/>
                  </a:moveTo>
                  <a:lnTo>
                    <a:pt x="72319" y="27040"/>
                  </a:lnTo>
                  <a:lnTo>
                    <a:pt x="71680" y="27249"/>
                  </a:lnTo>
                  <a:lnTo>
                    <a:pt x="70885" y="27497"/>
                  </a:lnTo>
                  <a:lnTo>
                    <a:pt x="69790" y="27809"/>
                  </a:lnTo>
                  <a:lnTo>
                    <a:pt x="68395" y="28174"/>
                  </a:lnTo>
                  <a:lnTo>
                    <a:pt x="67599" y="28383"/>
                  </a:lnTo>
                  <a:lnTo>
                    <a:pt x="66726" y="28592"/>
                  </a:lnTo>
                  <a:lnTo>
                    <a:pt x="65787" y="28813"/>
                  </a:lnTo>
                  <a:lnTo>
                    <a:pt x="64770" y="29035"/>
                  </a:lnTo>
                  <a:lnTo>
                    <a:pt x="63701" y="29270"/>
                  </a:lnTo>
                  <a:lnTo>
                    <a:pt x="62554" y="29491"/>
                  </a:lnTo>
                  <a:lnTo>
                    <a:pt x="61342" y="29726"/>
                  </a:lnTo>
                  <a:lnTo>
                    <a:pt x="60077" y="29948"/>
                  </a:lnTo>
                  <a:lnTo>
                    <a:pt x="58734" y="30182"/>
                  </a:lnTo>
                  <a:lnTo>
                    <a:pt x="57339" y="30391"/>
                  </a:lnTo>
                  <a:lnTo>
                    <a:pt x="55892" y="30599"/>
                  </a:lnTo>
                  <a:lnTo>
                    <a:pt x="54367" y="30808"/>
                  </a:lnTo>
                  <a:lnTo>
                    <a:pt x="52789" y="31004"/>
                  </a:lnTo>
                  <a:lnTo>
                    <a:pt x="51159" y="31173"/>
                  </a:lnTo>
                  <a:lnTo>
                    <a:pt x="49478" y="31343"/>
                  </a:lnTo>
                  <a:lnTo>
                    <a:pt x="47731" y="31499"/>
                  </a:lnTo>
                  <a:lnTo>
                    <a:pt x="45931" y="31629"/>
                  </a:lnTo>
                  <a:lnTo>
                    <a:pt x="44080" y="31734"/>
                  </a:lnTo>
                  <a:lnTo>
                    <a:pt x="42177" y="31825"/>
                  </a:lnTo>
                  <a:lnTo>
                    <a:pt x="40221" y="31890"/>
                  </a:lnTo>
                  <a:lnTo>
                    <a:pt x="38213" y="31929"/>
                  </a:lnTo>
                  <a:lnTo>
                    <a:pt x="36166" y="31942"/>
                  </a:lnTo>
                  <a:lnTo>
                    <a:pt x="36166" y="31942"/>
                  </a:lnTo>
                  <a:lnTo>
                    <a:pt x="34107" y="31929"/>
                  </a:lnTo>
                  <a:lnTo>
                    <a:pt x="32112" y="31890"/>
                  </a:lnTo>
                  <a:lnTo>
                    <a:pt x="30156" y="31825"/>
                  </a:lnTo>
                  <a:lnTo>
                    <a:pt x="28253" y="31734"/>
                  </a:lnTo>
                  <a:lnTo>
                    <a:pt x="26401" y="31629"/>
                  </a:lnTo>
                  <a:lnTo>
                    <a:pt x="24602" y="31499"/>
                  </a:lnTo>
                  <a:lnTo>
                    <a:pt x="22855" y="31343"/>
                  </a:lnTo>
                  <a:lnTo>
                    <a:pt x="21160" y="31173"/>
                  </a:lnTo>
                  <a:lnTo>
                    <a:pt x="19531" y="31004"/>
                  </a:lnTo>
                  <a:lnTo>
                    <a:pt x="17953" y="30808"/>
                  </a:lnTo>
                  <a:lnTo>
                    <a:pt x="16441" y="30599"/>
                  </a:lnTo>
                  <a:lnTo>
                    <a:pt x="14981" y="30391"/>
                  </a:lnTo>
                  <a:lnTo>
                    <a:pt x="13586" y="30182"/>
                  </a:lnTo>
                  <a:lnTo>
                    <a:pt x="12256" y="29948"/>
                  </a:lnTo>
                  <a:lnTo>
                    <a:pt x="10978" y="29726"/>
                  </a:lnTo>
                  <a:lnTo>
                    <a:pt x="9779" y="29491"/>
                  </a:lnTo>
                  <a:lnTo>
                    <a:pt x="8632" y="29270"/>
                  </a:lnTo>
                  <a:lnTo>
                    <a:pt x="7549" y="29035"/>
                  </a:lnTo>
                  <a:lnTo>
                    <a:pt x="6546" y="28813"/>
                  </a:lnTo>
                  <a:lnTo>
                    <a:pt x="5607" y="28592"/>
                  </a:lnTo>
                  <a:lnTo>
                    <a:pt x="4733" y="28383"/>
                  </a:lnTo>
                  <a:lnTo>
                    <a:pt x="3925" y="28174"/>
                  </a:lnTo>
                  <a:lnTo>
                    <a:pt x="2543" y="27809"/>
                  </a:lnTo>
                  <a:lnTo>
                    <a:pt x="1448" y="27497"/>
                  </a:lnTo>
                  <a:lnTo>
                    <a:pt x="653" y="27249"/>
                  </a:lnTo>
                  <a:lnTo>
                    <a:pt x="1" y="27040"/>
                  </a:lnTo>
                  <a:lnTo>
                    <a:pt x="5203" y="1"/>
                  </a:lnTo>
                  <a:lnTo>
                    <a:pt x="67117" y="1"/>
                  </a:lnTo>
                  <a:lnTo>
                    <a:pt x="72319" y="2704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5941634" y="3078864"/>
              <a:ext cx="170737" cy="603070"/>
            </a:xfrm>
            <a:custGeom>
              <a:rect b="b" l="l" r="r" t="t"/>
              <a:pathLst>
                <a:path extrusionOk="0" h="19713" w="5581">
                  <a:moveTo>
                    <a:pt x="5581" y="0"/>
                  </a:moveTo>
                  <a:lnTo>
                    <a:pt x="1" y="18995"/>
                  </a:lnTo>
                  <a:lnTo>
                    <a:pt x="5294" y="19713"/>
                  </a:lnTo>
                  <a:lnTo>
                    <a:pt x="5581" y="0"/>
                  </a:lnTo>
                  <a:close/>
                </a:path>
              </a:pathLst>
            </a:custGeom>
            <a:solidFill>
              <a:srgbClr val="C8D5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7115835" y="3078864"/>
              <a:ext cx="170339" cy="603070"/>
            </a:xfrm>
            <a:custGeom>
              <a:rect b="b" l="l" r="r" t="t"/>
              <a:pathLst>
                <a:path extrusionOk="0" h="19713" w="5568">
                  <a:moveTo>
                    <a:pt x="1" y="0"/>
                  </a:moveTo>
                  <a:lnTo>
                    <a:pt x="275" y="19713"/>
                  </a:lnTo>
                  <a:lnTo>
                    <a:pt x="5568" y="18995"/>
                  </a:lnTo>
                  <a:lnTo>
                    <a:pt x="1" y="0"/>
                  </a:lnTo>
                  <a:close/>
                </a:path>
              </a:pathLst>
            </a:custGeom>
            <a:solidFill>
              <a:srgbClr val="C8D5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5666056" y="2733841"/>
              <a:ext cx="1927236" cy="98141"/>
            </a:xfrm>
            <a:custGeom>
              <a:rect b="b" l="l" r="r" t="t"/>
              <a:pathLst>
                <a:path extrusionOk="0" h="3208" w="62997">
                  <a:moveTo>
                    <a:pt x="548" y="1"/>
                  </a:moveTo>
                  <a:lnTo>
                    <a:pt x="0" y="3208"/>
                  </a:lnTo>
                  <a:lnTo>
                    <a:pt x="62997" y="3208"/>
                  </a:lnTo>
                  <a:lnTo>
                    <a:pt x="62462" y="1"/>
                  </a:lnTo>
                  <a:close/>
                </a:path>
              </a:pathLst>
            </a:custGeom>
            <a:solidFill>
              <a:srgbClr val="C8D5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5666056" y="2733841"/>
              <a:ext cx="1927236" cy="98141"/>
            </a:xfrm>
            <a:custGeom>
              <a:rect b="b" l="l" r="r" t="t"/>
              <a:pathLst>
                <a:path extrusionOk="0" fill="none" h="3208" w="62997">
                  <a:moveTo>
                    <a:pt x="62997" y="3208"/>
                  </a:moveTo>
                  <a:lnTo>
                    <a:pt x="0" y="3208"/>
                  </a:lnTo>
                  <a:lnTo>
                    <a:pt x="548" y="1"/>
                  </a:lnTo>
                  <a:lnTo>
                    <a:pt x="62462" y="1"/>
                  </a:lnTo>
                  <a:lnTo>
                    <a:pt x="62997" y="320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5524046" y="2733841"/>
              <a:ext cx="331867" cy="852368"/>
            </a:xfrm>
            <a:custGeom>
              <a:rect b="b" l="l" r="r" t="t"/>
              <a:pathLst>
                <a:path extrusionOk="0" h="27862" w="10848">
                  <a:moveTo>
                    <a:pt x="5203" y="1"/>
                  </a:moveTo>
                  <a:lnTo>
                    <a:pt x="1" y="27040"/>
                  </a:lnTo>
                  <a:lnTo>
                    <a:pt x="2726" y="27862"/>
                  </a:lnTo>
                  <a:lnTo>
                    <a:pt x="10848" y="2791"/>
                  </a:lnTo>
                  <a:lnTo>
                    <a:pt x="5203" y="1"/>
                  </a:lnTo>
                  <a:close/>
                </a:path>
              </a:pathLst>
            </a:custGeom>
            <a:solidFill>
              <a:srgbClr val="C8D5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6839462" y="1681704"/>
              <a:ext cx="69414" cy="103311"/>
            </a:xfrm>
            <a:custGeom>
              <a:rect b="b" l="l" r="r" t="t"/>
              <a:pathLst>
                <a:path extrusionOk="0" h="3377" w="2269">
                  <a:moveTo>
                    <a:pt x="0" y="0"/>
                  </a:moveTo>
                  <a:lnTo>
                    <a:pt x="0" y="3377"/>
                  </a:lnTo>
                  <a:lnTo>
                    <a:pt x="2269" y="3377"/>
                  </a:lnTo>
                  <a:lnTo>
                    <a:pt x="226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7404598" y="2733841"/>
              <a:ext cx="331867" cy="852368"/>
            </a:xfrm>
            <a:custGeom>
              <a:rect b="b" l="l" r="r" t="t"/>
              <a:pathLst>
                <a:path extrusionOk="0" h="27862" w="10848">
                  <a:moveTo>
                    <a:pt x="5646" y="1"/>
                  </a:moveTo>
                  <a:lnTo>
                    <a:pt x="1" y="2791"/>
                  </a:lnTo>
                  <a:lnTo>
                    <a:pt x="8123" y="27862"/>
                  </a:lnTo>
                  <a:lnTo>
                    <a:pt x="10848" y="27040"/>
                  </a:lnTo>
                  <a:lnTo>
                    <a:pt x="5646" y="1"/>
                  </a:lnTo>
                  <a:close/>
                </a:path>
              </a:pathLst>
            </a:custGeom>
            <a:solidFill>
              <a:srgbClr val="C8D5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6214060" y="4468039"/>
              <a:ext cx="831627" cy="113284"/>
            </a:xfrm>
            <a:custGeom>
              <a:rect b="b" l="l" r="r" t="t"/>
              <a:pathLst>
                <a:path extrusionOk="0" h="3703" w="27184">
                  <a:moveTo>
                    <a:pt x="0" y="0"/>
                  </a:moveTo>
                  <a:lnTo>
                    <a:pt x="0" y="3703"/>
                  </a:lnTo>
                  <a:lnTo>
                    <a:pt x="27183" y="3703"/>
                  </a:lnTo>
                  <a:lnTo>
                    <a:pt x="27183" y="0"/>
                  </a:lnTo>
                  <a:close/>
                </a:path>
              </a:pathLst>
            </a:custGeom>
            <a:solidFill>
              <a:srgbClr val="7A65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6760472" y="1996379"/>
              <a:ext cx="230178" cy="737493"/>
            </a:xfrm>
            <a:custGeom>
              <a:rect b="b" l="l" r="r" t="t"/>
              <a:pathLst>
                <a:path extrusionOk="0" h="24107" w="7524">
                  <a:moveTo>
                    <a:pt x="3573" y="1"/>
                  </a:moveTo>
                  <a:lnTo>
                    <a:pt x="3377" y="14"/>
                  </a:lnTo>
                  <a:lnTo>
                    <a:pt x="3195" y="40"/>
                  </a:lnTo>
                  <a:lnTo>
                    <a:pt x="2999" y="79"/>
                  </a:lnTo>
                  <a:lnTo>
                    <a:pt x="2830" y="118"/>
                  </a:lnTo>
                  <a:lnTo>
                    <a:pt x="2647" y="170"/>
                  </a:lnTo>
                  <a:lnTo>
                    <a:pt x="2465" y="222"/>
                  </a:lnTo>
                  <a:lnTo>
                    <a:pt x="2295" y="287"/>
                  </a:lnTo>
                  <a:lnTo>
                    <a:pt x="2139" y="366"/>
                  </a:lnTo>
                  <a:lnTo>
                    <a:pt x="1969" y="457"/>
                  </a:lnTo>
                  <a:lnTo>
                    <a:pt x="1813" y="548"/>
                  </a:lnTo>
                  <a:lnTo>
                    <a:pt x="1656" y="639"/>
                  </a:lnTo>
                  <a:lnTo>
                    <a:pt x="1513" y="744"/>
                  </a:lnTo>
                  <a:lnTo>
                    <a:pt x="1370" y="861"/>
                  </a:lnTo>
                  <a:lnTo>
                    <a:pt x="1239" y="978"/>
                  </a:lnTo>
                  <a:lnTo>
                    <a:pt x="1109" y="1096"/>
                  </a:lnTo>
                  <a:lnTo>
                    <a:pt x="978" y="1226"/>
                  </a:lnTo>
                  <a:lnTo>
                    <a:pt x="861" y="1369"/>
                  </a:lnTo>
                  <a:lnTo>
                    <a:pt x="744" y="1513"/>
                  </a:lnTo>
                  <a:lnTo>
                    <a:pt x="639" y="1656"/>
                  </a:lnTo>
                  <a:lnTo>
                    <a:pt x="548" y="1813"/>
                  </a:lnTo>
                  <a:lnTo>
                    <a:pt x="457" y="1969"/>
                  </a:lnTo>
                  <a:lnTo>
                    <a:pt x="379" y="2126"/>
                  </a:lnTo>
                  <a:lnTo>
                    <a:pt x="300" y="2295"/>
                  </a:lnTo>
                  <a:lnTo>
                    <a:pt x="235" y="2465"/>
                  </a:lnTo>
                  <a:lnTo>
                    <a:pt x="170" y="2634"/>
                  </a:lnTo>
                  <a:lnTo>
                    <a:pt x="118" y="2817"/>
                  </a:lnTo>
                  <a:lnTo>
                    <a:pt x="79" y="2999"/>
                  </a:lnTo>
                  <a:lnTo>
                    <a:pt x="40" y="3182"/>
                  </a:lnTo>
                  <a:lnTo>
                    <a:pt x="27" y="3377"/>
                  </a:lnTo>
                  <a:lnTo>
                    <a:pt x="1" y="3560"/>
                  </a:lnTo>
                  <a:lnTo>
                    <a:pt x="1" y="3755"/>
                  </a:lnTo>
                  <a:lnTo>
                    <a:pt x="1" y="24107"/>
                  </a:lnTo>
                  <a:lnTo>
                    <a:pt x="7523" y="24107"/>
                  </a:lnTo>
                  <a:lnTo>
                    <a:pt x="7523" y="3755"/>
                  </a:lnTo>
                  <a:lnTo>
                    <a:pt x="7523" y="3560"/>
                  </a:lnTo>
                  <a:lnTo>
                    <a:pt x="7510" y="3377"/>
                  </a:lnTo>
                  <a:lnTo>
                    <a:pt x="7484" y="3182"/>
                  </a:lnTo>
                  <a:lnTo>
                    <a:pt x="7445" y="2999"/>
                  </a:lnTo>
                  <a:lnTo>
                    <a:pt x="7406" y="2817"/>
                  </a:lnTo>
                  <a:lnTo>
                    <a:pt x="7354" y="2634"/>
                  </a:lnTo>
                  <a:lnTo>
                    <a:pt x="7302" y="2465"/>
                  </a:lnTo>
                  <a:lnTo>
                    <a:pt x="7236" y="2295"/>
                  </a:lnTo>
                  <a:lnTo>
                    <a:pt x="7158" y="2126"/>
                  </a:lnTo>
                  <a:lnTo>
                    <a:pt x="7067" y="1969"/>
                  </a:lnTo>
                  <a:lnTo>
                    <a:pt x="6976" y="1813"/>
                  </a:lnTo>
                  <a:lnTo>
                    <a:pt x="6884" y="1656"/>
                  </a:lnTo>
                  <a:lnTo>
                    <a:pt x="6780" y="1513"/>
                  </a:lnTo>
                  <a:lnTo>
                    <a:pt x="6663" y="1369"/>
                  </a:lnTo>
                  <a:lnTo>
                    <a:pt x="6545" y="1226"/>
                  </a:lnTo>
                  <a:lnTo>
                    <a:pt x="6428" y="1096"/>
                  </a:lnTo>
                  <a:lnTo>
                    <a:pt x="6298" y="978"/>
                  </a:lnTo>
                  <a:lnTo>
                    <a:pt x="6154" y="861"/>
                  </a:lnTo>
                  <a:lnTo>
                    <a:pt x="6011" y="744"/>
                  </a:lnTo>
                  <a:lnTo>
                    <a:pt x="5867" y="639"/>
                  </a:lnTo>
                  <a:lnTo>
                    <a:pt x="5711" y="548"/>
                  </a:lnTo>
                  <a:lnTo>
                    <a:pt x="5555" y="457"/>
                  </a:lnTo>
                  <a:lnTo>
                    <a:pt x="5398" y="366"/>
                  </a:lnTo>
                  <a:lnTo>
                    <a:pt x="5229" y="287"/>
                  </a:lnTo>
                  <a:lnTo>
                    <a:pt x="5059" y="222"/>
                  </a:lnTo>
                  <a:lnTo>
                    <a:pt x="4877" y="170"/>
                  </a:lnTo>
                  <a:lnTo>
                    <a:pt x="4707" y="118"/>
                  </a:lnTo>
                  <a:lnTo>
                    <a:pt x="4525" y="79"/>
                  </a:lnTo>
                  <a:lnTo>
                    <a:pt x="4342" y="40"/>
                  </a:lnTo>
                  <a:lnTo>
                    <a:pt x="4146" y="14"/>
                  </a:lnTo>
                  <a:lnTo>
                    <a:pt x="395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6827470" y="1748304"/>
              <a:ext cx="96152" cy="262851"/>
            </a:xfrm>
            <a:custGeom>
              <a:rect b="b" l="l" r="r" t="t"/>
              <a:pathLst>
                <a:path extrusionOk="0" h="8592" w="3143">
                  <a:moveTo>
                    <a:pt x="1" y="0"/>
                  </a:moveTo>
                  <a:lnTo>
                    <a:pt x="1" y="8592"/>
                  </a:lnTo>
                  <a:lnTo>
                    <a:pt x="3143" y="8592"/>
                  </a:lnTo>
                  <a:lnTo>
                    <a:pt x="314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6779623" y="2232492"/>
              <a:ext cx="211027" cy="277229"/>
            </a:xfrm>
            <a:custGeom>
              <a:rect b="b" l="l" r="r" t="t"/>
              <a:pathLst>
                <a:path extrusionOk="0" h="9062" w="6898">
                  <a:moveTo>
                    <a:pt x="0" y="1"/>
                  </a:moveTo>
                  <a:lnTo>
                    <a:pt x="0" y="9062"/>
                  </a:lnTo>
                  <a:lnTo>
                    <a:pt x="6897" y="9062"/>
                  </a:lnTo>
                  <a:lnTo>
                    <a:pt x="6897" y="1"/>
                  </a:lnTo>
                  <a:close/>
                </a:path>
              </a:pathLst>
            </a:custGeom>
            <a:solidFill>
              <a:srgbClr val="EADA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6817099" y="1747509"/>
              <a:ext cx="114110" cy="29522"/>
            </a:xfrm>
            <a:custGeom>
              <a:rect b="b" l="l" r="r" t="t"/>
              <a:pathLst>
                <a:path extrusionOk="0" h="965" w="3730">
                  <a:moveTo>
                    <a:pt x="1" y="0"/>
                  </a:moveTo>
                  <a:lnTo>
                    <a:pt x="1" y="965"/>
                  </a:lnTo>
                  <a:lnTo>
                    <a:pt x="3730" y="965"/>
                  </a:lnTo>
                  <a:lnTo>
                    <a:pt x="373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6811929" y="2273577"/>
              <a:ext cx="175907" cy="16398"/>
            </a:xfrm>
            <a:custGeom>
              <a:rect b="b" l="l" r="r" t="t"/>
              <a:pathLst>
                <a:path extrusionOk="0" h="536" w="5750">
                  <a:moveTo>
                    <a:pt x="0" y="1"/>
                  </a:moveTo>
                  <a:lnTo>
                    <a:pt x="0" y="535"/>
                  </a:lnTo>
                  <a:lnTo>
                    <a:pt x="5750" y="535"/>
                  </a:lnTo>
                  <a:lnTo>
                    <a:pt x="575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6844632" y="2444681"/>
              <a:ext cx="110898" cy="13185"/>
            </a:xfrm>
            <a:custGeom>
              <a:rect b="b" l="l" r="r" t="t"/>
              <a:pathLst>
                <a:path extrusionOk="0" h="431" w="3625">
                  <a:moveTo>
                    <a:pt x="0" y="1"/>
                  </a:moveTo>
                  <a:lnTo>
                    <a:pt x="0" y="431"/>
                  </a:lnTo>
                  <a:lnTo>
                    <a:pt x="3625" y="431"/>
                  </a:lnTo>
                  <a:lnTo>
                    <a:pt x="36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6844632" y="2473010"/>
              <a:ext cx="110898" cy="13185"/>
            </a:xfrm>
            <a:custGeom>
              <a:rect b="b" l="l" r="r" t="t"/>
              <a:pathLst>
                <a:path extrusionOk="0" h="431" w="3625">
                  <a:moveTo>
                    <a:pt x="0" y="0"/>
                  </a:moveTo>
                  <a:lnTo>
                    <a:pt x="0" y="430"/>
                  </a:lnTo>
                  <a:lnTo>
                    <a:pt x="3625" y="430"/>
                  </a:lnTo>
                  <a:lnTo>
                    <a:pt x="362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6825084" y="2328216"/>
              <a:ext cx="149597" cy="80611"/>
            </a:xfrm>
            <a:custGeom>
              <a:rect b="b" l="l" r="r" t="t"/>
              <a:pathLst>
                <a:path extrusionOk="0" h="2635" w="4890">
                  <a:moveTo>
                    <a:pt x="2204" y="1"/>
                  </a:moveTo>
                  <a:lnTo>
                    <a:pt x="1956" y="27"/>
                  </a:lnTo>
                  <a:lnTo>
                    <a:pt x="1722" y="53"/>
                  </a:lnTo>
                  <a:lnTo>
                    <a:pt x="1500" y="105"/>
                  </a:lnTo>
                  <a:lnTo>
                    <a:pt x="1278" y="157"/>
                  </a:lnTo>
                  <a:lnTo>
                    <a:pt x="1083" y="222"/>
                  </a:lnTo>
                  <a:lnTo>
                    <a:pt x="900" y="301"/>
                  </a:lnTo>
                  <a:lnTo>
                    <a:pt x="718" y="379"/>
                  </a:lnTo>
                  <a:lnTo>
                    <a:pt x="561" y="483"/>
                  </a:lnTo>
                  <a:lnTo>
                    <a:pt x="418" y="574"/>
                  </a:lnTo>
                  <a:lnTo>
                    <a:pt x="301" y="692"/>
                  </a:lnTo>
                  <a:lnTo>
                    <a:pt x="196" y="796"/>
                  </a:lnTo>
                  <a:lnTo>
                    <a:pt x="118" y="926"/>
                  </a:lnTo>
                  <a:lnTo>
                    <a:pt x="53" y="1044"/>
                  </a:lnTo>
                  <a:lnTo>
                    <a:pt x="14" y="1174"/>
                  </a:lnTo>
                  <a:lnTo>
                    <a:pt x="1" y="1317"/>
                  </a:lnTo>
                  <a:lnTo>
                    <a:pt x="14" y="1448"/>
                  </a:lnTo>
                  <a:lnTo>
                    <a:pt x="53" y="1578"/>
                  </a:lnTo>
                  <a:lnTo>
                    <a:pt x="118" y="1709"/>
                  </a:lnTo>
                  <a:lnTo>
                    <a:pt x="196" y="1826"/>
                  </a:lnTo>
                  <a:lnTo>
                    <a:pt x="301" y="1943"/>
                  </a:lnTo>
                  <a:lnTo>
                    <a:pt x="418" y="2048"/>
                  </a:lnTo>
                  <a:lnTo>
                    <a:pt x="561" y="2152"/>
                  </a:lnTo>
                  <a:lnTo>
                    <a:pt x="718" y="2243"/>
                  </a:lnTo>
                  <a:lnTo>
                    <a:pt x="900" y="2321"/>
                  </a:lnTo>
                  <a:lnTo>
                    <a:pt x="1083" y="2400"/>
                  </a:lnTo>
                  <a:lnTo>
                    <a:pt x="1278" y="2465"/>
                  </a:lnTo>
                  <a:lnTo>
                    <a:pt x="1500" y="2530"/>
                  </a:lnTo>
                  <a:lnTo>
                    <a:pt x="1722" y="2569"/>
                  </a:lnTo>
                  <a:lnTo>
                    <a:pt x="1956" y="2595"/>
                  </a:lnTo>
                  <a:lnTo>
                    <a:pt x="2204" y="2621"/>
                  </a:lnTo>
                  <a:lnTo>
                    <a:pt x="2452" y="2634"/>
                  </a:lnTo>
                  <a:lnTo>
                    <a:pt x="2699" y="2621"/>
                  </a:lnTo>
                  <a:lnTo>
                    <a:pt x="2947" y="2595"/>
                  </a:lnTo>
                  <a:lnTo>
                    <a:pt x="3182" y="2569"/>
                  </a:lnTo>
                  <a:lnTo>
                    <a:pt x="3403" y="2530"/>
                  </a:lnTo>
                  <a:lnTo>
                    <a:pt x="3612" y="2465"/>
                  </a:lnTo>
                  <a:lnTo>
                    <a:pt x="3821" y="2400"/>
                  </a:lnTo>
                  <a:lnTo>
                    <a:pt x="4003" y="2321"/>
                  </a:lnTo>
                  <a:lnTo>
                    <a:pt x="4173" y="2243"/>
                  </a:lnTo>
                  <a:lnTo>
                    <a:pt x="4342" y="2152"/>
                  </a:lnTo>
                  <a:lnTo>
                    <a:pt x="4472" y="2048"/>
                  </a:lnTo>
                  <a:lnTo>
                    <a:pt x="4603" y="1943"/>
                  </a:lnTo>
                  <a:lnTo>
                    <a:pt x="4707" y="1826"/>
                  </a:lnTo>
                  <a:lnTo>
                    <a:pt x="4785" y="1709"/>
                  </a:lnTo>
                  <a:lnTo>
                    <a:pt x="4851" y="1578"/>
                  </a:lnTo>
                  <a:lnTo>
                    <a:pt x="4877" y="1448"/>
                  </a:lnTo>
                  <a:lnTo>
                    <a:pt x="4890" y="1317"/>
                  </a:lnTo>
                  <a:lnTo>
                    <a:pt x="4877" y="1174"/>
                  </a:lnTo>
                  <a:lnTo>
                    <a:pt x="4851" y="1044"/>
                  </a:lnTo>
                  <a:lnTo>
                    <a:pt x="4785" y="926"/>
                  </a:lnTo>
                  <a:lnTo>
                    <a:pt x="4707" y="796"/>
                  </a:lnTo>
                  <a:lnTo>
                    <a:pt x="4603" y="692"/>
                  </a:lnTo>
                  <a:lnTo>
                    <a:pt x="4472" y="574"/>
                  </a:lnTo>
                  <a:lnTo>
                    <a:pt x="4342" y="483"/>
                  </a:lnTo>
                  <a:lnTo>
                    <a:pt x="4173" y="379"/>
                  </a:lnTo>
                  <a:lnTo>
                    <a:pt x="4003" y="301"/>
                  </a:lnTo>
                  <a:lnTo>
                    <a:pt x="3821" y="222"/>
                  </a:lnTo>
                  <a:lnTo>
                    <a:pt x="3612" y="157"/>
                  </a:lnTo>
                  <a:lnTo>
                    <a:pt x="3403" y="105"/>
                  </a:lnTo>
                  <a:lnTo>
                    <a:pt x="3182" y="53"/>
                  </a:lnTo>
                  <a:lnTo>
                    <a:pt x="2947" y="27"/>
                  </a:lnTo>
                  <a:lnTo>
                    <a:pt x="269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6551097" y="1676952"/>
              <a:ext cx="86974" cy="1047395"/>
            </a:xfrm>
            <a:custGeom>
              <a:rect b="b" l="l" r="r" t="t"/>
              <a:pathLst>
                <a:path extrusionOk="0" fill="none" h="34237" w="2843">
                  <a:moveTo>
                    <a:pt x="2842" y="0"/>
                  </a:moveTo>
                  <a:lnTo>
                    <a:pt x="0" y="34237"/>
                  </a:lnTo>
                </a:path>
              </a:pathLst>
            </a:custGeom>
            <a:solidFill>
              <a:schemeClr val="accent2"/>
            </a:solidFill>
            <a:ln cap="rnd" cmpd="sng" w="211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6567831" y="1455932"/>
              <a:ext cx="151984" cy="232166"/>
            </a:xfrm>
            <a:custGeom>
              <a:rect b="b" l="l" r="r" t="t"/>
              <a:pathLst>
                <a:path extrusionOk="0" h="7589" w="4968">
                  <a:moveTo>
                    <a:pt x="3873" y="1"/>
                  </a:moveTo>
                  <a:lnTo>
                    <a:pt x="3521" y="223"/>
                  </a:lnTo>
                  <a:lnTo>
                    <a:pt x="3169" y="470"/>
                  </a:lnTo>
                  <a:lnTo>
                    <a:pt x="2830" y="731"/>
                  </a:lnTo>
                  <a:lnTo>
                    <a:pt x="2504" y="1005"/>
                  </a:lnTo>
                  <a:lnTo>
                    <a:pt x="2204" y="1292"/>
                  </a:lnTo>
                  <a:lnTo>
                    <a:pt x="1904" y="1591"/>
                  </a:lnTo>
                  <a:lnTo>
                    <a:pt x="1617" y="1904"/>
                  </a:lnTo>
                  <a:lnTo>
                    <a:pt x="1343" y="2243"/>
                  </a:lnTo>
                  <a:lnTo>
                    <a:pt x="1122" y="2517"/>
                  </a:lnTo>
                  <a:lnTo>
                    <a:pt x="913" y="2817"/>
                  </a:lnTo>
                  <a:lnTo>
                    <a:pt x="705" y="3130"/>
                  </a:lnTo>
                  <a:lnTo>
                    <a:pt x="509" y="3456"/>
                  </a:lnTo>
                  <a:lnTo>
                    <a:pt x="327" y="3795"/>
                  </a:lnTo>
                  <a:lnTo>
                    <a:pt x="248" y="3964"/>
                  </a:lnTo>
                  <a:lnTo>
                    <a:pt x="183" y="4134"/>
                  </a:lnTo>
                  <a:lnTo>
                    <a:pt x="131" y="4316"/>
                  </a:lnTo>
                  <a:lnTo>
                    <a:pt x="79" y="4486"/>
                  </a:lnTo>
                  <a:lnTo>
                    <a:pt x="40" y="4668"/>
                  </a:lnTo>
                  <a:lnTo>
                    <a:pt x="14" y="4851"/>
                  </a:lnTo>
                  <a:lnTo>
                    <a:pt x="1" y="5098"/>
                  </a:lnTo>
                  <a:lnTo>
                    <a:pt x="14" y="5346"/>
                  </a:lnTo>
                  <a:lnTo>
                    <a:pt x="53" y="5594"/>
                  </a:lnTo>
                  <a:lnTo>
                    <a:pt x="105" y="5829"/>
                  </a:lnTo>
                  <a:lnTo>
                    <a:pt x="183" y="6050"/>
                  </a:lnTo>
                  <a:lnTo>
                    <a:pt x="287" y="6272"/>
                  </a:lnTo>
                  <a:lnTo>
                    <a:pt x="418" y="6480"/>
                  </a:lnTo>
                  <a:lnTo>
                    <a:pt x="548" y="6676"/>
                  </a:lnTo>
                  <a:lnTo>
                    <a:pt x="718" y="6845"/>
                  </a:lnTo>
                  <a:lnTo>
                    <a:pt x="887" y="7015"/>
                  </a:lnTo>
                  <a:lnTo>
                    <a:pt x="1083" y="7158"/>
                  </a:lnTo>
                  <a:lnTo>
                    <a:pt x="1278" y="7276"/>
                  </a:lnTo>
                  <a:lnTo>
                    <a:pt x="1500" y="7393"/>
                  </a:lnTo>
                  <a:lnTo>
                    <a:pt x="1735" y="7471"/>
                  </a:lnTo>
                  <a:lnTo>
                    <a:pt x="1969" y="7536"/>
                  </a:lnTo>
                  <a:lnTo>
                    <a:pt x="2217" y="7576"/>
                  </a:lnTo>
                  <a:lnTo>
                    <a:pt x="2478" y="7589"/>
                  </a:lnTo>
                  <a:lnTo>
                    <a:pt x="2725" y="7576"/>
                  </a:lnTo>
                  <a:lnTo>
                    <a:pt x="2973" y="7550"/>
                  </a:lnTo>
                  <a:lnTo>
                    <a:pt x="3208" y="7484"/>
                  </a:lnTo>
                  <a:lnTo>
                    <a:pt x="3429" y="7406"/>
                  </a:lnTo>
                  <a:lnTo>
                    <a:pt x="3651" y="7302"/>
                  </a:lnTo>
                  <a:lnTo>
                    <a:pt x="3847" y="7184"/>
                  </a:lnTo>
                  <a:lnTo>
                    <a:pt x="4042" y="7041"/>
                  </a:lnTo>
                  <a:lnTo>
                    <a:pt x="4225" y="6885"/>
                  </a:lnTo>
                  <a:lnTo>
                    <a:pt x="4381" y="6702"/>
                  </a:lnTo>
                  <a:lnTo>
                    <a:pt x="4525" y="6520"/>
                  </a:lnTo>
                  <a:lnTo>
                    <a:pt x="4655" y="6311"/>
                  </a:lnTo>
                  <a:lnTo>
                    <a:pt x="4759" y="6089"/>
                  </a:lnTo>
                  <a:lnTo>
                    <a:pt x="4850" y="5868"/>
                  </a:lnTo>
                  <a:lnTo>
                    <a:pt x="4916" y="5620"/>
                  </a:lnTo>
                  <a:lnTo>
                    <a:pt x="4955" y="5372"/>
                  </a:lnTo>
                  <a:lnTo>
                    <a:pt x="4968" y="5229"/>
                  </a:lnTo>
                  <a:lnTo>
                    <a:pt x="4955" y="5072"/>
                  </a:lnTo>
                  <a:lnTo>
                    <a:pt x="4955" y="4929"/>
                  </a:lnTo>
                  <a:lnTo>
                    <a:pt x="4929" y="4773"/>
                  </a:lnTo>
                  <a:lnTo>
                    <a:pt x="4877" y="4473"/>
                  </a:lnTo>
                  <a:lnTo>
                    <a:pt x="4811" y="4186"/>
                  </a:lnTo>
                  <a:lnTo>
                    <a:pt x="4733" y="3834"/>
                  </a:lnTo>
                  <a:lnTo>
                    <a:pt x="4655" y="3495"/>
                  </a:lnTo>
                  <a:lnTo>
                    <a:pt x="4603" y="3143"/>
                  </a:lnTo>
                  <a:lnTo>
                    <a:pt x="4551" y="2791"/>
                  </a:lnTo>
                  <a:lnTo>
                    <a:pt x="4498" y="2387"/>
                  </a:lnTo>
                  <a:lnTo>
                    <a:pt x="4433" y="1983"/>
                  </a:lnTo>
                  <a:lnTo>
                    <a:pt x="4355" y="1578"/>
                  </a:lnTo>
                  <a:lnTo>
                    <a:pt x="4264" y="1174"/>
                  </a:lnTo>
                  <a:lnTo>
                    <a:pt x="4055" y="548"/>
                  </a:lnTo>
                  <a:lnTo>
                    <a:pt x="3925" y="170"/>
                  </a:lnTo>
                  <a:lnTo>
                    <a:pt x="3873" y="1"/>
                  </a:lnTo>
                  <a:close/>
                </a:path>
              </a:pathLst>
            </a:custGeom>
            <a:solidFill>
              <a:srgbClr val="F256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6569025" y="1451159"/>
              <a:ext cx="151984" cy="237337"/>
            </a:xfrm>
            <a:custGeom>
              <a:rect b="b" l="l" r="r" t="t"/>
              <a:pathLst>
                <a:path extrusionOk="0" h="7758" w="4968">
                  <a:moveTo>
                    <a:pt x="1956" y="0"/>
                  </a:moveTo>
                  <a:lnTo>
                    <a:pt x="1878" y="170"/>
                  </a:lnTo>
                  <a:lnTo>
                    <a:pt x="1683" y="522"/>
                  </a:lnTo>
                  <a:lnTo>
                    <a:pt x="1383" y="1096"/>
                  </a:lnTo>
                  <a:lnTo>
                    <a:pt x="1213" y="1474"/>
                  </a:lnTo>
                  <a:lnTo>
                    <a:pt x="1070" y="1865"/>
                  </a:lnTo>
                  <a:lnTo>
                    <a:pt x="952" y="2243"/>
                  </a:lnTo>
                  <a:lnTo>
                    <a:pt x="822" y="2634"/>
                  </a:lnTo>
                  <a:lnTo>
                    <a:pt x="718" y="2986"/>
                  </a:lnTo>
                  <a:lnTo>
                    <a:pt x="600" y="3312"/>
                  </a:lnTo>
                  <a:lnTo>
                    <a:pt x="483" y="3651"/>
                  </a:lnTo>
                  <a:lnTo>
                    <a:pt x="340" y="3977"/>
                  </a:lnTo>
                  <a:lnTo>
                    <a:pt x="222" y="4251"/>
                  </a:lnTo>
                  <a:lnTo>
                    <a:pt x="118" y="4537"/>
                  </a:lnTo>
                  <a:lnTo>
                    <a:pt x="79" y="4681"/>
                  </a:lnTo>
                  <a:lnTo>
                    <a:pt x="40" y="4824"/>
                  </a:lnTo>
                  <a:lnTo>
                    <a:pt x="14" y="4981"/>
                  </a:lnTo>
                  <a:lnTo>
                    <a:pt x="1" y="5124"/>
                  </a:lnTo>
                  <a:lnTo>
                    <a:pt x="1" y="5372"/>
                  </a:lnTo>
                  <a:lnTo>
                    <a:pt x="27" y="5620"/>
                  </a:lnTo>
                  <a:lnTo>
                    <a:pt x="66" y="5867"/>
                  </a:lnTo>
                  <a:lnTo>
                    <a:pt x="144" y="6102"/>
                  </a:lnTo>
                  <a:lnTo>
                    <a:pt x="235" y="6324"/>
                  </a:lnTo>
                  <a:lnTo>
                    <a:pt x="340" y="6532"/>
                  </a:lnTo>
                  <a:lnTo>
                    <a:pt x="470" y="6728"/>
                  </a:lnTo>
                  <a:lnTo>
                    <a:pt x="626" y="6923"/>
                  </a:lnTo>
                  <a:lnTo>
                    <a:pt x="783" y="7093"/>
                  </a:lnTo>
                  <a:lnTo>
                    <a:pt x="965" y="7249"/>
                  </a:lnTo>
                  <a:lnTo>
                    <a:pt x="1161" y="7380"/>
                  </a:lnTo>
                  <a:lnTo>
                    <a:pt x="1383" y="7497"/>
                  </a:lnTo>
                  <a:lnTo>
                    <a:pt x="1604" y="7588"/>
                  </a:lnTo>
                  <a:lnTo>
                    <a:pt x="1839" y="7666"/>
                  </a:lnTo>
                  <a:lnTo>
                    <a:pt x="2074" y="7719"/>
                  </a:lnTo>
                  <a:lnTo>
                    <a:pt x="2334" y="7745"/>
                  </a:lnTo>
                  <a:lnTo>
                    <a:pt x="2582" y="7758"/>
                  </a:lnTo>
                  <a:lnTo>
                    <a:pt x="2830" y="7732"/>
                  </a:lnTo>
                  <a:lnTo>
                    <a:pt x="3078" y="7679"/>
                  </a:lnTo>
                  <a:lnTo>
                    <a:pt x="3312" y="7614"/>
                  </a:lnTo>
                  <a:lnTo>
                    <a:pt x="3534" y="7523"/>
                  </a:lnTo>
                  <a:lnTo>
                    <a:pt x="3742" y="7406"/>
                  </a:lnTo>
                  <a:lnTo>
                    <a:pt x="3938" y="7275"/>
                  </a:lnTo>
                  <a:lnTo>
                    <a:pt x="4120" y="7132"/>
                  </a:lnTo>
                  <a:lnTo>
                    <a:pt x="4303" y="6962"/>
                  </a:lnTo>
                  <a:lnTo>
                    <a:pt x="4446" y="6780"/>
                  </a:lnTo>
                  <a:lnTo>
                    <a:pt x="4590" y="6584"/>
                  </a:lnTo>
                  <a:lnTo>
                    <a:pt x="4707" y="6376"/>
                  </a:lnTo>
                  <a:lnTo>
                    <a:pt x="4798" y="6154"/>
                  </a:lnTo>
                  <a:lnTo>
                    <a:pt x="4877" y="5919"/>
                  </a:lnTo>
                  <a:lnTo>
                    <a:pt x="4929" y="5672"/>
                  </a:lnTo>
                  <a:lnTo>
                    <a:pt x="4955" y="5424"/>
                  </a:lnTo>
                  <a:lnTo>
                    <a:pt x="4968" y="5241"/>
                  </a:lnTo>
                  <a:lnTo>
                    <a:pt x="4955" y="5059"/>
                  </a:lnTo>
                  <a:lnTo>
                    <a:pt x="4942" y="4876"/>
                  </a:lnTo>
                  <a:lnTo>
                    <a:pt x="4903" y="4694"/>
                  </a:lnTo>
                  <a:lnTo>
                    <a:pt x="4864" y="4511"/>
                  </a:lnTo>
                  <a:lnTo>
                    <a:pt x="4825" y="4329"/>
                  </a:lnTo>
                  <a:lnTo>
                    <a:pt x="4707" y="3964"/>
                  </a:lnTo>
                  <a:lnTo>
                    <a:pt x="4564" y="3612"/>
                  </a:lnTo>
                  <a:lnTo>
                    <a:pt x="4407" y="3273"/>
                  </a:lnTo>
                  <a:lnTo>
                    <a:pt x="4251" y="2934"/>
                  </a:lnTo>
                  <a:lnTo>
                    <a:pt x="4081" y="2621"/>
                  </a:lnTo>
                  <a:lnTo>
                    <a:pt x="3873" y="2256"/>
                  </a:lnTo>
                  <a:lnTo>
                    <a:pt x="3638" y="1904"/>
                  </a:lnTo>
                  <a:lnTo>
                    <a:pt x="3390" y="1552"/>
                  </a:lnTo>
                  <a:lnTo>
                    <a:pt x="3130" y="1226"/>
                  </a:lnTo>
                  <a:lnTo>
                    <a:pt x="2856" y="900"/>
                  </a:lnTo>
                  <a:lnTo>
                    <a:pt x="2569" y="587"/>
                  </a:lnTo>
                  <a:lnTo>
                    <a:pt x="2269" y="287"/>
                  </a:lnTo>
                  <a:lnTo>
                    <a:pt x="1956" y="0"/>
                  </a:lnTo>
                  <a:close/>
                </a:path>
              </a:pathLst>
            </a:custGeom>
            <a:solidFill>
              <a:srgbClr val="F256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6567831" y="1496620"/>
              <a:ext cx="214606" cy="191478"/>
            </a:xfrm>
            <a:custGeom>
              <a:rect b="b" l="l" r="r" t="t"/>
              <a:pathLst>
                <a:path extrusionOk="0" h="6259" w="7015">
                  <a:moveTo>
                    <a:pt x="5137" y="1"/>
                  </a:moveTo>
                  <a:lnTo>
                    <a:pt x="4824" y="27"/>
                  </a:lnTo>
                  <a:lnTo>
                    <a:pt x="4511" y="53"/>
                  </a:lnTo>
                  <a:lnTo>
                    <a:pt x="4186" y="118"/>
                  </a:lnTo>
                  <a:lnTo>
                    <a:pt x="3873" y="183"/>
                  </a:lnTo>
                  <a:lnTo>
                    <a:pt x="3547" y="274"/>
                  </a:lnTo>
                  <a:lnTo>
                    <a:pt x="3234" y="392"/>
                  </a:lnTo>
                  <a:lnTo>
                    <a:pt x="2921" y="509"/>
                  </a:lnTo>
                  <a:lnTo>
                    <a:pt x="2621" y="653"/>
                  </a:lnTo>
                  <a:lnTo>
                    <a:pt x="2334" y="809"/>
                  </a:lnTo>
                  <a:lnTo>
                    <a:pt x="2060" y="992"/>
                  </a:lnTo>
                  <a:lnTo>
                    <a:pt x="1604" y="1304"/>
                  </a:lnTo>
                  <a:lnTo>
                    <a:pt x="1369" y="1474"/>
                  </a:lnTo>
                  <a:lnTo>
                    <a:pt x="1135" y="1656"/>
                  </a:lnTo>
                  <a:lnTo>
                    <a:pt x="913" y="1852"/>
                  </a:lnTo>
                  <a:lnTo>
                    <a:pt x="705" y="2048"/>
                  </a:lnTo>
                  <a:lnTo>
                    <a:pt x="522" y="2256"/>
                  </a:lnTo>
                  <a:lnTo>
                    <a:pt x="444" y="2373"/>
                  </a:lnTo>
                  <a:lnTo>
                    <a:pt x="366" y="2491"/>
                  </a:lnTo>
                  <a:lnTo>
                    <a:pt x="248" y="2712"/>
                  </a:lnTo>
                  <a:lnTo>
                    <a:pt x="144" y="2947"/>
                  </a:lnTo>
                  <a:lnTo>
                    <a:pt x="79" y="3182"/>
                  </a:lnTo>
                  <a:lnTo>
                    <a:pt x="27" y="3416"/>
                  </a:lnTo>
                  <a:lnTo>
                    <a:pt x="1" y="3651"/>
                  </a:lnTo>
                  <a:lnTo>
                    <a:pt x="1" y="3899"/>
                  </a:lnTo>
                  <a:lnTo>
                    <a:pt x="27" y="4134"/>
                  </a:lnTo>
                  <a:lnTo>
                    <a:pt x="79" y="4368"/>
                  </a:lnTo>
                  <a:lnTo>
                    <a:pt x="144" y="4590"/>
                  </a:lnTo>
                  <a:lnTo>
                    <a:pt x="222" y="4811"/>
                  </a:lnTo>
                  <a:lnTo>
                    <a:pt x="340" y="5033"/>
                  </a:lnTo>
                  <a:lnTo>
                    <a:pt x="470" y="5229"/>
                  </a:lnTo>
                  <a:lnTo>
                    <a:pt x="626" y="5424"/>
                  </a:lnTo>
                  <a:lnTo>
                    <a:pt x="796" y="5594"/>
                  </a:lnTo>
                  <a:lnTo>
                    <a:pt x="978" y="5750"/>
                  </a:lnTo>
                  <a:lnTo>
                    <a:pt x="1187" y="5894"/>
                  </a:lnTo>
                  <a:lnTo>
                    <a:pt x="1422" y="6024"/>
                  </a:lnTo>
                  <a:lnTo>
                    <a:pt x="1643" y="6115"/>
                  </a:lnTo>
                  <a:lnTo>
                    <a:pt x="1878" y="6193"/>
                  </a:lnTo>
                  <a:lnTo>
                    <a:pt x="2126" y="6233"/>
                  </a:lnTo>
                  <a:lnTo>
                    <a:pt x="2360" y="6259"/>
                  </a:lnTo>
                  <a:lnTo>
                    <a:pt x="2595" y="6259"/>
                  </a:lnTo>
                  <a:lnTo>
                    <a:pt x="2843" y="6233"/>
                  </a:lnTo>
                  <a:lnTo>
                    <a:pt x="3064" y="6193"/>
                  </a:lnTo>
                  <a:lnTo>
                    <a:pt x="3299" y="6128"/>
                  </a:lnTo>
                  <a:lnTo>
                    <a:pt x="3521" y="6037"/>
                  </a:lnTo>
                  <a:lnTo>
                    <a:pt x="3729" y="5920"/>
                  </a:lnTo>
                  <a:lnTo>
                    <a:pt x="3938" y="5789"/>
                  </a:lnTo>
                  <a:lnTo>
                    <a:pt x="4120" y="5646"/>
                  </a:lnTo>
                  <a:lnTo>
                    <a:pt x="4303" y="5476"/>
                  </a:lnTo>
                  <a:lnTo>
                    <a:pt x="4459" y="5281"/>
                  </a:lnTo>
                  <a:lnTo>
                    <a:pt x="4603" y="5072"/>
                  </a:lnTo>
                  <a:lnTo>
                    <a:pt x="4681" y="4929"/>
                  </a:lnTo>
                  <a:lnTo>
                    <a:pt x="4759" y="4772"/>
                  </a:lnTo>
                  <a:lnTo>
                    <a:pt x="4824" y="4616"/>
                  </a:lnTo>
                  <a:lnTo>
                    <a:pt x="4890" y="4459"/>
                  </a:lnTo>
                  <a:lnTo>
                    <a:pt x="4994" y="4134"/>
                  </a:lnTo>
                  <a:lnTo>
                    <a:pt x="5085" y="3795"/>
                  </a:lnTo>
                  <a:lnTo>
                    <a:pt x="5229" y="3104"/>
                  </a:lnTo>
                  <a:lnTo>
                    <a:pt x="5307" y="2752"/>
                  </a:lnTo>
                  <a:lnTo>
                    <a:pt x="5385" y="2413"/>
                  </a:lnTo>
                  <a:lnTo>
                    <a:pt x="5476" y="2074"/>
                  </a:lnTo>
                  <a:lnTo>
                    <a:pt x="5594" y="1761"/>
                  </a:lnTo>
                  <a:lnTo>
                    <a:pt x="5659" y="1604"/>
                  </a:lnTo>
                  <a:lnTo>
                    <a:pt x="5724" y="1461"/>
                  </a:lnTo>
                  <a:lnTo>
                    <a:pt x="5815" y="1317"/>
                  </a:lnTo>
                  <a:lnTo>
                    <a:pt x="5893" y="1174"/>
                  </a:lnTo>
                  <a:lnTo>
                    <a:pt x="5998" y="1044"/>
                  </a:lnTo>
                  <a:lnTo>
                    <a:pt x="6102" y="926"/>
                  </a:lnTo>
                  <a:lnTo>
                    <a:pt x="6219" y="809"/>
                  </a:lnTo>
                  <a:lnTo>
                    <a:pt x="6363" y="705"/>
                  </a:lnTo>
                  <a:lnTo>
                    <a:pt x="6506" y="600"/>
                  </a:lnTo>
                  <a:lnTo>
                    <a:pt x="6663" y="509"/>
                  </a:lnTo>
                  <a:lnTo>
                    <a:pt x="6832" y="431"/>
                  </a:lnTo>
                  <a:lnTo>
                    <a:pt x="7015" y="353"/>
                  </a:lnTo>
                  <a:lnTo>
                    <a:pt x="6715" y="235"/>
                  </a:lnTo>
                  <a:lnTo>
                    <a:pt x="6415" y="144"/>
                  </a:lnTo>
                  <a:lnTo>
                    <a:pt x="6102" y="79"/>
                  </a:lnTo>
                  <a:lnTo>
                    <a:pt x="5776" y="27"/>
                  </a:lnTo>
                  <a:lnTo>
                    <a:pt x="5463" y="1"/>
                  </a:lnTo>
                  <a:close/>
                </a:path>
              </a:pathLst>
            </a:custGeom>
            <a:solidFill>
              <a:srgbClr val="FF87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6527143" y="1477866"/>
              <a:ext cx="188695" cy="210232"/>
            </a:xfrm>
            <a:custGeom>
              <a:rect b="b" l="l" r="r" t="t"/>
              <a:pathLst>
                <a:path extrusionOk="0" h="6872" w="6168">
                  <a:moveTo>
                    <a:pt x="627" y="1"/>
                  </a:moveTo>
                  <a:lnTo>
                    <a:pt x="314" y="27"/>
                  </a:lnTo>
                  <a:lnTo>
                    <a:pt x="1" y="79"/>
                  </a:lnTo>
                  <a:lnTo>
                    <a:pt x="170" y="183"/>
                  </a:lnTo>
                  <a:lnTo>
                    <a:pt x="314" y="301"/>
                  </a:lnTo>
                  <a:lnTo>
                    <a:pt x="444" y="418"/>
                  </a:lnTo>
                  <a:lnTo>
                    <a:pt x="561" y="548"/>
                  </a:lnTo>
                  <a:lnTo>
                    <a:pt x="666" y="692"/>
                  </a:lnTo>
                  <a:lnTo>
                    <a:pt x="757" y="822"/>
                  </a:lnTo>
                  <a:lnTo>
                    <a:pt x="848" y="966"/>
                  </a:lnTo>
                  <a:lnTo>
                    <a:pt x="913" y="1122"/>
                  </a:lnTo>
                  <a:lnTo>
                    <a:pt x="966" y="1279"/>
                  </a:lnTo>
                  <a:lnTo>
                    <a:pt x="1018" y="1435"/>
                  </a:lnTo>
                  <a:lnTo>
                    <a:pt x="1057" y="1591"/>
                  </a:lnTo>
                  <a:lnTo>
                    <a:pt x="1083" y="1748"/>
                  </a:lnTo>
                  <a:lnTo>
                    <a:pt x="1135" y="2087"/>
                  </a:lnTo>
                  <a:lnTo>
                    <a:pt x="1148" y="2439"/>
                  </a:lnTo>
                  <a:lnTo>
                    <a:pt x="1148" y="2778"/>
                  </a:lnTo>
                  <a:lnTo>
                    <a:pt x="1148" y="3143"/>
                  </a:lnTo>
                  <a:lnTo>
                    <a:pt x="1148" y="3847"/>
                  </a:lnTo>
                  <a:lnTo>
                    <a:pt x="1161" y="4199"/>
                  </a:lnTo>
                  <a:lnTo>
                    <a:pt x="1187" y="4538"/>
                  </a:lnTo>
                  <a:lnTo>
                    <a:pt x="1213" y="4707"/>
                  </a:lnTo>
                  <a:lnTo>
                    <a:pt x="1252" y="4877"/>
                  </a:lnTo>
                  <a:lnTo>
                    <a:pt x="1291" y="5033"/>
                  </a:lnTo>
                  <a:lnTo>
                    <a:pt x="1344" y="5203"/>
                  </a:lnTo>
                  <a:lnTo>
                    <a:pt x="1435" y="5438"/>
                  </a:lnTo>
                  <a:lnTo>
                    <a:pt x="1552" y="5659"/>
                  </a:lnTo>
                  <a:lnTo>
                    <a:pt x="1683" y="5855"/>
                  </a:lnTo>
                  <a:lnTo>
                    <a:pt x="1839" y="6050"/>
                  </a:lnTo>
                  <a:lnTo>
                    <a:pt x="2009" y="6220"/>
                  </a:lnTo>
                  <a:lnTo>
                    <a:pt x="2191" y="6376"/>
                  </a:lnTo>
                  <a:lnTo>
                    <a:pt x="2387" y="6507"/>
                  </a:lnTo>
                  <a:lnTo>
                    <a:pt x="2595" y="6624"/>
                  </a:lnTo>
                  <a:lnTo>
                    <a:pt x="2817" y="6715"/>
                  </a:lnTo>
                  <a:lnTo>
                    <a:pt x="3038" y="6793"/>
                  </a:lnTo>
                  <a:lnTo>
                    <a:pt x="3273" y="6846"/>
                  </a:lnTo>
                  <a:lnTo>
                    <a:pt x="3521" y="6872"/>
                  </a:lnTo>
                  <a:lnTo>
                    <a:pt x="3756" y="6872"/>
                  </a:lnTo>
                  <a:lnTo>
                    <a:pt x="4003" y="6859"/>
                  </a:lnTo>
                  <a:lnTo>
                    <a:pt x="4251" y="6806"/>
                  </a:lnTo>
                  <a:lnTo>
                    <a:pt x="4499" y="6741"/>
                  </a:lnTo>
                  <a:lnTo>
                    <a:pt x="4733" y="6650"/>
                  </a:lnTo>
                  <a:lnTo>
                    <a:pt x="4955" y="6533"/>
                  </a:lnTo>
                  <a:lnTo>
                    <a:pt x="5151" y="6389"/>
                  </a:lnTo>
                  <a:lnTo>
                    <a:pt x="5346" y="6246"/>
                  </a:lnTo>
                  <a:lnTo>
                    <a:pt x="5516" y="6076"/>
                  </a:lnTo>
                  <a:lnTo>
                    <a:pt x="5672" y="5894"/>
                  </a:lnTo>
                  <a:lnTo>
                    <a:pt x="5802" y="5685"/>
                  </a:lnTo>
                  <a:lnTo>
                    <a:pt x="5920" y="5477"/>
                  </a:lnTo>
                  <a:lnTo>
                    <a:pt x="6011" y="5268"/>
                  </a:lnTo>
                  <a:lnTo>
                    <a:pt x="6089" y="5033"/>
                  </a:lnTo>
                  <a:lnTo>
                    <a:pt x="6141" y="4799"/>
                  </a:lnTo>
                  <a:lnTo>
                    <a:pt x="6167" y="4564"/>
                  </a:lnTo>
                  <a:lnTo>
                    <a:pt x="6167" y="4316"/>
                  </a:lnTo>
                  <a:lnTo>
                    <a:pt x="6154" y="4082"/>
                  </a:lnTo>
                  <a:lnTo>
                    <a:pt x="6102" y="3834"/>
                  </a:lnTo>
                  <a:lnTo>
                    <a:pt x="6037" y="3586"/>
                  </a:lnTo>
                  <a:lnTo>
                    <a:pt x="5985" y="3456"/>
                  </a:lnTo>
                  <a:lnTo>
                    <a:pt x="5933" y="3325"/>
                  </a:lnTo>
                  <a:lnTo>
                    <a:pt x="5789" y="3078"/>
                  </a:lnTo>
                  <a:lnTo>
                    <a:pt x="5633" y="2843"/>
                  </a:lnTo>
                  <a:lnTo>
                    <a:pt x="5463" y="2608"/>
                  </a:lnTo>
                  <a:lnTo>
                    <a:pt x="5268" y="2387"/>
                  </a:lnTo>
                  <a:lnTo>
                    <a:pt x="5085" y="2165"/>
                  </a:lnTo>
                  <a:lnTo>
                    <a:pt x="4707" y="1761"/>
                  </a:lnTo>
                  <a:lnTo>
                    <a:pt x="4473" y="1526"/>
                  </a:lnTo>
                  <a:lnTo>
                    <a:pt x="4225" y="1318"/>
                  </a:lnTo>
                  <a:lnTo>
                    <a:pt x="3964" y="1109"/>
                  </a:lnTo>
                  <a:lnTo>
                    <a:pt x="3690" y="927"/>
                  </a:lnTo>
                  <a:lnTo>
                    <a:pt x="3404" y="744"/>
                  </a:lnTo>
                  <a:lnTo>
                    <a:pt x="3104" y="588"/>
                  </a:lnTo>
                  <a:lnTo>
                    <a:pt x="2817" y="444"/>
                  </a:lnTo>
                  <a:lnTo>
                    <a:pt x="2517" y="327"/>
                  </a:lnTo>
                  <a:lnTo>
                    <a:pt x="2217" y="223"/>
                  </a:lnTo>
                  <a:lnTo>
                    <a:pt x="1904" y="131"/>
                  </a:lnTo>
                  <a:lnTo>
                    <a:pt x="1591" y="66"/>
                  </a:lnTo>
                  <a:lnTo>
                    <a:pt x="1278" y="27"/>
                  </a:lnTo>
                  <a:lnTo>
                    <a:pt x="9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6381982" y="1903041"/>
              <a:ext cx="213413" cy="339057"/>
            </a:xfrm>
            <a:custGeom>
              <a:rect b="b" l="l" r="r" t="t"/>
              <a:pathLst>
                <a:path extrusionOk="0" h="11083" w="6976">
                  <a:moveTo>
                    <a:pt x="4407" y="1"/>
                  </a:moveTo>
                  <a:lnTo>
                    <a:pt x="4302" y="14"/>
                  </a:lnTo>
                  <a:lnTo>
                    <a:pt x="4185" y="40"/>
                  </a:lnTo>
                  <a:lnTo>
                    <a:pt x="4068" y="92"/>
                  </a:lnTo>
                  <a:lnTo>
                    <a:pt x="3950" y="144"/>
                  </a:lnTo>
                  <a:lnTo>
                    <a:pt x="3833" y="222"/>
                  </a:lnTo>
                  <a:lnTo>
                    <a:pt x="2738" y="992"/>
                  </a:lnTo>
                  <a:lnTo>
                    <a:pt x="1982" y="1539"/>
                  </a:lnTo>
                  <a:lnTo>
                    <a:pt x="1617" y="1826"/>
                  </a:lnTo>
                  <a:lnTo>
                    <a:pt x="1252" y="2126"/>
                  </a:lnTo>
                  <a:lnTo>
                    <a:pt x="900" y="2426"/>
                  </a:lnTo>
                  <a:lnTo>
                    <a:pt x="574" y="2765"/>
                  </a:lnTo>
                  <a:lnTo>
                    <a:pt x="430" y="2934"/>
                  </a:lnTo>
                  <a:lnTo>
                    <a:pt x="274" y="3104"/>
                  </a:lnTo>
                  <a:lnTo>
                    <a:pt x="131" y="3286"/>
                  </a:lnTo>
                  <a:lnTo>
                    <a:pt x="0" y="3482"/>
                  </a:lnTo>
                  <a:lnTo>
                    <a:pt x="326" y="3417"/>
                  </a:lnTo>
                  <a:lnTo>
                    <a:pt x="639" y="3351"/>
                  </a:lnTo>
                  <a:lnTo>
                    <a:pt x="952" y="3273"/>
                  </a:lnTo>
                  <a:lnTo>
                    <a:pt x="1265" y="3182"/>
                  </a:lnTo>
                  <a:lnTo>
                    <a:pt x="1578" y="3078"/>
                  </a:lnTo>
                  <a:lnTo>
                    <a:pt x="1891" y="2960"/>
                  </a:lnTo>
                  <a:lnTo>
                    <a:pt x="2190" y="2843"/>
                  </a:lnTo>
                  <a:lnTo>
                    <a:pt x="2490" y="2713"/>
                  </a:lnTo>
                  <a:lnTo>
                    <a:pt x="2777" y="2569"/>
                  </a:lnTo>
                  <a:lnTo>
                    <a:pt x="3064" y="2426"/>
                  </a:lnTo>
                  <a:lnTo>
                    <a:pt x="3351" y="2269"/>
                  </a:lnTo>
                  <a:lnTo>
                    <a:pt x="3638" y="2100"/>
                  </a:lnTo>
                  <a:lnTo>
                    <a:pt x="3911" y="1917"/>
                  </a:lnTo>
                  <a:lnTo>
                    <a:pt x="4172" y="1735"/>
                  </a:lnTo>
                  <a:lnTo>
                    <a:pt x="4446" y="1539"/>
                  </a:lnTo>
                  <a:lnTo>
                    <a:pt x="4694" y="1344"/>
                  </a:lnTo>
                  <a:lnTo>
                    <a:pt x="4798" y="1826"/>
                  </a:lnTo>
                  <a:lnTo>
                    <a:pt x="4889" y="2308"/>
                  </a:lnTo>
                  <a:lnTo>
                    <a:pt x="4967" y="2791"/>
                  </a:lnTo>
                  <a:lnTo>
                    <a:pt x="5020" y="3273"/>
                  </a:lnTo>
                  <a:lnTo>
                    <a:pt x="5059" y="3769"/>
                  </a:lnTo>
                  <a:lnTo>
                    <a:pt x="5098" y="4251"/>
                  </a:lnTo>
                  <a:lnTo>
                    <a:pt x="5111" y="4746"/>
                  </a:lnTo>
                  <a:lnTo>
                    <a:pt x="5124" y="5229"/>
                  </a:lnTo>
                  <a:lnTo>
                    <a:pt x="5137" y="5737"/>
                  </a:lnTo>
                  <a:lnTo>
                    <a:pt x="5176" y="6246"/>
                  </a:lnTo>
                  <a:lnTo>
                    <a:pt x="5241" y="6741"/>
                  </a:lnTo>
                  <a:lnTo>
                    <a:pt x="5332" y="7250"/>
                  </a:lnTo>
                  <a:lnTo>
                    <a:pt x="5437" y="7745"/>
                  </a:lnTo>
                  <a:lnTo>
                    <a:pt x="5554" y="8240"/>
                  </a:lnTo>
                  <a:lnTo>
                    <a:pt x="5697" y="8736"/>
                  </a:lnTo>
                  <a:lnTo>
                    <a:pt x="5854" y="9218"/>
                  </a:lnTo>
                  <a:lnTo>
                    <a:pt x="6050" y="9701"/>
                  </a:lnTo>
                  <a:lnTo>
                    <a:pt x="6141" y="9948"/>
                  </a:lnTo>
                  <a:lnTo>
                    <a:pt x="6258" y="10183"/>
                  </a:lnTo>
                  <a:lnTo>
                    <a:pt x="6375" y="10418"/>
                  </a:lnTo>
                  <a:lnTo>
                    <a:pt x="6506" y="10639"/>
                  </a:lnTo>
                  <a:lnTo>
                    <a:pt x="6636" y="10874"/>
                  </a:lnTo>
                  <a:lnTo>
                    <a:pt x="6793" y="11083"/>
                  </a:lnTo>
                  <a:lnTo>
                    <a:pt x="6936" y="11043"/>
                  </a:lnTo>
                  <a:lnTo>
                    <a:pt x="6962" y="10014"/>
                  </a:lnTo>
                  <a:lnTo>
                    <a:pt x="6975" y="9023"/>
                  </a:lnTo>
                  <a:lnTo>
                    <a:pt x="6949" y="8032"/>
                  </a:lnTo>
                  <a:lnTo>
                    <a:pt x="6910" y="7054"/>
                  </a:lnTo>
                  <a:lnTo>
                    <a:pt x="6884" y="6298"/>
                  </a:lnTo>
                  <a:lnTo>
                    <a:pt x="6858" y="5529"/>
                  </a:lnTo>
                  <a:lnTo>
                    <a:pt x="6832" y="4746"/>
                  </a:lnTo>
                  <a:lnTo>
                    <a:pt x="6780" y="3964"/>
                  </a:lnTo>
                  <a:lnTo>
                    <a:pt x="6754" y="3573"/>
                  </a:lnTo>
                  <a:lnTo>
                    <a:pt x="6714" y="3195"/>
                  </a:lnTo>
                  <a:lnTo>
                    <a:pt x="6662" y="2804"/>
                  </a:lnTo>
                  <a:lnTo>
                    <a:pt x="6610" y="2426"/>
                  </a:lnTo>
                  <a:lnTo>
                    <a:pt x="6545" y="2048"/>
                  </a:lnTo>
                  <a:lnTo>
                    <a:pt x="6454" y="1683"/>
                  </a:lnTo>
                  <a:lnTo>
                    <a:pt x="6362" y="1318"/>
                  </a:lnTo>
                  <a:lnTo>
                    <a:pt x="6258" y="966"/>
                  </a:lnTo>
                  <a:lnTo>
                    <a:pt x="6219" y="861"/>
                  </a:lnTo>
                  <a:lnTo>
                    <a:pt x="6180" y="770"/>
                  </a:lnTo>
                  <a:lnTo>
                    <a:pt x="6128" y="679"/>
                  </a:lnTo>
                  <a:lnTo>
                    <a:pt x="6063" y="601"/>
                  </a:lnTo>
                  <a:lnTo>
                    <a:pt x="5984" y="522"/>
                  </a:lnTo>
                  <a:lnTo>
                    <a:pt x="5880" y="470"/>
                  </a:lnTo>
                  <a:lnTo>
                    <a:pt x="5789" y="431"/>
                  </a:lnTo>
                  <a:lnTo>
                    <a:pt x="5684" y="392"/>
                  </a:lnTo>
                  <a:lnTo>
                    <a:pt x="5437" y="288"/>
                  </a:lnTo>
                  <a:lnTo>
                    <a:pt x="5202" y="196"/>
                  </a:lnTo>
                  <a:lnTo>
                    <a:pt x="4967" y="105"/>
                  </a:lnTo>
                  <a:lnTo>
                    <a:pt x="4746" y="40"/>
                  </a:lnTo>
                  <a:lnTo>
                    <a:pt x="4628" y="14"/>
                  </a:lnTo>
                  <a:lnTo>
                    <a:pt x="45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6529530" y="2039055"/>
              <a:ext cx="128060" cy="694817"/>
            </a:xfrm>
            <a:custGeom>
              <a:rect b="b" l="l" r="r" t="t"/>
              <a:pathLst>
                <a:path extrusionOk="0" h="22712" w="4186">
                  <a:moveTo>
                    <a:pt x="1" y="1"/>
                  </a:moveTo>
                  <a:lnTo>
                    <a:pt x="1" y="22712"/>
                  </a:lnTo>
                  <a:lnTo>
                    <a:pt x="4186" y="22712"/>
                  </a:lnTo>
                  <a:lnTo>
                    <a:pt x="41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6611303" y="1784189"/>
              <a:ext cx="92573" cy="228189"/>
            </a:xfrm>
            <a:custGeom>
              <a:rect b="b" l="l" r="r" t="t"/>
              <a:pathLst>
                <a:path extrusionOk="0" h="7459" w="3026">
                  <a:moveTo>
                    <a:pt x="2908" y="1"/>
                  </a:moveTo>
                  <a:lnTo>
                    <a:pt x="2660" y="444"/>
                  </a:lnTo>
                  <a:lnTo>
                    <a:pt x="2439" y="900"/>
                  </a:lnTo>
                  <a:lnTo>
                    <a:pt x="2008" y="1800"/>
                  </a:lnTo>
                  <a:lnTo>
                    <a:pt x="1578" y="2699"/>
                  </a:lnTo>
                  <a:lnTo>
                    <a:pt x="1161" y="3599"/>
                  </a:lnTo>
                  <a:lnTo>
                    <a:pt x="1057" y="3821"/>
                  </a:lnTo>
                  <a:lnTo>
                    <a:pt x="939" y="4042"/>
                  </a:lnTo>
                  <a:lnTo>
                    <a:pt x="705" y="4486"/>
                  </a:lnTo>
                  <a:lnTo>
                    <a:pt x="587" y="4694"/>
                  </a:lnTo>
                  <a:lnTo>
                    <a:pt x="496" y="4916"/>
                  </a:lnTo>
                  <a:lnTo>
                    <a:pt x="405" y="5150"/>
                  </a:lnTo>
                  <a:lnTo>
                    <a:pt x="327" y="5385"/>
                  </a:lnTo>
                  <a:lnTo>
                    <a:pt x="209" y="5854"/>
                  </a:lnTo>
                  <a:lnTo>
                    <a:pt x="118" y="6337"/>
                  </a:lnTo>
                  <a:lnTo>
                    <a:pt x="79" y="6585"/>
                  </a:lnTo>
                  <a:lnTo>
                    <a:pt x="40" y="6845"/>
                  </a:lnTo>
                  <a:lnTo>
                    <a:pt x="14" y="7106"/>
                  </a:lnTo>
                  <a:lnTo>
                    <a:pt x="1" y="7380"/>
                  </a:lnTo>
                  <a:lnTo>
                    <a:pt x="105" y="7458"/>
                  </a:lnTo>
                  <a:lnTo>
                    <a:pt x="235" y="7380"/>
                  </a:lnTo>
                  <a:lnTo>
                    <a:pt x="353" y="7302"/>
                  </a:lnTo>
                  <a:lnTo>
                    <a:pt x="574" y="7132"/>
                  </a:lnTo>
                  <a:lnTo>
                    <a:pt x="770" y="6950"/>
                  </a:lnTo>
                  <a:lnTo>
                    <a:pt x="952" y="6754"/>
                  </a:lnTo>
                  <a:lnTo>
                    <a:pt x="1122" y="6545"/>
                  </a:lnTo>
                  <a:lnTo>
                    <a:pt x="1278" y="6337"/>
                  </a:lnTo>
                  <a:lnTo>
                    <a:pt x="1422" y="6115"/>
                  </a:lnTo>
                  <a:lnTo>
                    <a:pt x="1552" y="5894"/>
                  </a:lnTo>
                  <a:lnTo>
                    <a:pt x="1669" y="5672"/>
                  </a:lnTo>
                  <a:lnTo>
                    <a:pt x="1774" y="5437"/>
                  </a:lnTo>
                  <a:lnTo>
                    <a:pt x="1865" y="5203"/>
                  </a:lnTo>
                  <a:lnTo>
                    <a:pt x="1930" y="4955"/>
                  </a:lnTo>
                  <a:lnTo>
                    <a:pt x="2048" y="4459"/>
                  </a:lnTo>
                  <a:lnTo>
                    <a:pt x="2165" y="3964"/>
                  </a:lnTo>
                  <a:lnTo>
                    <a:pt x="2413" y="2999"/>
                  </a:lnTo>
                  <a:lnTo>
                    <a:pt x="2634" y="2008"/>
                  </a:lnTo>
                  <a:lnTo>
                    <a:pt x="2830" y="1031"/>
                  </a:lnTo>
                  <a:lnTo>
                    <a:pt x="3025" y="53"/>
                  </a:lnTo>
                  <a:lnTo>
                    <a:pt x="29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5933282" y="2696366"/>
              <a:ext cx="360563" cy="37506"/>
            </a:xfrm>
            <a:custGeom>
              <a:rect b="b" l="l" r="r" t="t"/>
              <a:pathLst>
                <a:path extrusionOk="0" h="1226" w="11786">
                  <a:moveTo>
                    <a:pt x="0" y="0"/>
                  </a:moveTo>
                  <a:lnTo>
                    <a:pt x="2855" y="913"/>
                  </a:lnTo>
                  <a:lnTo>
                    <a:pt x="2855" y="1226"/>
                  </a:lnTo>
                  <a:lnTo>
                    <a:pt x="8931" y="1226"/>
                  </a:lnTo>
                  <a:lnTo>
                    <a:pt x="8931" y="913"/>
                  </a:lnTo>
                  <a:lnTo>
                    <a:pt x="11786" y="0"/>
                  </a:lnTo>
                  <a:close/>
                </a:path>
              </a:pathLst>
            </a:custGeom>
            <a:solidFill>
              <a:srgbClr val="ED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5936463" y="2562738"/>
              <a:ext cx="298369" cy="133659"/>
            </a:xfrm>
            <a:custGeom>
              <a:rect b="b" l="l" r="r" t="t"/>
              <a:pathLst>
                <a:path extrusionOk="0" h="4369" w="9753">
                  <a:moveTo>
                    <a:pt x="1669" y="1187"/>
                  </a:moveTo>
                  <a:lnTo>
                    <a:pt x="1747" y="1200"/>
                  </a:lnTo>
                  <a:lnTo>
                    <a:pt x="1826" y="1213"/>
                  </a:lnTo>
                  <a:lnTo>
                    <a:pt x="1982" y="1252"/>
                  </a:lnTo>
                  <a:lnTo>
                    <a:pt x="2047" y="1487"/>
                  </a:lnTo>
                  <a:lnTo>
                    <a:pt x="2113" y="1709"/>
                  </a:lnTo>
                  <a:lnTo>
                    <a:pt x="2204" y="1930"/>
                  </a:lnTo>
                  <a:lnTo>
                    <a:pt x="2295" y="2139"/>
                  </a:lnTo>
                  <a:lnTo>
                    <a:pt x="2386" y="2334"/>
                  </a:lnTo>
                  <a:lnTo>
                    <a:pt x="2491" y="2530"/>
                  </a:lnTo>
                  <a:lnTo>
                    <a:pt x="2595" y="2699"/>
                  </a:lnTo>
                  <a:lnTo>
                    <a:pt x="2712" y="2869"/>
                  </a:lnTo>
                  <a:lnTo>
                    <a:pt x="2712" y="2869"/>
                  </a:lnTo>
                  <a:lnTo>
                    <a:pt x="2269" y="2856"/>
                  </a:lnTo>
                  <a:lnTo>
                    <a:pt x="1669" y="2856"/>
                  </a:lnTo>
                  <a:lnTo>
                    <a:pt x="1578" y="2843"/>
                  </a:lnTo>
                  <a:lnTo>
                    <a:pt x="1500" y="2830"/>
                  </a:lnTo>
                  <a:lnTo>
                    <a:pt x="1422" y="2817"/>
                  </a:lnTo>
                  <a:lnTo>
                    <a:pt x="1343" y="2791"/>
                  </a:lnTo>
                  <a:lnTo>
                    <a:pt x="1278" y="2752"/>
                  </a:lnTo>
                  <a:lnTo>
                    <a:pt x="1200" y="2712"/>
                  </a:lnTo>
                  <a:lnTo>
                    <a:pt x="1083" y="2608"/>
                  </a:lnTo>
                  <a:lnTo>
                    <a:pt x="978" y="2491"/>
                  </a:lnTo>
                  <a:lnTo>
                    <a:pt x="939" y="2413"/>
                  </a:lnTo>
                  <a:lnTo>
                    <a:pt x="900" y="2347"/>
                  </a:lnTo>
                  <a:lnTo>
                    <a:pt x="874" y="2269"/>
                  </a:lnTo>
                  <a:lnTo>
                    <a:pt x="861" y="2191"/>
                  </a:lnTo>
                  <a:lnTo>
                    <a:pt x="848" y="2113"/>
                  </a:lnTo>
                  <a:lnTo>
                    <a:pt x="835" y="2021"/>
                  </a:lnTo>
                  <a:lnTo>
                    <a:pt x="848" y="1943"/>
                  </a:lnTo>
                  <a:lnTo>
                    <a:pt x="861" y="1852"/>
                  </a:lnTo>
                  <a:lnTo>
                    <a:pt x="874" y="1774"/>
                  </a:lnTo>
                  <a:lnTo>
                    <a:pt x="900" y="1695"/>
                  </a:lnTo>
                  <a:lnTo>
                    <a:pt x="939" y="1630"/>
                  </a:lnTo>
                  <a:lnTo>
                    <a:pt x="978" y="1565"/>
                  </a:lnTo>
                  <a:lnTo>
                    <a:pt x="1083" y="1435"/>
                  </a:lnTo>
                  <a:lnTo>
                    <a:pt x="1200" y="1330"/>
                  </a:lnTo>
                  <a:lnTo>
                    <a:pt x="1278" y="1291"/>
                  </a:lnTo>
                  <a:lnTo>
                    <a:pt x="1343" y="1265"/>
                  </a:lnTo>
                  <a:lnTo>
                    <a:pt x="1422" y="1226"/>
                  </a:lnTo>
                  <a:lnTo>
                    <a:pt x="1500" y="1213"/>
                  </a:lnTo>
                  <a:lnTo>
                    <a:pt x="1578" y="1200"/>
                  </a:lnTo>
                  <a:lnTo>
                    <a:pt x="1669" y="1187"/>
                  </a:lnTo>
                  <a:close/>
                  <a:moveTo>
                    <a:pt x="1826" y="1"/>
                  </a:moveTo>
                  <a:lnTo>
                    <a:pt x="1839" y="366"/>
                  </a:lnTo>
                  <a:lnTo>
                    <a:pt x="1669" y="353"/>
                  </a:lnTo>
                  <a:lnTo>
                    <a:pt x="1500" y="366"/>
                  </a:lnTo>
                  <a:lnTo>
                    <a:pt x="1330" y="379"/>
                  </a:lnTo>
                  <a:lnTo>
                    <a:pt x="1174" y="431"/>
                  </a:lnTo>
                  <a:lnTo>
                    <a:pt x="1017" y="483"/>
                  </a:lnTo>
                  <a:lnTo>
                    <a:pt x="874" y="548"/>
                  </a:lnTo>
                  <a:lnTo>
                    <a:pt x="731" y="639"/>
                  </a:lnTo>
                  <a:lnTo>
                    <a:pt x="600" y="731"/>
                  </a:lnTo>
                  <a:lnTo>
                    <a:pt x="483" y="835"/>
                  </a:lnTo>
                  <a:lnTo>
                    <a:pt x="379" y="965"/>
                  </a:lnTo>
                  <a:lnTo>
                    <a:pt x="287" y="1083"/>
                  </a:lnTo>
                  <a:lnTo>
                    <a:pt x="196" y="1226"/>
                  </a:lnTo>
                  <a:lnTo>
                    <a:pt x="131" y="1370"/>
                  </a:lnTo>
                  <a:lnTo>
                    <a:pt x="66" y="1526"/>
                  </a:lnTo>
                  <a:lnTo>
                    <a:pt x="27" y="1682"/>
                  </a:lnTo>
                  <a:lnTo>
                    <a:pt x="0" y="1852"/>
                  </a:lnTo>
                  <a:lnTo>
                    <a:pt x="0" y="2021"/>
                  </a:lnTo>
                  <a:lnTo>
                    <a:pt x="0" y="2191"/>
                  </a:lnTo>
                  <a:lnTo>
                    <a:pt x="27" y="2360"/>
                  </a:lnTo>
                  <a:lnTo>
                    <a:pt x="66" y="2517"/>
                  </a:lnTo>
                  <a:lnTo>
                    <a:pt x="131" y="2673"/>
                  </a:lnTo>
                  <a:lnTo>
                    <a:pt x="196" y="2817"/>
                  </a:lnTo>
                  <a:lnTo>
                    <a:pt x="287" y="2960"/>
                  </a:lnTo>
                  <a:lnTo>
                    <a:pt x="379" y="3090"/>
                  </a:lnTo>
                  <a:lnTo>
                    <a:pt x="483" y="3208"/>
                  </a:lnTo>
                  <a:lnTo>
                    <a:pt x="600" y="3312"/>
                  </a:lnTo>
                  <a:lnTo>
                    <a:pt x="731" y="3403"/>
                  </a:lnTo>
                  <a:lnTo>
                    <a:pt x="874" y="3495"/>
                  </a:lnTo>
                  <a:lnTo>
                    <a:pt x="1017" y="3560"/>
                  </a:lnTo>
                  <a:lnTo>
                    <a:pt x="1174" y="3625"/>
                  </a:lnTo>
                  <a:lnTo>
                    <a:pt x="1330" y="3664"/>
                  </a:lnTo>
                  <a:lnTo>
                    <a:pt x="1500" y="3690"/>
                  </a:lnTo>
                  <a:lnTo>
                    <a:pt x="2256" y="3690"/>
                  </a:lnTo>
                  <a:lnTo>
                    <a:pt x="2673" y="3716"/>
                  </a:lnTo>
                  <a:lnTo>
                    <a:pt x="2869" y="3729"/>
                  </a:lnTo>
                  <a:lnTo>
                    <a:pt x="3064" y="3768"/>
                  </a:lnTo>
                  <a:lnTo>
                    <a:pt x="3260" y="3808"/>
                  </a:lnTo>
                  <a:lnTo>
                    <a:pt x="3468" y="3873"/>
                  </a:lnTo>
                  <a:lnTo>
                    <a:pt x="3494" y="3795"/>
                  </a:lnTo>
                  <a:lnTo>
                    <a:pt x="3768" y="4055"/>
                  </a:lnTo>
                  <a:lnTo>
                    <a:pt x="4003" y="4225"/>
                  </a:lnTo>
                  <a:lnTo>
                    <a:pt x="4159" y="4342"/>
                  </a:lnTo>
                  <a:lnTo>
                    <a:pt x="4212" y="4368"/>
                  </a:lnTo>
                  <a:lnTo>
                    <a:pt x="7380" y="4368"/>
                  </a:lnTo>
                  <a:lnTo>
                    <a:pt x="7471" y="4303"/>
                  </a:lnTo>
                  <a:lnTo>
                    <a:pt x="7745" y="4094"/>
                  </a:lnTo>
                  <a:lnTo>
                    <a:pt x="7927" y="3938"/>
                  </a:lnTo>
                  <a:lnTo>
                    <a:pt x="8123" y="3755"/>
                  </a:lnTo>
                  <a:lnTo>
                    <a:pt x="8344" y="3534"/>
                  </a:lnTo>
                  <a:lnTo>
                    <a:pt x="8566" y="3273"/>
                  </a:lnTo>
                  <a:lnTo>
                    <a:pt x="8788" y="2986"/>
                  </a:lnTo>
                  <a:lnTo>
                    <a:pt x="9009" y="2660"/>
                  </a:lnTo>
                  <a:lnTo>
                    <a:pt x="9114" y="2478"/>
                  </a:lnTo>
                  <a:lnTo>
                    <a:pt x="9205" y="2295"/>
                  </a:lnTo>
                  <a:lnTo>
                    <a:pt x="9296" y="2100"/>
                  </a:lnTo>
                  <a:lnTo>
                    <a:pt x="9387" y="1904"/>
                  </a:lnTo>
                  <a:lnTo>
                    <a:pt x="9466" y="1695"/>
                  </a:lnTo>
                  <a:lnTo>
                    <a:pt x="9544" y="1474"/>
                  </a:lnTo>
                  <a:lnTo>
                    <a:pt x="9596" y="1252"/>
                  </a:lnTo>
                  <a:lnTo>
                    <a:pt x="9661" y="1018"/>
                  </a:lnTo>
                  <a:lnTo>
                    <a:pt x="9700" y="783"/>
                  </a:lnTo>
                  <a:lnTo>
                    <a:pt x="9726" y="535"/>
                  </a:lnTo>
                  <a:lnTo>
                    <a:pt x="9752" y="274"/>
                  </a:lnTo>
                  <a:lnTo>
                    <a:pt x="9752" y="1"/>
                  </a:lnTo>
                  <a:close/>
                </a:path>
              </a:pathLst>
            </a:custGeom>
            <a:solidFill>
              <a:srgbClr val="C8D5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6039377" y="2266786"/>
              <a:ext cx="78194" cy="268480"/>
            </a:xfrm>
            <a:custGeom>
              <a:rect b="b" l="l" r="r" t="t"/>
              <a:pathLst>
                <a:path extrusionOk="0" h="8776" w="2556">
                  <a:moveTo>
                    <a:pt x="1512" y="1"/>
                  </a:moveTo>
                  <a:lnTo>
                    <a:pt x="1669" y="288"/>
                  </a:lnTo>
                  <a:lnTo>
                    <a:pt x="1799" y="575"/>
                  </a:lnTo>
                  <a:lnTo>
                    <a:pt x="1864" y="718"/>
                  </a:lnTo>
                  <a:lnTo>
                    <a:pt x="1917" y="861"/>
                  </a:lnTo>
                  <a:lnTo>
                    <a:pt x="1956" y="1018"/>
                  </a:lnTo>
                  <a:lnTo>
                    <a:pt x="1982" y="1161"/>
                  </a:lnTo>
                  <a:lnTo>
                    <a:pt x="2008" y="1305"/>
                  </a:lnTo>
                  <a:lnTo>
                    <a:pt x="2021" y="1448"/>
                  </a:lnTo>
                  <a:lnTo>
                    <a:pt x="2021" y="1578"/>
                  </a:lnTo>
                  <a:lnTo>
                    <a:pt x="2008" y="1722"/>
                  </a:lnTo>
                  <a:lnTo>
                    <a:pt x="1995" y="1787"/>
                  </a:lnTo>
                  <a:lnTo>
                    <a:pt x="1982" y="1852"/>
                  </a:lnTo>
                  <a:lnTo>
                    <a:pt x="1956" y="1917"/>
                  </a:lnTo>
                  <a:lnTo>
                    <a:pt x="1943" y="1983"/>
                  </a:lnTo>
                  <a:lnTo>
                    <a:pt x="1917" y="2048"/>
                  </a:lnTo>
                  <a:lnTo>
                    <a:pt x="1891" y="2100"/>
                  </a:lnTo>
                  <a:lnTo>
                    <a:pt x="1838" y="2217"/>
                  </a:lnTo>
                  <a:lnTo>
                    <a:pt x="1773" y="2335"/>
                  </a:lnTo>
                  <a:lnTo>
                    <a:pt x="1734" y="2400"/>
                  </a:lnTo>
                  <a:lnTo>
                    <a:pt x="1695" y="2452"/>
                  </a:lnTo>
                  <a:lnTo>
                    <a:pt x="1656" y="2504"/>
                  </a:lnTo>
                  <a:lnTo>
                    <a:pt x="1617" y="2556"/>
                  </a:lnTo>
                  <a:lnTo>
                    <a:pt x="1525" y="2647"/>
                  </a:lnTo>
                  <a:lnTo>
                    <a:pt x="1317" y="2830"/>
                  </a:lnTo>
                  <a:lnTo>
                    <a:pt x="1069" y="3013"/>
                  </a:lnTo>
                  <a:lnTo>
                    <a:pt x="808" y="3221"/>
                  </a:lnTo>
                  <a:lnTo>
                    <a:pt x="665" y="3338"/>
                  </a:lnTo>
                  <a:lnTo>
                    <a:pt x="535" y="3469"/>
                  </a:lnTo>
                  <a:lnTo>
                    <a:pt x="404" y="3625"/>
                  </a:lnTo>
                  <a:lnTo>
                    <a:pt x="287" y="3795"/>
                  </a:lnTo>
                  <a:lnTo>
                    <a:pt x="183" y="3964"/>
                  </a:lnTo>
                  <a:lnTo>
                    <a:pt x="104" y="4160"/>
                  </a:lnTo>
                  <a:lnTo>
                    <a:pt x="52" y="4355"/>
                  </a:lnTo>
                  <a:lnTo>
                    <a:pt x="13" y="4564"/>
                  </a:lnTo>
                  <a:lnTo>
                    <a:pt x="0" y="4773"/>
                  </a:lnTo>
                  <a:lnTo>
                    <a:pt x="26" y="4994"/>
                  </a:lnTo>
                  <a:lnTo>
                    <a:pt x="39" y="5099"/>
                  </a:lnTo>
                  <a:lnTo>
                    <a:pt x="78" y="5203"/>
                  </a:lnTo>
                  <a:lnTo>
                    <a:pt x="104" y="5307"/>
                  </a:lnTo>
                  <a:lnTo>
                    <a:pt x="157" y="5411"/>
                  </a:lnTo>
                  <a:lnTo>
                    <a:pt x="196" y="5503"/>
                  </a:lnTo>
                  <a:lnTo>
                    <a:pt x="248" y="5594"/>
                  </a:lnTo>
                  <a:lnTo>
                    <a:pt x="313" y="5672"/>
                  </a:lnTo>
                  <a:lnTo>
                    <a:pt x="365" y="5750"/>
                  </a:lnTo>
                  <a:lnTo>
                    <a:pt x="496" y="5894"/>
                  </a:lnTo>
                  <a:lnTo>
                    <a:pt x="626" y="6024"/>
                  </a:lnTo>
                  <a:lnTo>
                    <a:pt x="756" y="6155"/>
                  </a:lnTo>
                  <a:lnTo>
                    <a:pt x="887" y="6259"/>
                  </a:lnTo>
                  <a:lnTo>
                    <a:pt x="1147" y="6467"/>
                  </a:lnTo>
                  <a:lnTo>
                    <a:pt x="1382" y="6650"/>
                  </a:lnTo>
                  <a:lnTo>
                    <a:pt x="1499" y="6754"/>
                  </a:lnTo>
                  <a:lnTo>
                    <a:pt x="1604" y="6846"/>
                  </a:lnTo>
                  <a:lnTo>
                    <a:pt x="1708" y="6937"/>
                  </a:lnTo>
                  <a:lnTo>
                    <a:pt x="1799" y="7054"/>
                  </a:lnTo>
                  <a:lnTo>
                    <a:pt x="1877" y="7158"/>
                  </a:lnTo>
                  <a:lnTo>
                    <a:pt x="1956" y="7276"/>
                  </a:lnTo>
                  <a:lnTo>
                    <a:pt x="2021" y="7406"/>
                  </a:lnTo>
                  <a:lnTo>
                    <a:pt x="2086" y="7550"/>
                  </a:lnTo>
                  <a:lnTo>
                    <a:pt x="2138" y="7680"/>
                  </a:lnTo>
                  <a:lnTo>
                    <a:pt x="2177" y="7823"/>
                  </a:lnTo>
                  <a:lnTo>
                    <a:pt x="2256" y="8136"/>
                  </a:lnTo>
                  <a:lnTo>
                    <a:pt x="2295" y="8449"/>
                  </a:lnTo>
                  <a:lnTo>
                    <a:pt x="2347" y="8775"/>
                  </a:lnTo>
                  <a:lnTo>
                    <a:pt x="2425" y="8449"/>
                  </a:lnTo>
                  <a:lnTo>
                    <a:pt x="2464" y="8293"/>
                  </a:lnTo>
                  <a:lnTo>
                    <a:pt x="2477" y="8123"/>
                  </a:lnTo>
                  <a:lnTo>
                    <a:pt x="2503" y="7954"/>
                  </a:lnTo>
                  <a:lnTo>
                    <a:pt x="2503" y="7784"/>
                  </a:lnTo>
                  <a:lnTo>
                    <a:pt x="2503" y="7615"/>
                  </a:lnTo>
                  <a:lnTo>
                    <a:pt x="2477" y="7445"/>
                  </a:lnTo>
                  <a:lnTo>
                    <a:pt x="2451" y="7263"/>
                  </a:lnTo>
                  <a:lnTo>
                    <a:pt x="2399" y="7093"/>
                  </a:lnTo>
                  <a:lnTo>
                    <a:pt x="2347" y="6924"/>
                  </a:lnTo>
                  <a:lnTo>
                    <a:pt x="2269" y="6754"/>
                  </a:lnTo>
                  <a:lnTo>
                    <a:pt x="2177" y="6598"/>
                  </a:lnTo>
                  <a:lnTo>
                    <a:pt x="2073" y="6441"/>
                  </a:lnTo>
                  <a:lnTo>
                    <a:pt x="1956" y="6298"/>
                  </a:lnTo>
                  <a:lnTo>
                    <a:pt x="1838" y="6168"/>
                  </a:lnTo>
                  <a:lnTo>
                    <a:pt x="1604" y="5933"/>
                  </a:lnTo>
                  <a:lnTo>
                    <a:pt x="1382" y="5711"/>
                  </a:lnTo>
                  <a:lnTo>
                    <a:pt x="1173" y="5490"/>
                  </a:lnTo>
                  <a:lnTo>
                    <a:pt x="1082" y="5385"/>
                  </a:lnTo>
                  <a:lnTo>
                    <a:pt x="1004" y="5281"/>
                  </a:lnTo>
                  <a:lnTo>
                    <a:pt x="952" y="5177"/>
                  </a:lnTo>
                  <a:lnTo>
                    <a:pt x="900" y="5072"/>
                  </a:lnTo>
                  <a:lnTo>
                    <a:pt x="861" y="4981"/>
                  </a:lnTo>
                  <a:lnTo>
                    <a:pt x="848" y="4877"/>
                  </a:lnTo>
                  <a:lnTo>
                    <a:pt x="848" y="4773"/>
                  </a:lnTo>
                  <a:lnTo>
                    <a:pt x="848" y="4655"/>
                  </a:lnTo>
                  <a:lnTo>
                    <a:pt x="874" y="4551"/>
                  </a:lnTo>
                  <a:lnTo>
                    <a:pt x="900" y="4434"/>
                  </a:lnTo>
                  <a:lnTo>
                    <a:pt x="952" y="4329"/>
                  </a:lnTo>
                  <a:lnTo>
                    <a:pt x="1004" y="4225"/>
                  </a:lnTo>
                  <a:lnTo>
                    <a:pt x="1069" y="4134"/>
                  </a:lnTo>
                  <a:lnTo>
                    <a:pt x="1147" y="4029"/>
                  </a:lnTo>
                  <a:lnTo>
                    <a:pt x="1239" y="3938"/>
                  </a:lnTo>
                  <a:lnTo>
                    <a:pt x="1343" y="3834"/>
                  </a:lnTo>
                  <a:lnTo>
                    <a:pt x="1565" y="3638"/>
                  </a:lnTo>
                  <a:lnTo>
                    <a:pt x="1825" y="3417"/>
                  </a:lnTo>
                  <a:lnTo>
                    <a:pt x="1956" y="3286"/>
                  </a:lnTo>
                  <a:lnTo>
                    <a:pt x="2073" y="3143"/>
                  </a:lnTo>
                  <a:lnTo>
                    <a:pt x="2190" y="2986"/>
                  </a:lnTo>
                  <a:lnTo>
                    <a:pt x="2243" y="2908"/>
                  </a:lnTo>
                  <a:lnTo>
                    <a:pt x="2295" y="2830"/>
                  </a:lnTo>
                  <a:lnTo>
                    <a:pt x="2334" y="2739"/>
                  </a:lnTo>
                  <a:lnTo>
                    <a:pt x="2373" y="2661"/>
                  </a:lnTo>
                  <a:lnTo>
                    <a:pt x="2451" y="2478"/>
                  </a:lnTo>
                  <a:lnTo>
                    <a:pt x="2503" y="2295"/>
                  </a:lnTo>
                  <a:lnTo>
                    <a:pt x="2542" y="2113"/>
                  </a:lnTo>
                  <a:lnTo>
                    <a:pt x="2555" y="1917"/>
                  </a:lnTo>
                  <a:lnTo>
                    <a:pt x="2555" y="1735"/>
                  </a:lnTo>
                  <a:lnTo>
                    <a:pt x="2542" y="1552"/>
                  </a:lnTo>
                  <a:lnTo>
                    <a:pt x="2503" y="1370"/>
                  </a:lnTo>
                  <a:lnTo>
                    <a:pt x="2451" y="1200"/>
                  </a:lnTo>
                  <a:lnTo>
                    <a:pt x="2386" y="1031"/>
                  </a:lnTo>
                  <a:lnTo>
                    <a:pt x="2295" y="874"/>
                  </a:lnTo>
                  <a:lnTo>
                    <a:pt x="2216" y="718"/>
                  </a:lnTo>
                  <a:lnTo>
                    <a:pt x="2112" y="588"/>
                  </a:lnTo>
                  <a:lnTo>
                    <a:pt x="2008" y="457"/>
                  </a:lnTo>
                  <a:lnTo>
                    <a:pt x="1891" y="327"/>
                  </a:lnTo>
                  <a:lnTo>
                    <a:pt x="1773" y="209"/>
                  </a:lnTo>
                  <a:lnTo>
                    <a:pt x="1643" y="105"/>
                  </a:lnTo>
                  <a:lnTo>
                    <a:pt x="1512"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6113166" y="2163505"/>
              <a:ext cx="59839" cy="237337"/>
            </a:xfrm>
            <a:custGeom>
              <a:rect b="b" l="l" r="r" t="t"/>
              <a:pathLst>
                <a:path extrusionOk="0" h="7758" w="1956">
                  <a:moveTo>
                    <a:pt x="508" y="0"/>
                  </a:moveTo>
                  <a:lnTo>
                    <a:pt x="430" y="118"/>
                  </a:lnTo>
                  <a:lnTo>
                    <a:pt x="365" y="235"/>
                  </a:lnTo>
                  <a:lnTo>
                    <a:pt x="300" y="352"/>
                  </a:lnTo>
                  <a:lnTo>
                    <a:pt x="235" y="470"/>
                  </a:lnTo>
                  <a:lnTo>
                    <a:pt x="183" y="600"/>
                  </a:lnTo>
                  <a:lnTo>
                    <a:pt x="143" y="730"/>
                  </a:lnTo>
                  <a:lnTo>
                    <a:pt x="104" y="874"/>
                  </a:lnTo>
                  <a:lnTo>
                    <a:pt x="65" y="1004"/>
                  </a:lnTo>
                  <a:lnTo>
                    <a:pt x="26" y="1278"/>
                  </a:lnTo>
                  <a:lnTo>
                    <a:pt x="0" y="1565"/>
                  </a:lnTo>
                  <a:lnTo>
                    <a:pt x="13" y="1852"/>
                  </a:lnTo>
                  <a:lnTo>
                    <a:pt x="39" y="2125"/>
                  </a:lnTo>
                  <a:lnTo>
                    <a:pt x="104" y="2412"/>
                  </a:lnTo>
                  <a:lnTo>
                    <a:pt x="130" y="2556"/>
                  </a:lnTo>
                  <a:lnTo>
                    <a:pt x="183" y="2686"/>
                  </a:lnTo>
                  <a:lnTo>
                    <a:pt x="235" y="2829"/>
                  </a:lnTo>
                  <a:lnTo>
                    <a:pt x="287" y="2960"/>
                  </a:lnTo>
                  <a:lnTo>
                    <a:pt x="417" y="3220"/>
                  </a:lnTo>
                  <a:lnTo>
                    <a:pt x="561" y="3468"/>
                  </a:lnTo>
                  <a:lnTo>
                    <a:pt x="704" y="3690"/>
                  </a:lnTo>
                  <a:lnTo>
                    <a:pt x="834" y="3885"/>
                  </a:lnTo>
                  <a:lnTo>
                    <a:pt x="939" y="4081"/>
                  </a:lnTo>
                  <a:lnTo>
                    <a:pt x="1030" y="4276"/>
                  </a:lnTo>
                  <a:lnTo>
                    <a:pt x="1095" y="4485"/>
                  </a:lnTo>
                  <a:lnTo>
                    <a:pt x="1134" y="4694"/>
                  </a:lnTo>
                  <a:lnTo>
                    <a:pt x="1160" y="4915"/>
                  </a:lnTo>
                  <a:lnTo>
                    <a:pt x="1160" y="5124"/>
                  </a:lnTo>
                  <a:lnTo>
                    <a:pt x="1147" y="5346"/>
                  </a:lnTo>
                  <a:lnTo>
                    <a:pt x="1108" y="5567"/>
                  </a:lnTo>
                  <a:lnTo>
                    <a:pt x="1043" y="5776"/>
                  </a:lnTo>
                  <a:lnTo>
                    <a:pt x="1004" y="5893"/>
                  </a:lnTo>
                  <a:lnTo>
                    <a:pt x="965" y="5997"/>
                  </a:lnTo>
                  <a:lnTo>
                    <a:pt x="913" y="6102"/>
                  </a:lnTo>
                  <a:lnTo>
                    <a:pt x="860" y="6206"/>
                  </a:lnTo>
                  <a:lnTo>
                    <a:pt x="730" y="6441"/>
                  </a:lnTo>
                  <a:lnTo>
                    <a:pt x="600" y="6675"/>
                  </a:lnTo>
                  <a:lnTo>
                    <a:pt x="495" y="6936"/>
                  </a:lnTo>
                  <a:lnTo>
                    <a:pt x="443" y="7066"/>
                  </a:lnTo>
                  <a:lnTo>
                    <a:pt x="417" y="7210"/>
                  </a:lnTo>
                  <a:lnTo>
                    <a:pt x="391" y="7353"/>
                  </a:lnTo>
                  <a:lnTo>
                    <a:pt x="404" y="7497"/>
                  </a:lnTo>
                  <a:lnTo>
                    <a:pt x="430" y="7627"/>
                  </a:lnTo>
                  <a:lnTo>
                    <a:pt x="469" y="7757"/>
                  </a:lnTo>
                  <a:lnTo>
                    <a:pt x="495" y="7627"/>
                  </a:lnTo>
                  <a:lnTo>
                    <a:pt x="522" y="7510"/>
                  </a:lnTo>
                  <a:lnTo>
                    <a:pt x="574" y="7392"/>
                  </a:lnTo>
                  <a:lnTo>
                    <a:pt x="626" y="7288"/>
                  </a:lnTo>
                  <a:lnTo>
                    <a:pt x="704" y="7184"/>
                  </a:lnTo>
                  <a:lnTo>
                    <a:pt x="782" y="7093"/>
                  </a:lnTo>
                  <a:lnTo>
                    <a:pt x="939" y="6910"/>
                  </a:lnTo>
                  <a:lnTo>
                    <a:pt x="1121" y="6727"/>
                  </a:lnTo>
                  <a:lnTo>
                    <a:pt x="1304" y="6532"/>
                  </a:lnTo>
                  <a:lnTo>
                    <a:pt x="1395" y="6428"/>
                  </a:lnTo>
                  <a:lnTo>
                    <a:pt x="1486" y="6310"/>
                  </a:lnTo>
                  <a:lnTo>
                    <a:pt x="1564" y="6193"/>
                  </a:lnTo>
                  <a:lnTo>
                    <a:pt x="1643" y="6063"/>
                  </a:lnTo>
                  <a:lnTo>
                    <a:pt x="1721" y="5919"/>
                  </a:lnTo>
                  <a:lnTo>
                    <a:pt x="1773" y="5789"/>
                  </a:lnTo>
                  <a:lnTo>
                    <a:pt x="1825" y="5645"/>
                  </a:lnTo>
                  <a:lnTo>
                    <a:pt x="1877" y="5502"/>
                  </a:lnTo>
                  <a:lnTo>
                    <a:pt x="1903" y="5359"/>
                  </a:lnTo>
                  <a:lnTo>
                    <a:pt x="1930" y="5202"/>
                  </a:lnTo>
                  <a:lnTo>
                    <a:pt x="1956" y="5059"/>
                  </a:lnTo>
                  <a:lnTo>
                    <a:pt x="1956" y="4902"/>
                  </a:lnTo>
                  <a:lnTo>
                    <a:pt x="1956" y="4746"/>
                  </a:lnTo>
                  <a:lnTo>
                    <a:pt x="1943" y="4602"/>
                  </a:lnTo>
                  <a:lnTo>
                    <a:pt x="1930" y="4446"/>
                  </a:lnTo>
                  <a:lnTo>
                    <a:pt x="1903" y="4290"/>
                  </a:lnTo>
                  <a:lnTo>
                    <a:pt x="1864" y="4146"/>
                  </a:lnTo>
                  <a:lnTo>
                    <a:pt x="1812" y="3990"/>
                  </a:lnTo>
                  <a:lnTo>
                    <a:pt x="1760" y="3846"/>
                  </a:lnTo>
                  <a:lnTo>
                    <a:pt x="1695" y="3703"/>
                  </a:lnTo>
                  <a:lnTo>
                    <a:pt x="1551" y="3455"/>
                  </a:lnTo>
                  <a:lnTo>
                    <a:pt x="1395" y="3220"/>
                  </a:lnTo>
                  <a:lnTo>
                    <a:pt x="1095" y="2803"/>
                  </a:lnTo>
                  <a:lnTo>
                    <a:pt x="978" y="2608"/>
                  </a:lnTo>
                  <a:lnTo>
                    <a:pt x="874" y="2412"/>
                  </a:lnTo>
                  <a:lnTo>
                    <a:pt x="769" y="2190"/>
                  </a:lnTo>
                  <a:lnTo>
                    <a:pt x="691" y="1982"/>
                  </a:lnTo>
                  <a:lnTo>
                    <a:pt x="613" y="1747"/>
                  </a:lnTo>
                  <a:lnTo>
                    <a:pt x="561" y="1513"/>
                  </a:lnTo>
                  <a:lnTo>
                    <a:pt x="508" y="1278"/>
                  </a:lnTo>
                  <a:lnTo>
                    <a:pt x="482" y="1030"/>
                  </a:lnTo>
                  <a:lnTo>
                    <a:pt x="469" y="782"/>
                  </a:lnTo>
                  <a:lnTo>
                    <a:pt x="469" y="522"/>
                  </a:lnTo>
                  <a:lnTo>
                    <a:pt x="482" y="261"/>
                  </a:lnTo>
                  <a:lnTo>
                    <a:pt x="508"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7073954" y="2211750"/>
              <a:ext cx="222193" cy="522122"/>
            </a:xfrm>
            <a:custGeom>
              <a:rect b="b" l="l" r="r" t="t"/>
              <a:pathLst>
                <a:path extrusionOk="0" h="17067" w="7263">
                  <a:moveTo>
                    <a:pt x="3638" y="1"/>
                  </a:moveTo>
                  <a:lnTo>
                    <a:pt x="131" y="14"/>
                  </a:lnTo>
                  <a:lnTo>
                    <a:pt x="105" y="1370"/>
                  </a:lnTo>
                  <a:lnTo>
                    <a:pt x="66" y="3104"/>
                  </a:lnTo>
                  <a:lnTo>
                    <a:pt x="14" y="4851"/>
                  </a:lnTo>
                  <a:lnTo>
                    <a:pt x="1" y="5607"/>
                  </a:lnTo>
                  <a:lnTo>
                    <a:pt x="1" y="6207"/>
                  </a:lnTo>
                  <a:lnTo>
                    <a:pt x="14" y="6493"/>
                  </a:lnTo>
                  <a:lnTo>
                    <a:pt x="27" y="6780"/>
                  </a:lnTo>
                  <a:lnTo>
                    <a:pt x="53" y="7054"/>
                  </a:lnTo>
                  <a:lnTo>
                    <a:pt x="118" y="7328"/>
                  </a:lnTo>
                  <a:lnTo>
                    <a:pt x="144" y="7471"/>
                  </a:lnTo>
                  <a:lnTo>
                    <a:pt x="197" y="7602"/>
                  </a:lnTo>
                  <a:lnTo>
                    <a:pt x="249" y="7719"/>
                  </a:lnTo>
                  <a:lnTo>
                    <a:pt x="301" y="7849"/>
                  </a:lnTo>
                  <a:lnTo>
                    <a:pt x="366" y="7954"/>
                  </a:lnTo>
                  <a:lnTo>
                    <a:pt x="444" y="8071"/>
                  </a:lnTo>
                  <a:lnTo>
                    <a:pt x="535" y="8175"/>
                  </a:lnTo>
                  <a:lnTo>
                    <a:pt x="627" y="8266"/>
                  </a:lnTo>
                  <a:lnTo>
                    <a:pt x="718" y="8345"/>
                  </a:lnTo>
                  <a:lnTo>
                    <a:pt x="822" y="8410"/>
                  </a:lnTo>
                  <a:lnTo>
                    <a:pt x="1018" y="8527"/>
                  </a:lnTo>
                  <a:lnTo>
                    <a:pt x="1226" y="8618"/>
                  </a:lnTo>
                  <a:lnTo>
                    <a:pt x="1448" y="8710"/>
                  </a:lnTo>
                  <a:lnTo>
                    <a:pt x="1670" y="8801"/>
                  </a:lnTo>
                  <a:lnTo>
                    <a:pt x="1878" y="8905"/>
                  </a:lnTo>
                  <a:lnTo>
                    <a:pt x="2087" y="9010"/>
                  </a:lnTo>
                  <a:lnTo>
                    <a:pt x="2178" y="9075"/>
                  </a:lnTo>
                  <a:lnTo>
                    <a:pt x="2269" y="9153"/>
                  </a:lnTo>
                  <a:lnTo>
                    <a:pt x="2400" y="9270"/>
                  </a:lnTo>
                  <a:lnTo>
                    <a:pt x="2517" y="9414"/>
                  </a:lnTo>
                  <a:lnTo>
                    <a:pt x="2621" y="9570"/>
                  </a:lnTo>
                  <a:lnTo>
                    <a:pt x="2713" y="9727"/>
                  </a:lnTo>
                  <a:lnTo>
                    <a:pt x="2804" y="9909"/>
                  </a:lnTo>
                  <a:lnTo>
                    <a:pt x="2869" y="10092"/>
                  </a:lnTo>
                  <a:lnTo>
                    <a:pt x="2934" y="10287"/>
                  </a:lnTo>
                  <a:lnTo>
                    <a:pt x="3000" y="10483"/>
                  </a:lnTo>
                  <a:lnTo>
                    <a:pt x="3039" y="10691"/>
                  </a:lnTo>
                  <a:lnTo>
                    <a:pt x="3078" y="10887"/>
                  </a:lnTo>
                  <a:lnTo>
                    <a:pt x="3143" y="11291"/>
                  </a:lnTo>
                  <a:lnTo>
                    <a:pt x="3169" y="11682"/>
                  </a:lnTo>
                  <a:lnTo>
                    <a:pt x="3182" y="12034"/>
                  </a:lnTo>
                  <a:lnTo>
                    <a:pt x="3143" y="15176"/>
                  </a:lnTo>
                  <a:lnTo>
                    <a:pt x="3143" y="15333"/>
                  </a:lnTo>
                  <a:lnTo>
                    <a:pt x="3130" y="15502"/>
                  </a:lnTo>
                  <a:lnTo>
                    <a:pt x="3091" y="15646"/>
                  </a:lnTo>
                  <a:lnTo>
                    <a:pt x="3065" y="15711"/>
                  </a:lnTo>
                  <a:lnTo>
                    <a:pt x="3026" y="15789"/>
                  </a:lnTo>
                  <a:lnTo>
                    <a:pt x="2973" y="15841"/>
                  </a:lnTo>
                  <a:lnTo>
                    <a:pt x="2934" y="15880"/>
                  </a:lnTo>
                  <a:lnTo>
                    <a:pt x="2817" y="15972"/>
                  </a:lnTo>
                  <a:lnTo>
                    <a:pt x="2700" y="16037"/>
                  </a:lnTo>
                  <a:lnTo>
                    <a:pt x="2569" y="16089"/>
                  </a:lnTo>
                  <a:lnTo>
                    <a:pt x="2256" y="16232"/>
                  </a:lnTo>
                  <a:lnTo>
                    <a:pt x="1970" y="16376"/>
                  </a:lnTo>
                  <a:lnTo>
                    <a:pt x="1435" y="16636"/>
                  </a:lnTo>
                  <a:lnTo>
                    <a:pt x="1161" y="16754"/>
                  </a:lnTo>
                  <a:lnTo>
                    <a:pt x="888" y="16858"/>
                  </a:lnTo>
                  <a:lnTo>
                    <a:pt x="588" y="16962"/>
                  </a:lnTo>
                  <a:lnTo>
                    <a:pt x="249" y="17041"/>
                  </a:lnTo>
                  <a:lnTo>
                    <a:pt x="249" y="17041"/>
                  </a:lnTo>
                  <a:lnTo>
                    <a:pt x="1109" y="17028"/>
                  </a:lnTo>
                  <a:lnTo>
                    <a:pt x="1774" y="17041"/>
                  </a:lnTo>
                  <a:lnTo>
                    <a:pt x="2465" y="17041"/>
                  </a:lnTo>
                  <a:lnTo>
                    <a:pt x="3430" y="17028"/>
                  </a:lnTo>
                  <a:lnTo>
                    <a:pt x="4316" y="17041"/>
                  </a:lnTo>
                  <a:lnTo>
                    <a:pt x="5190" y="17054"/>
                  </a:lnTo>
                  <a:lnTo>
                    <a:pt x="7002" y="17067"/>
                  </a:lnTo>
                  <a:lnTo>
                    <a:pt x="6663" y="16988"/>
                  </a:lnTo>
                  <a:lnTo>
                    <a:pt x="6363" y="16884"/>
                  </a:lnTo>
                  <a:lnTo>
                    <a:pt x="6089" y="16780"/>
                  </a:lnTo>
                  <a:lnTo>
                    <a:pt x="5829" y="16649"/>
                  </a:lnTo>
                  <a:lnTo>
                    <a:pt x="5294" y="16376"/>
                  </a:lnTo>
                  <a:lnTo>
                    <a:pt x="5007" y="16232"/>
                  </a:lnTo>
                  <a:lnTo>
                    <a:pt x="4694" y="16089"/>
                  </a:lnTo>
                  <a:lnTo>
                    <a:pt x="4564" y="16037"/>
                  </a:lnTo>
                  <a:lnTo>
                    <a:pt x="4447" y="15972"/>
                  </a:lnTo>
                  <a:lnTo>
                    <a:pt x="4329" y="15880"/>
                  </a:lnTo>
                  <a:lnTo>
                    <a:pt x="4290" y="15841"/>
                  </a:lnTo>
                  <a:lnTo>
                    <a:pt x="4238" y="15789"/>
                  </a:lnTo>
                  <a:lnTo>
                    <a:pt x="4199" y="15711"/>
                  </a:lnTo>
                  <a:lnTo>
                    <a:pt x="4173" y="15646"/>
                  </a:lnTo>
                  <a:lnTo>
                    <a:pt x="4134" y="15502"/>
                  </a:lnTo>
                  <a:lnTo>
                    <a:pt x="4121" y="15333"/>
                  </a:lnTo>
                  <a:lnTo>
                    <a:pt x="4121" y="15176"/>
                  </a:lnTo>
                  <a:lnTo>
                    <a:pt x="4082" y="12034"/>
                  </a:lnTo>
                  <a:lnTo>
                    <a:pt x="4095" y="11682"/>
                  </a:lnTo>
                  <a:lnTo>
                    <a:pt x="4121" y="11291"/>
                  </a:lnTo>
                  <a:lnTo>
                    <a:pt x="4186" y="10887"/>
                  </a:lnTo>
                  <a:lnTo>
                    <a:pt x="4225" y="10691"/>
                  </a:lnTo>
                  <a:lnTo>
                    <a:pt x="4264" y="10483"/>
                  </a:lnTo>
                  <a:lnTo>
                    <a:pt x="4329" y="10287"/>
                  </a:lnTo>
                  <a:lnTo>
                    <a:pt x="4395" y="10092"/>
                  </a:lnTo>
                  <a:lnTo>
                    <a:pt x="4460" y="9909"/>
                  </a:lnTo>
                  <a:lnTo>
                    <a:pt x="4551" y="9727"/>
                  </a:lnTo>
                  <a:lnTo>
                    <a:pt x="4642" y="9570"/>
                  </a:lnTo>
                  <a:lnTo>
                    <a:pt x="4747" y="9414"/>
                  </a:lnTo>
                  <a:lnTo>
                    <a:pt x="4864" y="9270"/>
                  </a:lnTo>
                  <a:lnTo>
                    <a:pt x="4994" y="9153"/>
                  </a:lnTo>
                  <a:lnTo>
                    <a:pt x="5086" y="9075"/>
                  </a:lnTo>
                  <a:lnTo>
                    <a:pt x="5177" y="9010"/>
                  </a:lnTo>
                  <a:lnTo>
                    <a:pt x="5385" y="8905"/>
                  </a:lnTo>
                  <a:lnTo>
                    <a:pt x="5594" y="8801"/>
                  </a:lnTo>
                  <a:lnTo>
                    <a:pt x="5816" y="8710"/>
                  </a:lnTo>
                  <a:lnTo>
                    <a:pt x="6037" y="8618"/>
                  </a:lnTo>
                  <a:lnTo>
                    <a:pt x="6246" y="8527"/>
                  </a:lnTo>
                  <a:lnTo>
                    <a:pt x="6454" y="8410"/>
                  </a:lnTo>
                  <a:lnTo>
                    <a:pt x="6546" y="8345"/>
                  </a:lnTo>
                  <a:lnTo>
                    <a:pt x="6637" y="8266"/>
                  </a:lnTo>
                  <a:lnTo>
                    <a:pt x="6728" y="8175"/>
                  </a:lnTo>
                  <a:lnTo>
                    <a:pt x="6819" y="8071"/>
                  </a:lnTo>
                  <a:lnTo>
                    <a:pt x="6898" y="7954"/>
                  </a:lnTo>
                  <a:lnTo>
                    <a:pt x="6963" y="7849"/>
                  </a:lnTo>
                  <a:lnTo>
                    <a:pt x="7028" y="7719"/>
                  </a:lnTo>
                  <a:lnTo>
                    <a:pt x="7067" y="7602"/>
                  </a:lnTo>
                  <a:lnTo>
                    <a:pt x="7119" y="7471"/>
                  </a:lnTo>
                  <a:lnTo>
                    <a:pt x="7158" y="7328"/>
                  </a:lnTo>
                  <a:lnTo>
                    <a:pt x="7211" y="7054"/>
                  </a:lnTo>
                  <a:lnTo>
                    <a:pt x="7237" y="6780"/>
                  </a:lnTo>
                  <a:lnTo>
                    <a:pt x="7250" y="6493"/>
                  </a:lnTo>
                  <a:lnTo>
                    <a:pt x="7263" y="6207"/>
                  </a:lnTo>
                  <a:lnTo>
                    <a:pt x="7263" y="5607"/>
                  </a:lnTo>
                  <a:lnTo>
                    <a:pt x="7250" y="4851"/>
                  </a:lnTo>
                  <a:lnTo>
                    <a:pt x="7198" y="3104"/>
                  </a:lnTo>
                  <a:lnTo>
                    <a:pt x="7158" y="1370"/>
                  </a:lnTo>
                  <a:lnTo>
                    <a:pt x="7132" y="14"/>
                  </a:lnTo>
                  <a:lnTo>
                    <a:pt x="3638" y="1"/>
                  </a:lnTo>
                  <a:close/>
                </a:path>
              </a:pathLst>
            </a:custGeom>
            <a:solidFill>
              <a:srgbClr val="F6F2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7073954" y="2211750"/>
              <a:ext cx="222193" cy="522122"/>
            </a:xfrm>
            <a:custGeom>
              <a:rect b="b" l="l" r="r" t="t"/>
              <a:pathLst>
                <a:path extrusionOk="0" fill="none" h="17067" w="7263">
                  <a:moveTo>
                    <a:pt x="3638" y="1"/>
                  </a:moveTo>
                  <a:lnTo>
                    <a:pt x="3638" y="1"/>
                  </a:lnTo>
                  <a:lnTo>
                    <a:pt x="131" y="14"/>
                  </a:lnTo>
                  <a:lnTo>
                    <a:pt x="131" y="14"/>
                  </a:lnTo>
                  <a:lnTo>
                    <a:pt x="105" y="1370"/>
                  </a:lnTo>
                  <a:lnTo>
                    <a:pt x="66" y="3104"/>
                  </a:lnTo>
                  <a:lnTo>
                    <a:pt x="14" y="4851"/>
                  </a:lnTo>
                  <a:lnTo>
                    <a:pt x="1" y="5607"/>
                  </a:lnTo>
                  <a:lnTo>
                    <a:pt x="1" y="6207"/>
                  </a:lnTo>
                  <a:lnTo>
                    <a:pt x="1" y="6207"/>
                  </a:lnTo>
                  <a:lnTo>
                    <a:pt x="14" y="6493"/>
                  </a:lnTo>
                  <a:lnTo>
                    <a:pt x="27" y="6780"/>
                  </a:lnTo>
                  <a:lnTo>
                    <a:pt x="53" y="7054"/>
                  </a:lnTo>
                  <a:lnTo>
                    <a:pt x="118" y="7328"/>
                  </a:lnTo>
                  <a:lnTo>
                    <a:pt x="144" y="7471"/>
                  </a:lnTo>
                  <a:lnTo>
                    <a:pt x="197" y="7602"/>
                  </a:lnTo>
                  <a:lnTo>
                    <a:pt x="249" y="7719"/>
                  </a:lnTo>
                  <a:lnTo>
                    <a:pt x="301" y="7849"/>
                  </a:lnTo>
                  <a:lnTo>
                    <a:pt x="366" y="7954"/>
                  </a:lnTo>
                  <a:lnTo>
                    <a:pt x="444" y="8071"/>
                  </a:lnTo>
                  <a:lnTo>
                    <a:pt x="535" y="8175"/>
                  </a:lnTo>
                  <a:lnTo>
                    <a:pt x="627" y="8266"/>
                  </a:lnTo>
                  <a:lnTo>
                    <a:pt x="627" y="8266"/>
                  </a:lnTo>
                  <a:lnTo>
                    <a:pt x="718" y="8345"/>
                  </a:lnTo>
                  <a:lnTo>
                    <a:pt x="822" y="8410"/>
                  </a:lnTo>
                  <a:lnTo>
                    <a:pt x="1018" y="8527"/>
                  </a:lnTo>
                  <a:lnTo>
                    <a:pt x="1226" y="8618"/>
                  </a:lnTo>
                  <a:lnTo>
                    <a:pt x="1448" y="8710"/>
                  </a:lnTo>
                  <a:lnTo>
                    <a:pt x="1670" y="8801"/>
                  </a:lnTo>
                  <a:lnTo>
                    <a:pt x="1878" y="8905"/>
                  </a:lnTo>
                  <a:lnTo>
                    <a:pt x="2087" y="9010"/>
                  </a:lnTo>
                  <a:lnTo>
                    <a:pt x="2178" y="9075"/>
                  </a:lnTo>
                  <a:lnTo>
                    <a:pt x="2269" y="9153"/>
                  </a:lnTo>
                  <a:lnTo>
                    <a:pt x="2269" y="9153"/>
                  </a:lnTo>
                  <a:lnTo>
                    <a:pt x="2400" y="9270"/>
                  </a:lnTo>
                  <a:lnTo>
                    <a:pt x="2517" y="9414"/>
                  </a:lnTo>
                  <a:lnTo>
                    <a:pt x="2621" y="9570"/>
                  </a:lnTo>
                  <a:lnTo>
                    <a:pt x="2713" y="9727"/>
                  </a:lnTo>
                  <a:lnTo>
                    <a:pt x="2804" y="9909"/>
                  </a:lnTo>
                  <a:lnTo>
                    <a:pt x="2869" y="10092"/>
                  </a:lnTo>
                  <a:lnTo>
                    <a:pt x="2934" y="10287"/>
                  </a:lnTo>
                  <a:lnTo>
                    <a:pt x="3000" y="10483"/>
                  </a:lnTo>
                  <a:lnTo>
                    <a:pt x="3039" y="10691"/>
                  </a:lnTo>
                  <a:lnTo>
                    <a:pt x="3078" y="10887"/>
                  </a:lnTo>
                  <a:lnTo>
                    <a:pt x="3143" y="11291"/>
                  </a:lnTo>
                  <a:lnTo>
                    <a:pt x="3169" y="11682"/>
                  </a:lnTo>
                  <a:lnTo>
                    <a:pt x="3182" y="12034"/>
                  </a:lnTo>
                  <a:lnTo>
                    <a:pt x="3182" y="12034"/>
                  </a:lnTo>
                  <a:lnTo>
                    <a:pt x="3143" y="15176"/>
                  </a:lnTo>
                  <a:lnTo>
                    <a:pt x="3143" y="15176"/>
                  </a:lnTo>
                  <a:lnTo>
                    <a:pt x="3143" y="15333"/>
                  </a:lnTo>
                  <a:lnTo>
                    <a:pt x="3130" y="15502"/>
                  </a:lnTo>
                  <a:lnTo>
                    <a:pt x="3091" y="15646"/>
                  </a:lnTo>
                  <a:lnTo>
                    <a:pt x="3065" y="15711"/>
                  </a:lnTo>
                  <a:lnTo>
                    <a:pt x="3026" y="15789"/>
                  </a:lnTo>
                  <a:lnTo>
                    <a:pt x="3026" y="15789"/>
                  </a:lnTo>
                  <a:lnTo>
                    <a:pt x="2973" y="15841"/>
                  </a:lnTo>
                  <a:lnTo>
                    <a:pt x="2934" y="15880"/>
                  </a:lnTo>
                  <a:lnTo>
                    <a:pt x="2817" y="15972"/>
                  </a:lnTo>
                  <a:lnTo>
                    <a:pt x="2700" y="16037"/>
                  </a:lnTo>
                  <a:lnTo>
                    <a:pt x="2569" y="16089"/>
                  </a:lnTo>
                  <a:lnTo>
                    <a:pt x="2569" y="16089"/>
                  </a:lnTo>
                  <a:lnTo>
                    <a:pt x="2256" y="16232"/>
                  </a:lnTo>
                  <a:lnTo>
                    <a:pt x="1970" y="16376"/>
                  </a:lnTo>
                  <a:lnTo>
                    <a:pt x="1435" y="16636"/>
                  </a:lnTo>
                  <a:lnTo>
                    <a:pt x="1161" y="16754"/>
                  </a:lnTo>
                  <a:lnTo>
                    <a:pt x="888" y="16858"/>
                  </a:lnTo>
                  <a:lnTo>
                    <a:pt x="588" y="16962"/>
                  </a:lnTo>
                  <a:lnTo>
                    <a:pt x="249" y="17041"/>
                  </a:lnTo>
                  <a:lnTo>
                    <a:pt x="249" y="17041"/>
                  </a:lnTo>
                  <a:lnTo>
                    <a:pt x="1109" y="17028"/>
                  </a:lnTo>
                  <a:lnTo>
                    <a:pt x="1109" y="17028"/>
                  </a:lnTo>
                  <a:lnTo>
                    <a:pt x="1774" y="17041"/>
                  </a:lnTo>
                  <a:lnTo>
                    <a:pt x="1774" y="17041"/>
                  </a:lnTo>
                  <a:lnTo>
                    <a:pt x="2465" y="17041"/>
                  </a:lnTo>
                  <a:lnTo>
                    <a:pt x="2465" y="17041"/>
                  </a:lnTo>
                  <a:lnTo>
                    <a:pt x="3430" y="17028"/>
                  </a:lnTo>
                  <a:lnTo>
                    <a:pt x="3430" y="17028"/>
                  </a:lnTo>
                  <a:lnTo>
                    <a:pt x="4316" y="17041"/>
                  </a:lnTo>
                  <a:lnTo>
                    <a:pt x="5190" y="17054"/>
                  </a:lnTo>
                  <a:lnTo>
                    <a:pt x="7002" y="17067"/>
                  </a:lnTo>
                  <a:lnTo>
                    <a:pt x="7002" y="17067"/>
                  </a:lnTo>
                  <a:lnTo>
                    <a:pt x="6663" y="16988"/>
                  </a:lnTo>
                  <a:lnTo>
                    <a:pt x="6363" y="16884"/>
                  </a:lnTo>
                  <a:lnTo>
                    <a:pt x="6089" y="16780"/>
                  </a:lnTo>
                  <a:lnTo>
                    <a:pt x="5829" y="16649"/>
                  </a:lnTo>
                  <a:lnTo>
                    <a:pt x="5294" y="16376"/>
                  </a:lnTo>
                  <a:lnTo>
                    <a:pt x="5007" y="16232"/>
                  </a:lnTo>
                  <a:lnTo>
                    <a:pt x="4694" y="16089"/>
                  </a:lnTo>
                  <a:lnTo>
                    <a:pt x="4694" y="16089"/>
                  </a:lnTo>
                  <a:lnTo>
                    <a:pt x="4564" y="16037"/>
                  </a:lnTo>
                  <a:lnTo>
                    <a:pt x="4447" y="15972"/>
                  </a:lnTo>
                  <a:lnTo>
                    <a:pt x="4329" y="15880"/>
                  </a:lnTo>
                  <a:lnTo>
                    <a:pt x="4290" y="15841"/>
                  </a:lnTo>
                  <a:lnTo>
                    <a:pt x="4238" y="15789"/>
                  </a:lnTo>
                  <a:lnTo>
                    <a:pt x="4238" y="15789"/>
                  </a:lnTo>
                  <a:lnTo>
                    <a:pt x="4199" y="15711"/>
                  </a:lnTo>
                  <a:lnTo>
                    <a:pt x="4173" y="15646"/>
                  </a:lnTo>
                  <a:lnTo>
                    <a:pt x="4134" y="15502"/>
                  </a:lnTo>
                  <a:lnTo>
                    <a:pt x="4121" y="15333"/>
                  </a:lnTo>
                  <a:lnTo>
                    <a:pt x="4121" y="15176"/>
                  </a:lnTo>
                  <a:lnTo>
                    <a:pt x="4121" y="15176"/>
                  </a:lnTo>
                  <a:lnTo>
                    <a:pt x="4082" y="12034"/>
                  </a:lnTo>
                  <a:lnTo>
                    <a:pt x="4082" y="12034"/>
                  </a:lnTo>
                  <a:lnTo>
                    <a:pt x="4095" y="11682"/>
                  </a:lnTo>
                  <a:lnTo>
                    <a:pt x="4121" y="11291"/>
                  </a:lnTo>
                  <a:lnTo>
                    <a:pt x="4186" y="10887"/>
                  </a:lnTo>
                  <a:lnTo>
                    <a:pt x="4225" y="10691"/>
                  </a:lnTo>
                  <a:lnTo>
                    <a:pt x="4264" y="10483"/>
                  </a:lnTo>
                  <a:lnTo>
                    <a:pt x="4329" y="10287"/>
                  </a:lnTo>
                  <a:lnTo>
                    <a:pt x="4395" y="10092"/>
                  </a:lnTo>
                  <a:lnTo>
                    <a:pt x="4460" y="9909"/>
                  </a:lnTo>
                  <a:lnTo>
                    <a:pt x="4551" y="9727"/>
                  </a:lnTo>
                  <a:lnTo>
                    <a:pt x="4642" y="9570"/>
                  </a:lnTo>
                  <a:lnTo>
                    <a:pt x="4747" y="9414"/>
                  </a:lnTo>
                  <a:lnTo>
                    <a:pt x="4864" y="9270"/>
                  </a:lnTo>
                  <a:lnTo>
                    <a:pt x="4994" y="9153"/>
                  </a:lnTo>
                  <a:lnTo>
                    <a:pt x="4994" y="9153"/>
                  </a:lnTo>
                  <a:lnTo>
                    <a:pt x="5086" y="9075"/>
                  </a:lnTo>
                  <a:lnTo>
                    <a:pt x="5177" y="9010"/>
                  </a:lnTo>
                  <a:lnTo>
                    <a:pt x="5385" y="8905"/>
                  </a:lnTo>
                  <a:lnTo>
                    <a:pt x="5594" y="8801"/>
                  </a:lnTo>
                  <a:lnTo>
                    <a:pt x="5816" y="8710"/>
                  </a:lnTo>
                  <a:lnTo>
                    <a:pt x="6037" y="8618"/>
                  </a:lnTo>
                  <a:lnTo>
                    <a:pt x="6246" y="8527"/>
                  </a:lnTo>
                  <a:lnTo>
                    <a:pt x="6454" y="8410"/>
                  </a:lnTo>
                  <a:lnTo>
                    <a:pt x="6546" y="8345"/>
                  </a:lnTo>
                  <a:lnTo>
                    <a:pt x="6637" y="8266"/>
                  </a:lnTo>
                  <a:lnTo>
                    <a:pt x="6637" y="8266"/>
                  </a:lnTo>
                  <a:lnTo>
                    <a:pt x="6728" y="8175"/>
                  </a:lnTo>
                  <a:lnTo>
                    <a:pt x="6819" y="8071"/>
                  </a:lnTo>
                  <a:lnTo>
                    <a:pt x="6898" y="7954"/>
                  </a:lnTo>
                  <a:lnTo>
                    <a:pt x="6963" y="7849"/>
                  </a:lnTo>
                  <a:lnTo>
                    <a:pt x="7028" y="7719"/>
                  </a:lnTo>
                  <a:lnTo>
                    <a:pt x="7067" y="7602"/>
                  </a:lnTo>
                  <a:lnTo>
                    <a:pt x="7119" y="7471"/>
                  </a:lnTo>
                  <a:lnTo>
                    <a:pt x="7158" y="7328"/>
                  </a:lnTo>
                  <a:lnTo>
                    <a:pt x="7211" y="7054"/>
                  </a:lnTo>
                  <a:lnTo>
                    <a:pt x="7237" y="6780"/>
                  </a:lnTo>
                  <a:lnTo>
                    <a:pt x="7250" y="6493"/>
                  </a:lnTo>
                  <a:lnTo>
                    <a:pt x="7263" y="6207"/>
                  </a:lnTo>
                  <a:lnTo>
                    <a:pt x="7263" y="6207"/>
                  </a:lnTo>
                  <a:lnTo>
                    <a:pt x="7263" y="5607"/>
                  </a:lnTo>
                  <a:lnTo>
                    <a:pt x="7250" y="4851"/>
                  </a:lnTo>
                  <a:lnTo>
                    <a:pt x="7198" y="3104"/>
                  </a:lnTo>
                  <a:lnTo>
                    <a:pt x="7158" y="1370"/>
                  </a:lnTo>
                  <a:lnTo>
                    <a:pt x="7132" y="14"/>
                  </a:lnTo>
                  <a:lnTo>
                    <a:pt x="7132" y="14"/>
                  </a:lnTo>
                  <a:lnTo>
                    <a:pt x="3638"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7089128" y="2333814"/>
              <a:ext cx="193865" cy="136014"/>
            </a:xfrm>
            <a:custGeom>
              <a:rect b="b" l="l" r="r" t="t"/>
              <a:pathLst>
                <a:path extrusionOk="0" h="4446" w="6337">
                  <a:moveTo>
                    <a:pt x="0" y="0"/>
                  </a:moveTo>
                  <a:lnTo>
                    <a:pt x="0" y="2060"/>
                  </a:lnTo>
                  <a:lnTo>
                    <a:pt x="13" y="2295"/>
                  </a:lnTo>
                  <a:lnTo>
                    <a:pt x="39" y="2542"/>
                  </a:lnTo>
                  <a:lnTo>
                    <a:pt x="105" y="2764"/>
                  </a:lnTo>
                  <a:lnTo>
                    <a:pt x="183" y="2986"/>
                  </a:lnTo>
                  <a:lnTo>
                    <a:pt x="287" y="3194"/>
                  </a:lnTo>
                  <a:lnTo>
                    <a:pt x="405" y="3390"/>
                  </a:lnTo>
                  <a:lnTo>
                    <a:pt x="548" y="3572"/>
                  </a:lnTo>
                  <a:lnTo>
                    <a:pt x="691" y="3742"/>
                  </a:lnTo>
                  <a:lnTo>
                    <a:pt x="861" y="3898"/>
                  </a:lnTo>
                  <a:lnTo>
                    <a:pt x="1056" y="4042"/>
                  </a:lnTo>
                  <a:lnTo>
                    <a:pt x="1252" y="4159"/>
                  </a:lnTo>
                  <a:lnTo>
                    <a:pt x="1461" y="4250"/>
                  </a:lnTo>
                  <a:lnTo>
                    <a:pt x="1669" y="4342"/>
                  </a:lnTo>
                  <a:lnTo>
                    <a:pt x="1904" y="4394"/>
                  </a:lnTo>
                  <a:lnTo>
                    <a:pt x="2139" y="4433"/>
                  </a:lnTo>
                  <a:lnTo>
                    <a:pt x="2386" y="4446"/>
                  </a:lnTo>
                  <a:lnTo>
                    <a:pt x="3938" y="4446"/>
                  </a:lnTo>
                  <a:lnTo>
                    <a:pt x="4185" y="4433"/>
                  </a:lnTo>
                  <a:lnTo>
                    <a:pt x="4420" y="4394"/>
                  </a:lnTo>
                  <a:lnTo>
                    <a:pt x="4655" y="4342"/>
                  </a:lnTo>
                  <a:lnTo>
                    <a:pt x="4876" y="4250"/>
                  </a:lnTo>
                  <a:lnTo>
                    <a:pt x="5085" y="4159"/>
                  </a:lnTo>
                  <a:lnTo>
                    <a:pt x="5281" y="4042"/>
                  </a:lnTo>
                  <a:lnTo>
                    <a:pt x="5463" y="3898"/>
                  </a:lnTo>
                  <a:lnTo>
                    <a:pt x="5633" y="3742"/>
                  </a:lnTo>
                  <a:lnTo>
                    <a:pt x="5789" y="3572"/>
                  </a:lnTo>
                  <a:lnTo>
                    <a:pt x="5919" y="3390"/>
                  </a:lnTo>
                  <a:lnTo>
                    <a:pt x="6050" y="3194"/>
                  </a:lnTo>
                  <a:lnTo>
                    <a:pt x="6141" y="2986"/>
                  </a:lnTo>
                  <a:lnTo>
                    <a:pt x="6219" y="2764"/>
                  </a:lnTo>
                  <a:lnTo>
                    <a:pt x="6284" y="2542"/>
                  </a:lnTo>
                  <a:lnTo>
                    <a:pt x="6323" y="2295"/>
                  </a:lnTo>
                  <a:lnTo>
                    <a:pt x="6337" y="2060"/>
                  </a:lnTo>
                  <a:lnTo>
                    <a:pt x="6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7106259" y="2367710"/>
              <a:ext cx="23189" cy="68221"/>
            </a:xfrm>
            <a:custGeom>
              <a:rect b="b" l="l" r="r" t="t"/>
              <a:pathLst>
                <a:path extrusionOk="0" h="2230" w="758">
                  <a:moveTo>
                    <a:pt x="379" y="0"/>
                  </a:moveTo>
                  <a:lnTo>
                    <a:pt x="301" y="13"/>
                  </a:lnTo>
                  <a:lnTo>
                    <a:pt x="236" y="26"/>
                  </a:lnTo>
                  <a:lnTo>
                    <a:pt x="170" y="66"/>
                  </a:lnTo>
                  <a:lnTo>
                    <a:pt x="105" y="105"/>
                  </a:lnTo>
                  <a:lnTo>
                    <a:pt x="66" y="170"/>
                  </a:lnTo>
                  <a:lnTo>
                    <a:pt x="27" y="235"/>
                  </a:lnTo>
                  <a:lnTo>
                    <a:pt x="14" y="300"/>
                  </a:lnTo>
                  <a:lnTo>
                    <a:pt x="1" y="378"/>
                  </a:lnTo>
                  <a:lnTo>
                    <a:pt x="1" y="1852"/>
                  </a:lnTo>
                  <a:lnTo>
                    <a:pt x="14" y="1930"/>
                  </a:lnTo>
                  <a:lnTo>
                    <a:pt x="27" y="1995"/>
                  </a:lnTo>
                  <a:lnTo>
                    <a:pt x="66" y="2060"/>
                  </a:lnTo>
                  <a:lnTo>
                    <a:pt x="105" y="2112"/>
                  </a:lnTo>
                  <a:lnTo>
                    <a:pt x="170" y="2165"/>
                  </a:lnTo>
                  <a:lnTo>
                    <a:pt x="236" y="2191"/>
                  </a:lnTo>
                  <a:lnTo>
                    <a:pt x="301" y="2217"/>
                  </a:lnTo>
                  <a:lnTo>
                    <a:pt x="379" y="2230"/>
                  </a:lnTo>
                  <a:lnTo>
                    <a:pt x="457" y="2217"/>
                  </a:lnTo>
                  <a:lnTo>
                    <a:pt x="522" y="2191"/>
                  </a:lnTo>
                  <a:lnTo>
                    <a:pt x="588" y="2165"/>
                  </a:lnTo>
                  <a:lnTo>
                    <a:pt x="640" y="2112"/>
                  </a:lnTo>
                  <a:lnTo>
                    <a:pt x="692" y="2060"/>
                  </a:lnTo>
                  <a:lnTo>
                    <a:pt x="718" y="1995"/>
                  </a:lnTo>
                  <a:lnTo>
                    <a:pt x="744" y="1930"/>
                  </a:lnTo>
                  <a:lnTo>
                    <a:pt x="757" y="1852"/>
                  </a:lnTo>
                  <a:lnTo>
                    <a:pt x="757" y="378"/>
                  </a:lnTo>
                  <a:lnTo>
                    <a:pt x="744" y="300"/>
                  </a:lnTo>
                  <a:lnTo>
                    <a:pt x="718" y="235"/>
                  </a:lnTo>
                  <a:lnTo>
                    <a:pt x="692" y="170"/>
                  </a:lnTo>
                  <a:lnTo>
                    <a:pt x="640" y="105"/>
                  </a:lnTo>
                  <a:lnTo>
                    <a:pt x="588" y="66"/>
                  </a:lnTo>
                  <a:lnTo>
                    <a:pt x="522" y="26"/>
                  </a:lnTo>
                  <a:lnTo>
                    <a:pt x="457" y="13"/>
                  </a:lnTo>
                  <a:lnTo>
                    <a:pt x="37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6099665" y="-908049"/>
              <a:ext cx="1052475" cy="1795275"/>
            </a:xfrm>
            <a:custGeom>
              <a:rect b="b" l="l" r="r" t="t"/>
              <a:pathLst>
                <a:path extrusionOk="0" h="71811" w="42099">
                  <a:moveTo>
                    <a:pt x="20039" y="0"/>
                  </a:moveTo>
                  <a:lnTo>
                    <a:pt x="20039" y="53036"/>
                  </a:lnTo>
                  <a:lnTo>
                    <a:pt x="18005" y="53036"/>
                  </a:lnTo>
                  <a:lnTo>
                    <a:pt x="17588" y="53049"/>
                  </a:lnTo>
                  <a:lnTo>
                    <a:pt x="17171" y="53062"/>
                  </a:lnTo>
                  <a:lnTo>
                    <a:pt x="16767" y="53088"/>
                  </a:lnTo>
                  <a:lnTo>
                    <a:pt x="16350" y="53128"/>
                  </a:lnTo>
                  <a:lnTo>
                    <a:pt x="15945" y="53167"/>
                  </a:lnTo>
                  <a:lnTo>
                    <a:pt x="15554" y="53232"/>
                  </a:lnTo>
                  <a:lnTo>
                    <a:pt x="15150" y="53297"/>
                  </a:lnTo>
                  <a:lnTo>
                    <a:pt x="14759" y="53362"/>
                  </a:lnTo>
                  <a:lnTo>
                    <a:pt x="14368" y="53454"/>
                  </a:lnTo>
                  <a:lnTo>
                    <a:pt x="13977" y="53545"/>
                  </a:lnTo>
                  <a:lnTo>
                    <a:pt x="13599" y="53649"/>
                  </a:lnTo>
                  <a:lnTo>
                    <a:pt x="13208" y="53753"/>
                  </a:lnTo>
                  <a:lnTo>
                    <a:pt x="12843" y="53884"/>
                  </a:lnTo>
                  <a:lnTo>
                    <a:pt x="12464" y="54014"/>
                  </a:lnTo>
                  <a:lnTo>
                    <a:pt x="12099" y="54145"/>
                  </a:lnTo>
                  <a:lnTo>
                    <a:pt x="11734" y="54301"/>
                  </a:lnTo>
                  <a:lnTo>
                    <a:pt x="11369" y="54457"/>
                  </a:lnTo>
                  <a:lnTo>
                    <a:pt x="11017" y="54614"/>
                  </a:lnTo>
                  <a:lnTo>
                    <a:pt x="10665" y="54783"/>
                  </a:lnTo>
                  <a:lnTo>
                    <a:pt x="10326" y="54966"/>
                  </a:lnTo>
                  <a:lnTo>
                    <a:pt x="9987" y="55161"/>
                  </a:lnTo>
                  <a:lnTo>
                    <a:pt x="9648" y="55357"/>
                  </a:lnTo>
                  <a:lnTo>
                    <a:pt x="9322" y="55553"/>
                  </a:lnTo>
                  <a:lnTo>
                    <a:pt x="8996" y="55774"/>
                  </a:lnTo>
                  <a:lnTo>
                    <a:pt x="8671" y="55983"/>
                  </a:lnTo>
                  <a:lnTo>
                    <a:pt x="8358" y="56217"/>
                  </a:lnTo>
                  <a:lnTo>
                    <a:pt x="8058" y="56452"/>
                  </a:lnTo>
                  <a:lnTo>
                    <a:pt x="7745" y="56687"/>
                  </a:lnTo>
                  <a:lnTo>
                    <a:pt x="7458" y="56935"/>
                  </a:lnTo>
                  <a:lnTo>
                    <a:pt x="7158" y="57195"/>
                  </a:lnTo>
                  <a:lnTo>
                    <a:pt x="6884" y="57456"/>
                  </a:lnTo>
                  <a:lnTo>
                    <a:pt x="6598" y="57717"/>
                  </a:lnTo>
                  <a:lnTo>
                    <a:pt x="6337" y="57991"/>
                  </a:lnTo>
                  <a:lnTo>
                    <a:pt x="6063" y="58277"/>
                  </a:lnTo>
                  <a:lnTo>
                    <a:pt x="5802" y="58564"/>
                  </a:lnTo>
                  <a:lnTo>
                    <a:pt x="5555" y="58851"/>
                  </a:lnTo>
                  <a:lnTo>
                    <a:pt x="5307" y="59151"/>
                  </a:lnTo>
                  <a:lnTo>
                    <a:pt x="5072" y="59464"/>
                  </a:lnTo>
                  <a:lnTo>
                    <a:pt x="4838" y="59777"/>
                  </a:lnTo>
                  <a:lnTo>
                    <a:pt x="4616" y="60090"/>
                  </a:lnTo>
                  <a:lnTo>
                    <a:pt x="4407" y="60402"/>
                  </a:lnTo>
                  <a:lnTo>
                    <a:pt x="4199" y="60741"/>
                  </a:lnTo>
                  <a:lnTo>
                    <a:pt x="4003" y="61067"/>
                  </a:lnTo>
                  <a:lnTo>
                    <a:pt x="3808" y="61406"/>
                  </a:lnTo>
                  <a:lnTo>
                    <a:pt x="3625" y="61745"/>
                  </a:lnTo>
                  <a:lnTo>
                    <a:pt x="3443" y="62097"/>
                  </a:lnTo>
                  <a:lnTo>
                    <a:pt x="3273" y="62449"/>
                  </a:lnTo>
                  <a:lnTo>
                    <a:pt x="3117" y="62801"/>
                  </a:lnTo>
                  <a:lnTo>
                    <a:pt x="2960" y="63166"/>
                  </a:lnTo>
                  <a:lnTo>
                    <a:pt x="2817" y="63531"/>
                  </a:lnTo>
                  <a:lnTo>
                    <a:pt x="2686" y="63896"/>
                  </a:lnTo>
                  <a:lnTo>
                    <a:pt x="2556" y="64275"/>
                  </a:lnTo>
                  <a:lnTo>
                    <a:pt x="2439" y="64653"/>
                  </a:lnTo>
                  <a:lnTo>
                    <a:pt x="2334" y="65031"/>
                  </a:lnTo>
                  <a:lnTo>
                    <a:pt x="2230" y="65422"/>
                  </a:lnTo>
                  <a:lnTo>
                    <a:pt x="2139" y="65813"/>
                  </a:lnTo>
                  <a:lnTo>
                    <a:pt x="2061" y="66204"/>
                  </a:lnTo>
                  <a:lnTo>
                    <a:pt x="1995" y="66595"/>
                  </a:lnTo>
                  <a:lnTo>
                    <a:pt x="1930" y="66999"/>
                  </a:lnTo>
                  <a:lnTo>
                    <a:pt x="1878" y="67404"/>
                  </a:lnTo>
                  <a:lnTo>
                    <a:pt x="1839" y="67808"/>
                  </a:lnTo>
                  <a:lnTo>
                    <a:pt x="1813" y="68212"/>
                  </a:lnTo>
                  <a:lnTo>
                    <a:pt x="1787" y="68629"/>
                  </a:lnTo>
                  <a:lnTo>
                    <a:pt x="1774" y="69046"/>
                  </a:lnTo>
                  <a:lnTo>
                    <a:pt x="1252" y="69046"/>
                  </a:lnTo>
                  <a:lnTo>
                    <a:pt x="1109" y="69072"/>
                  </a:lnTo>
                  <a:lnTo>
                    <a:pt x="979" y="69098"/>
                  </a:lnTo>
                  <a:lnTo>
                    <a:pt x="848" y="69151"/>
                  </a:lnTo>
                  <a:lnTo>
                    <a:pt x="731" y="69203"/>
                  </a:lnTo>
                  <a:lnTo>
                    <a:pt x="613" y="69281"/>
                  </a:lnTo>
                  <a:lnTo>
                    <a:pt x="509" y="69359"/>
                  </a:lnTo>
                  <a:lnTo>
                    <a:pt x="405" y="69450"/>
                  </a:lnTo>
                  <a:lnTo>
                    <a:pt x="327" y="69542"/>
                  </a:lnTo>
                  <a:lnTo>
                    <a:pt x="235" y="69646"/>
                  </a:lnTo>
                  <a:lnTo>
                    <a:pt x="170" y="69763"/>
                  </a:lnTo>
                  <a:lnTo>
                    <a:pt x="118" y="69881"/>
                  </a:lnTo>
                  <a:lnTo>
                    <a:pt x="66" y="70011"/>
                  </a:lnTo>
                  <a:lnTo>
                    <a:pt x="40" y="70141"/>
                  </a:lnTo>
                  <a:lnTo>
                    <a:pt x="14" y="70285"/>
                  </a:lnTo>
                  <a:lnTo>
                    <a:pt x="1" y="70428"/>
                  </a:lnTo>
                  <a:lnTo>
                    <a:pt x="14" y="70559"/>
                  </a:lnTo>
                  <a:lnTo>
                    <a:pt x="40" y="70702"/>
                  </a:lnTo>
                  <a:lnTo>
                    <a:pt x="66" y="70832"/>
                  </a:lnTo>
                  <a:lnTo>
                    <a:pt x="118" y="70963"/>
                  </a:lnTo>
                  <a:lnTo>
                    <a:pt x="170" y="71080"/>
                  </a:lnTo>
                  <a:lnTo>
                    <a:pt x="235" y="71197"/>
                  </a:lnTo>
                  <a:lnTo>
                    <a:pt x="327" y="71302"/>
                  </a:lnTo>
                  <a:lnTo>
                    <a:pt x="405" y="71406"/>
                  </a:lnTo>
                  <a:lnTo>
                    <a:pt x="509" y="71484"/>
                  </a:lnTo>
                  <a:lnTo>
                    <a:pt x="613" y="71576"/>
                  </a:lnTo>
                  <a:lnTo>
                    <a:pt x="731" y="71641"/>
                  </a:lnTo>
                  <a:lnTo>
                    <a:pt x="848" y="71693"/>
                  </a:lnTo>
                  <a:lnTo>
                    <a:pt x="979" y="71745"/>
                  </a:lnTo>
                  <a:lnTo>
                    <a:pt x="1109" y="71784"/>
                  </a:lnTo>
                  <a:lnTo>
                    <a:pt x="1252" y="71797"/>
                  </a:lnTo>
                  <a:lnTo>
                    <a:pt x="1383" y="71810"/>
                  </a:lnTo>
                  <a:lnTo>
                    <a:pt x="40716" y="71810"/>
                  </a:lnTo>
                  <a:lnTo>
                    <a:pt x="40860" y="71797"/>
                  </a:lnTo>
                  <a:lnTo>
                    <a:pt x="40990" y="71784"/>
                  </a:lnTo>
                  <a:lnTo>
                    <a:pt x="41120" y="71745"/>
                  </a:lnTo>
                  <a:lnTo>
                    <a:pt x="41251" y="71693"/>
                  </a:lnTo>
                  <a:lnTo>
                    <a:pt x="41368" y="71641"/>
                  </a:lnTo>
                  <a:lnTo>
                    <a:pt x="41486" y="71576"/>
                  </a:lnTo>
                  <a:lnTo>
                    <a:pt x="41590" y="71484"/>
                  </a:lnTo>
                  <a:lnTo>
                    <a:pt x="41694" y="71406"/>
                  </a:lnTo>
                  <a:lnTo>
                    <a:pt x="41785" y="71302"/>
                  </a:lnTo>
                  <a:lnTo>
                    <a:pt x="41864" y="71197"/>
                  </a:lnTo>
                  <a:lnTo>
                    <a:pt x="41929" y="71080"/>
                  </a:lnTo>
                  <a:lnTo>
                    <a:pt x="41994" y="70963"/>
                  </a:lnTo>
                  <a:lnTo>
                    <a:pt x="42033" y="70832"/>
                  </a:lnTo>
                  <a:lnTo>
                    <a:pt x="42072" y="70702"/>
                  </a:lnTo>
                  <a:lnTo>
                    <a:pt x="42085" y="70559"/>
                  </a:lnTo>
                  <a:lnTo>
                    <a:pt x="42098" y="70428"/>
                  </a:lnTo>
                  <a:lnTo>
                    <a:pt x="42085" y="70285"/>
                  </a:lnTo>
                  <a:lnTo>
                    <a:pt x="42072" y="70141"/>
                  </a:lnTo>
                  <a:lnTo>
                    <a:pt x="42033" y="70011"/>
                  </a:lnTo>
                  <a:lnTo>
                    <a:pt x="41994" y="69881"/>
                  </a:lnTo>
                  <a:lnTo>
                    <a:pt x="41929" y="69763"/>
                  </a:lnTo>
                  <a:lnTo>
                    <a:pt x="41864" y="69646"/>
                  </a:lnTo>
                  <a:lnTo>
                    <a:pt x="41785" y="69542"/>
                  </a:lnTo>
                  <a:lnTo>
                    <a:pt x="41694" y="69450"/>
                  </a:lnTo>
                  <a:lnTo>
                    <a:pt x="41590" y="69359"/>
                  </a:lnTo>
                  <a:lnTo>
                    <a:pt x="41486" y="69281"/>
                  </a:lnTo>
                  <a:lnTo>
                    <a:pt x="41368" y="69203"/>
                  </a:lnTo>
                  <a:lnTo>
                    <a:pt x="41251" y="69151"/>
                  </a:lnTo>
                  <a:lnTo>
                    <a:pt x="41120" y="69098"/>
                  </a:lnTo>
                  <a:lnTo>
                    <a:pt x="40990" y="69072"/>
                  </a:lnTo>
                  <a:lnTo>
                    <a:pt x="40860" y="69046"/>
                  </a:lnTo>
                  <a:lnTo>
                    <a:pt x="40416" y="69046"/>
                  </a:lnTo>
                  <a:lnTo>
                    <a:pt x="40403" y="68629"/>
                  </a:lnTo>
                  <a:lnTo>
                    <a:pt x="40377" y="68212"/>
                  </a:lnTo>
                  <a:lnTo>
                    <a:pt x="40351" y="67808"/>
                  </a:lnTo>
                  <a:lnTo>
                    <a:pt x="40312" y="67404"/>
                  </a:lnTo>
                  <a:lnTo>
                    <a:pt x="40260" y="66999"/>
                  </a:lnTo>
                  <a:lnTo>
                    <a:pt x="40195" y="66595"/>
                  </a:lnTo>
                  <a:lnTo>
                    <a:pt x="40130" y="66204"/>
                  </a:lnTo>
                  <a:lnTo>
                    <a:pt x="40051" y="65813"/>
                  </a:lnTo>
                  <a:lnTo>
                    <a:pt x="39960" y="65422"/>
                  </a:lnTo>
                  <a:lnTo>
                    <a:pt x="39856" y="65031"/>
                  </a:lnTo>
                  <a:lnTo>
                    <a:pt x="39752" y="64653"/>
                  </a:lnTo>
                  <a:lnTo>
                    <a:pt x="39634" y="64275"/>
                  </a:lnTo>
                  <a:lnTo>
                    <a:pt x="39504" y="63896"/>
                  </a:lnTo>
                  <a:lnTo>
                    <a:pt x="39373" y="63531"/>
                  </a:lnTo>
                  <a:lnTo>
                    <a:pt x="39230" y="63166"/>
                  </a:lnTo>
                  <a:lnTo>
                    <a:pt x="39074" y="62801"/>
                  </a:lnTo>
                  <a:lnTo>
                    <a:pt x="38917" y="62449"/>
                  </a:lnTo>
                  <a:lnTo>
                    <a:pt x="38748" y="62097"/>
                  </a:lnTo>
                  <a:lnTo>
                    <a:pt x="38578" y="61745"/>
                  </a:lnTo>
                  <a:lnTo>
                    <a:pt x="38383" y="61406"/>
                  </a:lnTo>
                  <a:lnTo>
                    <a:pt x="38200" y="61067"/>
                  </a:lnTo>
                  <a:lnTo>
                    <a:pt x="37992" y="60741"/>
                  </a:lnTo>
                  <a:lnTo>
                    <a:pt x="37783" y="60402"/>
                  </a:lnTo>
                  <a:lnTo>
                    <a:pt x="37574" y="60090"/>
                  </a:lnTo>
                  <a:lnTo>
                    <a:pt x="37353" y="59777"/>
                  </a:lnTo>
                  <a:lnTo>
                    <a:pt x="37118" y="59464"/>
                  </a:lnTo>
                  <a:lnTo>
                    <a:pt x="36883" y="59151"/>
                  </a:lnTo>
                  <a:lnTo>
                    <a:pt x="36636" y="58851"/>
                  </a:lnTo>
                  <a:lnTo>
                    <a:pt x="36388" y="58564"/>
                  </a:lnTo>
                  <a:lnTo>
                    <a:pt x="36127" y="58277"/>
                  </a:lnTo>
                  <a:lnTo>
                    <a:pt x="35866" y="57991"/>
                  </a:lnTo>
                  <a:lnTo>
                    <a:pt x="35593" y="57717"/>
                  </a:lnTo>
                  <a:lnTo>
                    <a:pt x="35306" y="57456"/>
                  </a:lnTo>
                  <a:lnTo>
                    <a:pt x="35032" y="57195"/>
                  </a:lnTo>
                  <a:lnTo>
                    <a:pt x="34732" y="56935"/>
                  </a:lnTo>
                  <a:lnTo>
                    <a:pt x="34445" y="56687"/>
                  </a:lnTo>
                  <a:lnTo>
                    <a:pt x="34146" y="56452"/>
                  </a:lnTo>
                  <a:lnTo>
                    <a:pt x="33833" y="56217"/>
                  </a:lnTo>
                  <a:lnTo>
                    <a:pt x="33520" y="55983"/>
                  </a:lnTo>
                  <a:lnTo>
                    <a:pt x="33194" y="55774"/>
                  </a:lnTo>
                  <a:lnTo>
                    <a:pt x="32868" y="55553"/>
                  </a:lnTo>
                  <a:lnTo>
                    <a:pt x="32542" y="55357"/>
                  </a:lnTo>
                  <a:lnTo>
                    <a:pt x="32203" y="55161"/>
                  </a:lnTo>
                  <a:lnTo>
                    <a:pt x="31864" y="54966"/>
                  </a:lnTo>
                  <a:lnTo>
                    <a:pt x="31525" y="54783"/>
                  </a:lnTo>
                  <a:lnTo>
                    <a:pt x="31173" y="54614"/>
                  </a:lnTo>
                  <a:lnTo>
                    <a:pt x="30821" y="54457"/>
                  </a:lnTo>
                  <a:lnTo>
                    <a:pt x="30456" y="54301"/>
                  </a:lnTo>
                  <a:lnTo>
                    <a:pt x="30091" y="54145"/>
                  </a:lnTo>
                  <a:lnTo>
                    <a:pt x="29726" y="54014"/>
                  </a:lnTo>
                  <a:lnTo>
                    <a:pt x="29361" y="53884"/>
                  </a:lnTo>
                  <a:lnTo>
                    <a:pt x="28983" y="53753"/>
                  </a:lnTo>
                  <a:lnTo>
                    <a:pt x="28605" y="53649"/>
                  </a:lnTo>
                  <a:lnTo>
                    <a:pt x="28214" y="53545"/>
                  </a:lnTo>
                  <a:lnTo>
                    <a:pt x="27822" y="53454"/>
                  </a:lnTo>
                  <a:lnTo>
                    <a:pt x="27431" y="53362"/>
                  </a:lnTo>
                  <a:lnTo>
                    <a:pt x="27040" y="53297"/>
                  </a:lnTo>
                  <a:lnTo>
                    <a:pt x="26649" y="53232"/>
                  </a:lnTo>
                  <a:lnTo>
                    <a:pt x="26245" y="53167"/>
                  </a:lnTo>
                  <a:lnTo>
                    <a:pt x="25841" y="53128"/>
                  </a:lnTo>
                  <a:lnTo>
                    <a:pt x="25437" y="53088"/>
                  </a:lnTo>
                  <a:lnTo>
                    <a:pt x="25019" y="53062"/>
                  </a:lnTo>
                  <a:lnTo>
                    <a:pt x="24602" y="53049"/>
                  </a:lnTo>
                  <a:lnTo>
                    <a:pt x="24198" y="53036"/>
                  </a:lnTo>
                  <a:lnTo>
                    <a:pt x="22151" y="53036"/>
                  </a:lnTo>
                  <a:lnTo>
                    <a:pt x="221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 name="Google Shape;119;p13"/>
          <p:cNvGrpSpPr/>
          <p:nvPr/>
        </p:nvGrpSpPr>
        <p:grpSpPr>
          <a:xfrm>
            <a:off x="5864546" y="2937130"/>
            <a:ext cx="2796733" cy="1687984"/>
            <a:chOff x="1474600" y="238125"/>
            <a:chExt cx="4680725" cy="1829000"/>
          </a:xfrm>
        </p:grpSpPr>
        <p:sp>
          <p:nvSpPr>
            <p:cNvPr id="120" name="Google Shape;120;p13"/>
            <p:cNvSpPr/>
            <p:nvPr/>
          </p:nvSpPr>
          <p:spPr>
            <a:xfrm>
              <a:off x="3698775" y="238125"/>
              <a:ext cx="548125" cy="198600"/>
            </a:xfrm>
            <a:custGeom>
              <a:rect b="b" l="l" r="r" t="t"/>
              <a:pathLst>
                <a:path extrusionOk="0" h="7944" w="21925">
                  <a:moveTo>
                    <a:pt x="19303" y="0"/>
                  </a:moveTo>
                  <a:lnTo>
                    <a:pt x="3019" y="715"/>
                  </a:lnTo>
                  <a:lnTo>
                    <a:pt x="1" y="7546"/>
                  </a:lnTo>
                  <a:lnTo>
                    <a:pt x="21925" y="7944"/>
                  </a:lnTo>
                  <a:lnTo>
                    <a:pt x="19303" y="0"/>
                  </a:lnTo>
                  <a:close/>
                </a:path>
              </a:pathLst>
            </a:custGeom>
            <a:solidFill>
              <a:srgbClr val="145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1756600" y="1252900"/>
              <a:ext cx="3812900" cy="399175"/>
            </a:xfrm>
            <a:custGeom>
              <a:rect b="b" l="l" r="r" t="t"/>
              <a:pathLst>
                <a:path extrusionOk="0" h="15967" w="152516">
                  <a:moveTo>
                    <a:pt x="73557" y="0"/>
                  </a:moveTo>
                  <a:lnTo>
                    <a:pt x="0" y="1351"/>
                  </a:lnTo>
                  <a:lnTo>
                    <a:pt x="874" y="12472"/>
                  </a:lnTo>
                  <a:lnTo>
                    <a:pt x="7864" y="12472"/>
                  </a:lnTo>
                  <a:lnTo>
                    <a:pt x="27485" y="13345"/>
                  </a:lnTo>
                  <a:lnTo>
                    <a:pt x="28279" y="13743"/>
                  </a:lnTo>
                  <a:lnTo>
                    <a:pt x="29153" y="14140"/>
                  </a:lnTo>
                  <a:lnTo>
                    <a:pt x="30186" y="14616"/>
                  </a:lnTo>
                  <a:lnTo>
                    <a:pt x="31456" y="15093"/>
                  </a:lnTo>
                  <a:lnTo>
                    <a:pt x="32886" y="15490"/>
                  </a:lnTo>
                  <a:lnTo>
                    <a:pt x="34316" y="15808"/>
                  </a:lnTo>
                  <a:lnTo>
                    <a:pt x="35031" y="15887"/>
                  </a:lnTo>
                  <a:lnTo>
                    <a:pt x="35746" y="15967"/>
                  </a:lnTo>
                  <a:lnTo>
                    <a:pt x="116929" y="15967"/>
                  </a:lnTo>
                  <a:lnTo>
                    <a:pt x="117564" y="15887"/>
                  </a:lnTo>
                  <a:lnTo>
                    <a:pt x="117961" y="15808"/>
                  </a:lnTo>
                  <a:lnTo>
                    <a:pt x="118358" y="15570"/>
                  </a:lnTo>
                  <a:lnTo>
                    <a:pt x="118835" y="15252"/>
                  </a:lnTo>
                  <a:lnTo>
                    <a:pt x="119312" y="14855"/>
                  </a:lnTo>
                  <a:lnTo>
                    <a:pt x="119868" y="14299"/>
                  </a:lnTo>
                  <a:lnTo>
                    <a:pt x="120662" y="13822"/>
                  </a:lnTo>
                  <a:lnTo>
                    <a:pt x="121536" y="13425"/>
                  </a:lnTo>
                  <a:lnTo>
                    <a:pt x="122489" y="13028"/>
                  </a:lnTo>
                  <a:lnTo>
                    <a:pt x="123998" y="12551"/>
                  </a:lnTo>
                  <a:lnTo>
                    <a:pt x="124713" y="12313"/>
                  </a:lnTo>
                  <a:lnTo>
                    <a:pt x="145684" y="14696"/>
                  </a:lnTo>
                  <a:lnTo>
                    <a:pt x="152515" y="14696"/>
                  </a:lnTo>
                  <a:lnTo>
                    <a:pt x="152515" y="318"/>
                  </a:lnTo>
                  <a:lnTo>
                    <a:pt x="7355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3591550" y="1608375"/>
              <a:ext cx="232375" cy="83425"/>
            </a:xfrm>
            <a:custGeom>
              <a:rect b="b" l="l" r="r" t="t"/>
              <a:pathLst>
                <a:path extrusionOk="0" h="3337" w="9295">
                  <a:moveTo>
                    <a:pt x="3019" y="0"/>
                  </a:moveTo>
                  <a:lnTo>
                    <a:pt x="1668" y="80"/>
                  </a:lnTo>
                  <a:lnTo>
                    <a:pt x="1112" y="80"/>
                  </a:lnTo>
                  <a:lnTo>
                    <a:pt x="636" y="239"/>
                  </a:lnTo>
                  <a:lnTo>
                    <a:pt x="318" y="397"/>
                  </a:lnTo>
                  <a:lnTo>
                    <a:pt x="80" y="636"/>
                  </a:lnTo>
                  <a:lnTo>
                    <a:pt x="0" y="1033"/>
                  </a:lnTo>
                  <a:lnTo>
                    <a:pt x="80" y="1510"/>
                  </a:lnTo>
                  <a:lnTo>
                    <a:pt x="238" y="2145"/>
                  </a:lnTo>
                  <a:lnTo>
                    <a:pt x="477" y="2781"/>
                  </a:lnTo>
                  <a:lnTo>
                    <a:pt x="636" y="2939"/>
                  </a:lnTo>
                  <a:lnTo>
                    <a:pt x="874" y="3178"/>
                  </a:lnTo>
                  <a:lnTo>
                    <a:pt x="1192" y="3257"/>
                  </a:lnTo>
                  <a:lnTo>
                    <a:pt x="1509" y="3337"/>
                  </a:lnTo>
                  <a:lnTo>
                    <a:pt x="4131" y="3257"/>
                  </a:lnTo>
                  <a:lnTo>
                    <a:pt x="6752" y="3337"/>
                  </a:lnTo>
                  <a:lnTo>
                    <a:pt x="7705" y="3257"/>
                  </a:lnTo>
                  <a:lnTo>
                    <a:pt x="8261" y="3178"/>
                  </a:lnTo>
                  <a:lnTo>
                    <a:pt x="8500" y="3019"/>
                  </a:lnTo>
                  <a:lnTo>
                    <a:pt x="8659" y="2860"/>
                  </a:lnTo>
                  <a:lnTo>
                    <a:pt x="8897" y="2463"/>
                  </a:lnTo>
                  <a:lnTo>
                    <a:pt x="9056" y="1907"/>
                  </a:lnTo>
                  <a:lnTo>
                    <a:pt x="9215" y="1510"/>
                  </a:lnTo>
                  <a:lnTo>
                    <a:pt x="9294" y="1192"/>
                  </a:lnTo>
                  <a:lnTo>
                    <a:pt x="9215" y="953"/>
                  </a:lnTo>
                  <a:lnTo>
                    <a:pt x="9135" y="795"/>
                  </a:lnTo>
                  <a:lnTo>
                    <a:pt x="8976" y="556"/>
                  </a:lnTo>
                  <a:lnTo>
                    <a:pt x="8738" y="397"/>
                  </a:lnTo>
                  <a:lnTo>
                    <a:pt x="8420" y="318"/>
                  </a:lnTo>
                  <a:lnTo>
                    <a:pt x="7705" y="159"/>
                  </a:lnTo>
                  <a:lnTo>
                    <a:pt x="6752"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6040125" y="1217150"/>
              <a:ext cx="67550" cy="63575"/>
            </a:xfrm>
            <a:custGeom>
              <a:rect b="b" l="l" r="r" t="t"/>
              <a:pathLst>
                <a:path extrusionOk="0" h="2543" w="2702">
                  <a:moveTo>
                    <a:pt x="1271" y="1"/>
                  </a:moveTo>
                  <a:lnTo>
                    <a:pt x="1033" y="80"/>
                  </a:lnTo>
                  <a:lnTo>
                    <a:pt x="715" y="159"/>
                  </a:lnTo>
                  <a:lnTo>
                    <a:pt x="477" y="318"/>
                  </a:lnTo>
                  <a:lnTo>
                    <a:pt x="318" y="477"/>
                  </a:lnTo>
                  <a:lnTo>
                    <a:pt x="159" y="715"/>
                  </a:lnTo>
                  <a:lnTo>
                    <a:pt x="80" y="954"/>
                  </a:lnTo>
                  <a:lnTo>
                    <a:pt x="1" y="1192"/>
                  </a:lnTo>
                  <a:lnTo>
                    <a:pt x="1" y="1430"/>
                  </a:lnTo>
                  <a:lnTo>
                    <a:pt x="1" y="1748"/>
                  </a:lnTo>
                  <a:lnTo>
                    <a:pt x="80" y="1986"/>
                  </a:lnTo>
                  <a:lnTo>
                    <a:pt x="239" y="2145"/>
                  </a:lnTo>
                  <a:lnTo>
                    <a:pt x="477" y="2304"/>
                  </a:lnTo>
                  <a:lnTo>
                    <a:pt x="715" y="2463"/>
                  </a:lnTo>
                  <a:lnTo>
                    <a:pt x="1033" y="2542"/>
                  </a:lnTo>
                  <a:lnTo>
                    <a:pt x="1589" y="2542"/>
                  </a:lnTo>
                  <a:lnTo>
                    <a:pt x="1828" y="2463"/>
                  </a:lnTo>
                  <a:lnTo>
                    <a:pt x="2145" y="2384"/>
                  </a:lnTo>
                  <a:lnTo>
                    <a:pt x="2384" y="2225"/>
                  </a:lnTo>
                  <a:lnTo>
                    <a:pt x="2542" y="2066"/>
                  </a:lnTo>
                  <a:lnTo>
                    <a:pt x="2622" y="1828"/>
                  </a:lnTo>
                  <a:lnTo>
                    <a:pt x="2701" y="1669"/>
                  </a:lnTo>
                  <a:lnTo>
                    <a:pt x="2701" y="1192"/>
                  </a:lnTo>
                  <a:lnTo>
                    <a:pt x="2542" y="715"/>
                  </a:lnTo>
                  <a:lnTo>
                    <a:pt x="2463" y="477"/>
                  </a:lnTo>
                  <a:lnTo>
                    <a:pt x="2225" y="318"/>
                  </a:lnTo>
                  <a:lnTo>
                    <a:pt x="2066" y="159"/>
                  </a:lnTo>
                  <a:lnTo>
                    <a:pt x="1828" y="80"/>
                  </a:lnTo>
                  <a:lnTo>
                    <a:pt x="1510" y="1"/>
                  </a:lnTo>
                  <a:close/>
                </a:path>
              </a:pathLst>
            </a:custGeom>
            <a:solidFill>
              <a:srgbClr val="D83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1830075" y="1368075"/>
              <a:ext cx="699050" cy="699050"/>
            </a:xfrm>
            <a:custGeom>
              <a:rect b="b" l="l" r="r" t="t"/>
              <a:pathLst>
                <a:path extrusionOk="0" h="27962" w="27962">
                  <a:moveTo>
                    <a:pt x="12789" y="1"/>
                  </a:moveTo>
                  <a:lnTo>
                    <a:pt x="11359" y="80"/>
                  </a:lnTo>
                  <a:lnTo>
                    <a:pt x="10009" y="239"/>
                  </a:lnTo>
                  <a:lnTo>
                    <a:pt x="8738" y="636"/>
                  </a:lnTo>
                  <a:lnTo>
                    <a:pt x="7467" y="1113"/>
                  </a:lnTo>
                  <a:lnTo>
                    <a:pt x="6355" y="1669"/>
                  </a:lnTo>
                  <a:lnTo>
                    <a:pt x="5322" y="2384"/>
                  </a:lnTo>
                  <a:lnTo>
                    <a:pt x="4369" y="3178"/>
                  </a:lnTo>
                  <a:lnTo>
                    <a:pt x="3495" y="4052"/>
                  </a:lnTo>
                  <a:lnTo>
                    <a:pt x="2701" y="5084"/>
                  </a:lnTo>
                  <a:lnTo>
                    <a:pt x="1986" y="6117"/>
                  </a:lnTo>
                  <a:lnTo>
                    <a:pt x="1430" y="7309"/>
                  </a:lnTo>
                  <a:lnTo>
                    <a:pt x="874" y="8500"/>
                  </a:lnTo>
                  <a:lnTo>
                    <a:pt x="556" y="9851"/>
                  </a:lnTo>
                  <a:lnTo>
                    <a:pt x="239" y="11122"/>
                  </a:lnTo>
                  <a:lnTo>
                    <a:pt x="80" y="12551"/>
                  </a:lnTo>
                  <a:lnTo>
                    <a:pt x="0" y="13981"/>
                  </a:lnTo>
                  <a:lnTo>
                    <a:pt x="80" y="15411"/>
                  </a:lnTo>
                  <a:lnTo>
                    <a:pt x="318" y="16761"/>
                  </a:lnTo>
                  <a:lnTo>
                    <a:pt x="636" y="18112"/>
                  </a:lnTo>
                  <a:lnTo>
                    <a:pt x="1112" y="19383"/>
                  </a:lnTo>
                  <a:lnTo>
                    <a:pt x="1668" y="20654"/>
                  </a:lnTo>
                  <a:lnTo>
                    <a:pt x="2383" y="21766"/>
                  </a:lnTo>
                  <a:lnTo>
                    <a:pt x="3178" y="22878"/>
                  </a:lnTo>
                  <a:lnTo>
                    <a:pt x="4131" y="23831"/>
                  </a:lnTo>
                  <a:lnTo>
                    <a:pt x="5084" y="24784"/>
                  </a:lnTo>
                  <a:lnTo>
                    <a:pt x="6196" y="25579"/>
                  </a:lnTo>
                  <a:lnTo>
                    <a:pt x="7308" y="26294"/>
                  </a:lnTo>
                  <a:lnTo>
                    <a:pt x="8579" y="26850"/>
                  </a:lnTo>
                  <a:lnTo>
                    <a:pt x="9850" y="27326"/>
                  </a:lnTo>
                  <a:lnTo>
                    <a:pt x="11201" y="27644"/>
                  </a:lnTo>
                  <a:lnTo>
                    <a:pt x="12551" y="27882"/>
                  </a:lnTo>
                  <a:lnTo>
                    <a:pt x="13981" y="27962"/>
                  </a:lnTo>
                  <a:lnTo>
                    <a:pt x="15411" y="27882"/>
                  </a:lnTo>
                  <a:lnTo>
                    <a:pt x="16841" y="27644"/>
                  </a:lnTo>
                  <a:lnTo>
                    <a:pt x="18191" y="27326"/>
                  </a:lnTo>
                  <a:lnTo>
                    <a:pt x="19462" y="26850"/>
                  </a:lnTo>
                  <a:lnTo>
                    <a:pt x="20653" y="26294"/>
                  </a:lnTo>
                  <a:lnTo>
                    <a:pt x="21845" y="25579"/>
                  </a:lnTo>
                  <a:lnTo>
                    <a:pt x="22878" y="24784"/>
                  </a:lnTo>
                  <a:lnTo>
                    <a:pt x="23910" y="23831"/>
                  </a:lnTo>
                  <a:lnTo>
                    <a:pt x="24784" y="22878"/>
                  </a:lnTo>
                  <a:lnTo>
                    <a:pt x="25578" y="21766"/>
                  </a:lnTo>
                  <a:lnTo>
                    <a:pt x="26293" y="20654"/>
                  </a:lnTo>
                  <a:lnTo>
                    <a:pt x="26929" y="19383"/>
                  </a:lnTo>
                  <a:lnTo>
                    <a:pt x="27326" y="18112"/>
                  </a:lnTo>
                  <a:lnTo>
                    <a:pt x="27723" y="16761"/>
                  </a:lnTo>
                  <a:lnTo>
                    <a:pt x="27882" y="15411"/>
                  </a:lnTo>
                  <a:lnTo>
                    <a:pt x="27961" y="13981"/>
                  </a:lnTo>
                  <a:lnTo>
                    <a:pt x="27882" y="12551"/>
                  </a:lnTo>
                  <a:lnTo>
                    <a:pt x="27644" y="11122"/>
                  </a:lnTo>
                  <a:lnTo>
                    <a:pt x="27247" y="9851"/>
                  </a:lnTo>
                  <a:lnTo>
                    <a:pt x="26690" y="8500"/>
                  </a:lnTo>
                  <a:lnTo>
                    <a:pt x="25976" y="7309"/>
                  </a:lnTo>
                  <a:lnTo>
                    <a:pt x="25181" y="6117"/>
                  </a:lnTo>
                  <a:lnTo>
                    <a:pt x="24307" y="5084"/>
                  </a:lnTo>
                  <a:lnTo>
                    <a:pt x="23275" y="4052"/>
                  </a:lnTo>
                  <a:lnTo>
                    <a:pt x="22163" y="3178"/>
                  </a:lnTo>
                  <a:lnTo>
                    <a:pt x="20971" y="2384"/>
                  </a:lnTo>
                  <a:lnTo>
                    <a:pt x="19700" y="1669"/>
                  </a:lnTo>
                  <a:lnTo>
                    <a:pt x="18429" y="1113"/>
                  </a:lnTo>
                  <a:lnTo>
                    <a:pt x="16999" y="636"/>
                  </a:lnTo>
                  <a:lnTo>
                    <a:pt x="15649" y="239"/>
                  </a:lnTo>
                  <a:lnTo>
                    <a:pt x="14219" y="80"/>
                  </a:lnTo>
                  <a:lnTo>
                    <a:pt x="1278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1994900" y="1532900"/>
              <a:ext cx="369400" cy="369400"/>
            </a:xfrm>
            <a:custGeom>
              <a:rect b="b" l="l" r="r" t="t"/>
              <a:pathLst>
                <a:path extrusionOk="0" h="14776" w="14776">
                  <a:moveTo>
                    <a:pt x="6991" y="1"/>
                  </a:moveTo>
                  <a:lnTo>
                    <a:pt x="6276" y="160"/>
                  </a:lnTo>
                  <a:lnTo>
                    <a:pt x="5561" y="318"/>
                  </a:lnTo>
                  <a:lnTo>
                    <a:pt x="4846" y="557"/>
                  </a:lnTo>
                  <a:lnTo>
                    <a:pt x="4210" y="875"/>
                  </a:lnTo>
                  <a:lnTo>
                    <a:pt x="3575" y="1272"/>
                  </a:lnTo>
                  <a:lnTo>
                    <a:pt x="3019" y="1748"/>
                  </a:lnTo>
                  <a:lnTo>
                    <a:pt x="2463" y="2225"/>
                  </a:lnTo>
                  <a:lnTo>
                    <a:pt x="1907" y="2781"/>
                  </a:lnTo>
                  <a:lnTo>
                    <a:pt x="1510" y="3416"/>
                  </a:lnTo>
                  <a:lnTo>
                    <a:pt x="1112" y="4052"/>
                  </a:lnTo>
                  <a:lnTo>
                    <a:pt x="715" y="4767"/>
                  </a:lnTo>
                  <a:lnTo>
                    <a:pt x="477" y="5402"/>
                  </a:lnTo>
                  <a:lnTo>
                    <a:pt x="239" y="6197"/>
                  </a:lnTo>
                  <a:lnTo>
                    <a:pt x="80" y="6912"/>
                  </a:lnTo>
                  <a:lnTo>
                    <a:pt x="0" y="7706"/>
                  </a:lnTo>
                  <a:lnTo>
                    <a:pt x="0" y="8421"/>
                  </a:lnTo>
                  <a:lnTo>
                    <a:pt x="80" y="9136"/>
                  </a:lnTo>
                  <a:lnTo>
                    <a:pt x="239" y="9851"/>
                  </a:lnTo>
                  <a:lnTo>
                    <a:pt x="477" y="10486"/>
                  </a:lnTo>
                  <a:lnTo>
                    <a:pt x="715" y="11042"/>
                  </a:lnTo>
                  <a:lnTo>
                    <a:pt x="1112" y="11678"/>
                  </a:lnTo>
                  <a:lnTo>
                    <a:pt x="1510" y="12154"/>
                  </a:lnTo>
                  <a:lnTo>
                    <a:pt x="1907" y="12631"/>
                  </a:lnTo>
                  <a:lnTo>
                    <a:pt x="2463" y="13108"/>
                  </a:lnTo>
                  <a:lnTo>
                    <a:pt x="2939" y="13505"/>
                  </a:lnTo>
                  <a:lnTo>
                    <a:pt x="3575" y="13822"/>
                  </a:lnTo>
                  <a:lnTo>
                    <a:pt x="4210" y="14140"/>
                  </a:lnTo>
                  <a:lnTo>
                    <a:pt x="4846" y="14379"/>
                  </a:lnTo>
                  <a:lnTo>
                    <a:pt x="5561" y="14537"/>
                  </a:lnTo>
                  <a:lnTo>
                    <a:pt x="6276" y="14696"/>
                  </a:lnTo>
                  <a:lnTo>
                    <a:pt x="7070" y="14776"/>
                  </a:lnTo>
                  <a:lnTo>
                    <a:pt x="7785" y="14776"/>
                  </a:lnTo>
                  <a:lnTo>
                    <a:pt x="8500" y="14696"/>
                  </a:lnTo>
                  <a:lnTo>
                    <a:pt x="9215" y="14537"/>
                  </a:lnTo>
                  <a:lnTo>
                    <a:pt x="9930" y="14299"/>
                  </a:lnTo>
                  <a:lnTo>
                    <a:pt x="10565" y="14061"/>
                  </a:lnTo>
                  <a:lnTo>
                    <a:pt x="11201" y="13664"/>
                  </a:lnTo>
                  <a:lnTo>
                    <a:pt x="11836" y="13266"/>
                  </a:lnTo>
                  <a:lnTo>
                    <a:pt x="12313" y="12869"/>
                  </a:lnTo>
                  <a:lnTo>
                    <a:pt x="12869" y="12313"/>
                  </a:lnTo>
                  <a:lnTo>
                    <a:pt x="13266" y="11837"/>
                  </a:lnTo>
                  <a:lnTo>
                    <a:pt x="13663" y="11201"/>
                  </a:lnTo>
                  <a:lnTo>
                    <a:pt x="14060" y="10566"/>
                  </a:lnTo>
                  <a:lnTo>
                    <a:pt x="14299" y="9930"/>
                  </a:lnTo>
                  <a:lnTo>
                    <a:pt x="14537" y="9215"/>
                  </a:lnTo>
                  <a:lnTo>
                    <a:pt x="14696" y="8500"/>
                  </a:lnTo>
                  <a:lnTo>
                    <a:pt x="14775" y="7785"/>
                  </a:lnTo>
                  <a:lnTo>
                    <a:pt x="14775" y="6991"/>
                  </a:lnTo>
                  <a:lnTo>
                    <a:pt x="14696" y="6276"/>
                  </a:lnTo>
                  <a:lnTo>
                    <a:pt x="14537" y="5561"/>
                  </a:lnTo>
                  <a:lnTo>
                    <a:pt x="14299" y="4846"/>
                  </a:lnTo>
                  <a:lnTo>
                    <a:pt x="14060" y="4211"/>
                  </a:lnTo>
                  <a:lnTo>
                    <a:pt x="13743" y="3575"/>
                  </a:lnTo>
                  <a:lnTo>
                    <a:pt x="13345" y="3019"/>
                  </a:lnTo>
                  <a:lnTo>
                    <a:pt x="12869" y="2463"/>
                  </a:lnTo>
                  <a:lnTo>
                    <a:pt x="12392" y="1907"/>
                  </a:lnTo>
                  <a:lnTo>
                    <a:pt x="11836" y="1510"/>
                  </a:lnTo>
                  <a:lnTo>
                    <a:pt x="11201" y="1113"/>
                  </a:lnTo>
                  <a:lnTo>
                    <a:pt x="10645" y="716"/>
                  </a:lnTo>
                  <a:lnTo>
                    <a:pt x="9930" y="477"/>
                  </a:lnTo>
                  <a:lnTo>
                    <a:pt x="9215" y="239"/>
                  </a:lnTo>
                  <a:lnTo>
                    <a:pt x="8500" y="80"/>
                  </a:lnTo>
                  <a:lnTo>
                    <a:pt x="7785"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2090225" y="1624250"/>
              <a:ext cx="178750" cy="182725"/>
            </a:xfrm>
            <a:custGeom>
              <a:rect b="b" l="l" r="r" t="t"/>
              <a:pathLst>
                <a:path extrusionOk="0" h="7309" w="7150">
                  <a:moveTo>
                    <a:pt x="2939" y="1"/>
                  </a:moveTo>
                  <a:lnTo>
                    <a:pt x="2304" y="239"/>
                  </a:lnTo>
                  <a:lnTo>
                    <a:pt x="1748" y="557"/>
                  </a:lnTo>
                  <a:lnTo>
                    <a:pt x="1192" y="954"/>
                  </a:lnTo>
                  <a:lnTo>
                    <a:pt x="715" y="1510"/>
                  </a:lnTo>
                  <a:lnTo>
                    <a:pt x="318" y="2066"/>
                  </a:lnTo>
                  <a:lnTo>
                    <a:pt x="80" y="2781"/>
                  </a:lnTo>
                  <a:lnTo>
                    <a:pt x="0" y="3496"/>
                  </a:lnTo>
                  <a:lnTo>
                    <a:pt x="0" y="4211"/>
                  </a:lnTo>
                  <a:lnTo>
                    <a:pt x="159" y="4846"/>
                  </a:lnTo>
                  <a:lnTo>
                    <a:pt x="397" y="5482"/>
                  </a:lnTo>
                  <a:lnTo>
                    <a:pt x="795" y="6038"/>
                  </a:lnTo>
                  <a:lnTo>
                    <a:pt x="1351" y="6594"/>
                  </a:lnTo>
                  <a:lnTo>
                    <a:pt x="1986" y="6991"/>
                  </a:lnTo>
                  <a:lnTo>
                    <a:pt x="2622" y="7229"/>
                  </a:lnTo>
                  <a:lnTo>
                    <a:pt x="3337" y="7309"/>
                  </a:lnTo>
                  <a:lnTo>
                    <a:pt x="4051" y="7309"/>
                  </a:lnTo>
                  <a:lnTo>
                    <a:pt x="4766" y="7150"/>
                  </a:lnTo>
                  <a:lnTo>
                    <a:pt x="5402" y="6912"/>
                  </a:lnTo>
                  <a:lnTo>
                    <a:pt x="5958" y="6514"/>
                  </a:lnTo>
                  <a:lnTo>
                    <a:pt x="6435" y="5958"/>
                  </a:lnTo>
                  <a:lnTo>
                    <a:pt x="6832" y="5323"/>
                  </a:lnTo>
                  <a:lnTo>
                    <a:pt x="7070" y="4687"/>
                  </a:lnTo>
                  <a:lnTo>
                    <a:pt x="7149" y="3973"/>
                  </a:lnTo>
                  <a:lnTo>
                    <a:pt x="7070" y="3178"/>
                  </a:lnTo>
                  <a:lnTo>
                    <a:pt x="6911" y="2543"/>
                  </a:lnTo>
                  <a:lnTo>
                    <a:pt x="6593" y="1828"/>
                  </a:lnTo>
                  <a:lnTo>
                    <a:pt x="6117" y="1272"/>
                  </a:lnTo>
                  <a:lnTo>
                    <a:pt x="5561" y="716"/>
                  </a:lnTo>
                  <a:lnTo>
                    <a:pt x="4925" y="318"/>
                  </a:lnTo>
                  <a:lnTo>
                    <a:pt x="4290" y="80"/>
                  </a:lnTo>
                  <a:lnTo>
                    <a:pt x="3575"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2125975" y="1662000"/>
              <a:ext cx="111225" cy="109225"/>
            </a:xfrm>
            <a:custGeom>
              <a:rect b="b" l="l" r="r" t="t"/>
              <a:pathLst>
                <a:path extrusionOk="0" h="4369" w="4449">
                  <a:moveTo>
                    <a:pt x="2304" y="0"/>
                  </a:moveTo>
                  <a:lnTo>
                    <a:pt x="1827" y="79"/>
                  </a:lnTo>
                  <a:lnTo>
                    <a:pt x="1430" y="159"/>
                  </a:lnTo>
                  <a:lnTo>
                    <a:pt x="1033" y="318"/>
                  </a:lnTo>
                  <a:lnTo>
                    <a:pt x="715" y="556"/>
                  </a:lnTo>
                  <a:lnTo>
                    <a:pt x="397" y="874"/>
                  </a:lnTo>
                  <a:lnTo>
                    <a:pt x="159" y="1271"/>
                  </a:lnTo>
                  <a:lnTo>
                    <a:pt x="0" y="1668"/>
                  </a:lnTo>
                  <a:lnTo>
                    <a:pt x="0" y="2145"/>
                  </a:lnTo>
                  <a:lnTo>
                    <a:pt x="0" y="2542"/>
                  </a:lnTo>
                  <a:lnTo>
                    <a:pt x="80" y="2939"/>
                  </a:lnTo>
                  <a:lnTo>
                    <a:pt x="238" y="3336"/>
                  </a:lnTo>
                  <a:lnTo>
                    <a:pt x="477" y="3654"/>
                  </a:lnTo>
                  <a:lnTo>
                    <a:pt x="794" y="3972"/>
                  </a:lnTo>
                  <a:lnTo>
                    <a:pt x="1192" y="4210"/>
                  </a:lnTo>
                  <a:lnTo>
                    <a:pt x="1668" y="4369"/>
                  </a:lnTo>
                  <a:lnTo>
                    <a:pt x="2542" y="4369"/>
                  </a:lnTo>
                  <a:lnTo>
                    <a:pt x="2939" y="4210"/>
                  </a:lnTo>
                  <a:lnTo>
                    <a:pt x="3336" y="3972"/>
                  </a:lnTo>
                  <a:lnTo>
                    <a:pt x="3654" y="3733"/>
                  </a:lnTo>
                  <a:lnTo>
                    <a:pt x="3972" y="3336"/>
                  </a:lnTo>
                  <a:lnTo>
                    <a:pt x="4210" y="3019"/>
                  </a:lnTo>
                  <a:lnTo>
                    <a:pt x="4369" y="2542"/>
                  </a:lnTo>
                  <a:lnTo>
                    <a:pt x="4448" y="2145"/>
                  </a:lnTo>
                  <a:lnTo>
                    <a:pt x="4369" y="1748"/>
                  </a:lnTo>
                  <a:lnTo>
                    <a:pt x="4290" y="1430"/>
                  </a:lnTo>
                  <a:lnTo>
                    <a:pt x="4051" y="1033"/>
                  </a:lnTo>
                  <a:lnTo>
                    <a:pt x="3813" y="715"/>
                  </a:lnTo>
                  <a:lnTo>
                    <a:pt x="3495" y="477"/>
                  </a:lnTo>
                  <a:lnTo>
                    <a:pt x="3098" y="238"/>
                  </a:lnTo>
                  <a:lnTo>
                    <a:pt x="2701" y="79"/>
                  </a:lnTo>
                  <a:lnTo>
                    <a:pt x="23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2123975" y="1654050"/>
              <a:ext cx="15925" cy="15900"/>
            </a:xfrm>
            <a:custGeom>
              <a:rect b="b" l="l" r="r" t="t"/>
              <a:pathLst>
                <a:path extrusionOk="0" h="636" w="637">
                  <a:moveTo>
                    <a:pt x="239" y="0"/>
                  </a:moveTo>
                  <a:lnTo>
                    <a:pt x="80" y="80"/>
                  </a:lnTo>
                  <a:lnTo>
                    <a:pt x="1" y="159"/>
                  </a:lnTo>
                  <a:lnTo>
                    <a:pt x="1" y="318"/>
                  </a:lnTo>
                  <a:lnTo>
                    <a:pt x="1" y="397"/>
                  </a:lnTo>
                  <a:lnTo>
                    <a:pt x="80" y="556"/>
                  </a:lnTo>
                  <a:lnTo>
                    <a:pt x="160" y="636"/>
                  </a:lnTo>
                  <a:lnTo>
                    <a:pt x="477" y="636"/>
                  </a:lnTo>
                  <a:lnTo>
                    <a:pt x="636" y="397"/>
                  </a:lnTo>
                  <a:lnTo>
                    <a:pt x="636" y="239"/>
                  </a:lnTo>
                  <a:lnTo>
                    <a:pt x="557" y="159"/>
                  </a:lnTo>
                  <a:lnTo>
                    <a:pt x="477" y="80"/>
                  </a:lnTo>
                  <a:lnTo>
                    <a:pt x="318" y="0"/>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2173625" y="1640150"/>
              <a:ext cx="15925" cy="15900"/>
            </a:xfrm>
            <a:custGeom>
              <a:rect b="b" l="l" r="r" t="t"/>
              <a:pathLst>
                <a:path extrusionOk="0" h="636" w="637">
                  <a:moveTo>
                    <a:pt x="159" y="0"/>
                  </a:moveTo>
                  <a:lnTo>
                    <a:pt x="80" y="80"/>
                  </a:lnTo>
                  <a:lnTo>
                    <a:pt x="1" y="239"/>
                  </a:lnTo>
                  <a:lnTo>
                    <a:pt x="1" y="397"/>
                  </a:lnTo>
                  <a:lnTo>
                    <a:pt x="80" y="477"/>
                  </a:lnTo>
                  <a:lnTo>
                    <a:pt x="159" y="556"/>
                  </a:lnTo>
                  <a:lnTo>
                    <a:pt x="318" y="636"/>
                  </a:lnTo>
                  <a:lnTo>
                    <a:pt x="398" y="556"/>
                  </a:lnTo>
                  <a:lnTo>
                    <a:pt x="557" y="556"/>
                  </a:lnTo>
                  <a:lnTo>
                    <a:pt x="636" y="318"/>
                  </a:lnTo>
                  <a:lnTo>
                    <a:pt x="636" y="159"/>
                  </a:lnTo>
                  <a:lnTo>
                    <a:pt x="557" y="80"/>
                  </a:lnTo>
                  <a:lnTo>
                    <a:pt x="477" y="0"/>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2102125" y="1703700"/>
              <a:ext cx="15925" cy="15900"/>
            </a:xfrm>
            <a:custGeom>
              <a:rect b="b" l="l" r="r" t="t"/>
              <a:pathLst>
                <a:path extrusionOk="0" h="636" w="637">
                  <a:moveTo>
                    <a:pt x="239" y="0"/>
                  </a:moveTo>
                  <a:lnTo>
                    <a:pt x="80" y="80"/>
                  </a:lnTo>
                  <a:lnTo>
                    <a:pt x="1" y="159"/>
                  </a:lnTo>
                  <a:lnTo>
                    <a:pt x="1" y="238"/>
                  </a:lnTo>
                  <a:lnTo>
                    <a:pt x="1" y="397"/>
                  </a:lnTo>
                  <a:lnTo>
                    <a:pt x="80" y="477"/>
                  </a:lnTo>
                  <a:lnTo>
                    <a:pt x="160" y="556"/>
                  </a:lnTo>
                  <a:lnTo>
                    <a:pt x="319" y="636"/>
                  </a:lnTo>
                  <a:lnTo>
                    <a:pt x="398" y="636"/>
                  </a:lnTo>
                  <a:lnTo>
                    <a:pt x="477" y="556"/>
                  </a:lnTo>
                  <a:lnTo>
                    <a:pt x="636" y="318"/>
                  </a:lnTo>
                  <a:lnTo>
                    <a:pt x="636" y="238"/>
                  </a:lnTo>
                  <a:lnTo>
                    <a:pt x="557" y="80"/>
                  </a:lnTo>
                  <a:lnTo>
                    <a:pt x="477" y="0"/>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2114050" y="1749375"/>
              <a:ext cx="15900" cy="15900"/>
            </a:xfrm>
            <a:custGeom>
              <a:rect b="b" l="l" r="r" t="t"/>
              <a:pathLst>
                <a:path extrusionOk="0" h="636" w="636">
                  <a:moveTo>
                    <a:pt x="239" y="0"/>
                  </a:moveTo>
                  <a:lnTo>
                    <a:pt x="159" y="80"/>
                  </a:lnTo>
                  <a:lnTo>
                    <a:pt x="80" y="159"/>
                  </a:lnTo>
                  <a:lnTo>
                    <a:pt x="0" y="318"/>
                  </a:lnTo>
                  <a:lnTo>
                    <a:pt x="0" y="397"/>
                  </a:lnTo>
                  <a:lnTo>
                    <a:pt x="80" y="556"/>
                  </a:lnTo>
                  <a:lnTo>
                    <a:pt x="159" y="636"/>
                  </a:lnTo>
                  <a:lnTo>
                    <a:pt x="557" y="636"/>
                  </a:lnTo>
                  <a:lnTo>
                    <a:pt x="636" y="397"/>
                  </a:lnTo>
                  <a:lnTo>
                    <a:pt x="636" y="238"/>
                  </a:lnTo>
                  <a:lnTo>
                    <a:pt x="557" y="159"/>
                  </a:lnTo>
                  <a:lnTo>
                    <a:pt x="477" y="80"/>
                  </a:lnTo>
                  <a:lnTo>
                    <a:pt x="398" y="0"/>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2151775" y="1779150"/>
              <a:ext cx="15925" cy="15925"/>
            </a:xfrm>
            <a:custGeom>
              <a:rect b="b" l="l" r="r" t="t"/>
              <a:pathLst>
                <a:path extrusionOk="0" h="637" w="637">
                  <a:moveTo>
                    <a:pt x="239" y="1"/>
                  </a:moveTo>
                  <a:lnTo>
                    <a:pt x="160" y="80"/>
                  </a:lnTo>
                  <a:lnTo>
                    <a:pt x="80" y="160"/>
                  </a:lnTo>
                  <a:lnTo>
                    <a:pt x="1" y="239"/>
                  </a:lnTo>
                  <a:lnTo>
                    <a:pt x="1" y="398"/>
                  </a:lnTo>
                  <a:lnTo>
                    <a:pt x="80" y="477"/>
                  </a:lnTo>
                  <a:lnTo>
                    <a:pt x="160" y="557"/>
                  </a:lnTo>
                  <a:lnTo>
                    <a:pt x="319" y="636"/>
                  </a:lnTo>
                  <a:lnTo>
                    <a:pt x="398" y="636"/>
                  </a:lnTo>
                  <a:lnTo>
                    <a:pt x="557" y="557"/>
                  </a:lnTo>
                  <a:lnTo>
                    <a:pt x="636" y="318"/>
                  </a:lnTo>
                  <a:lnTo>
                    <a:pt x="636" y="239"/>
                  </a:lnTo>
                  <a:lnTo>
                    <a:pt x="557" y="80"/>
                  </a:lnTo>
                  <a:lnTo>
                    <a:pt x="477" y="1"/>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2195475" y="1777175"/>
              <a:ext cx="15900" cy="15900"/>
            </a:xfrm>
            <a:custGeom>
              <a:rect b="b" l="l" r="r" t="t"/>
              <a:pathLst>
                <a:path extrusionOk="0" h="636" w="636">
                  <a:moveTo>
                    <a:pt x="398" y="0"/>
                  </a:moveTo>
                  <a:lnTo>
                    <a:pt x="239" y="80"/>
                  </a:lnTo>
                  <a:lnTo>
                    <a:pt x="159" y="80"/>
                  </a:lnTo>
                  <a:lnTo>
                    <a:pt x="80" y="159"/>
                  </a:lnTo>
                  <a:lnTo>
                    <a:pt x="0" y="318"/>
                  </a:lnTo>
                  <a:lnTo>
                    <a:pt x="0" y="477"/>
                  </a:lnTo>
                  <a:lnTo>
                    <a:pt x="80" y="556"/>
                  </a:lnTo>
                  <a:lnTo>
                    <a:pt x="159" y="636"/>
                  </a:lnTo>
                  <a:lnTo>
                    <a:pt x="556" y="636"/>
                  </a:lnTo>
                  <a:lnTo>
                    <a:pt x="636" y="397"/>
                  </a:lnTo>
                  <a:lnTo>
                    <a:pt x="636" y="239"/>
                  </a:lnTo>
                  <a:lnTo>
                    <a:pt x="556" y="159"/>
                  </a:lnTo>
                  <a:lnTo>
                    <a:pt x="477" y="80"/>
                  </a:lnTo>
                  <a:lnTo>
                    <a:pt x="398" y="0"/>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2235200" y="1751350"/>
              <a:ext cx="15900" cy="15925"/>
            </a:xfrm>
            <a:custGeom>
              <a:rect b="b" l="l" r="r" t="t"/>
              <a:pathLst>
                <a:path extrusionOk="0" h="637" w="636">
                  <a:moveTo>
                    <a:pt x="238" y="1"/>
                  </a:moveTo>
                  <a:lnTo>
                    <a:pt x="79" y="80"/>
                  </a:lnTo>
                  <a:lnTo>
                    <a:pt x="0" y="159"/>
                  </a:lnTo>
                  <a:lnTo>
                    <a:pt x="0" y="318"/>
                  </a:lnTo>
                  <a:lnTo>
                    <a:pt x="0" y="398"/>
                  </a:lnTo>
                  <a:lnTo>
                    <a:pt x="79" y="557"/>
                  </a:lnTo>
                  <a:lnTo>
                    <a:pt x="159" y="636"/>
                  </a:lnTo>
                  <a:lnTo>
                    <a:pt x="397" y="636"/>
                  </a:lnTo>
                  <a:lnTo>
                    <a:pt x="477" y="557"/>
                  </a:lnTo>
                  <a:lnTo>
                    <a:pt x="636" y="398"/>
                  </a:lnTo>
                  <a:lnTo>
                    <a:pt x="636" y="239"/>
                  </a:lnTo>
                  <a:lnTo>
                    <a:pt x="556" y="159"/>
                  </a:lnTo>
                  <a:lnTo>
                    <a:pt x="477" y="80"/>
                  </a:lnTo>
                  <a:lnTo>
                    <a:pt x="318" y="1"/>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2243125" y="1699725"/>
              <a:ext cx="15925" cy="15900"/>
            </a:xfrm>
            <a:custGeom>
              <a:rect b="b" l="l" r="r" t="t"/>
              <a:pathLst>
                <a:path extrusionOk="0" h="636" w="637">
                  <a:moveTo>
                    <a:pt x="239" y="0"/>
                  </a:moveTo>
                  <a:lnTo>
                    <a:pt x="160" y="80"/>
                  </a:lnTo>
                  <a:lnTo>
                    <a:pt x="80" y="159"/>
                  </a:lnTo>
                  <a:lnTo>
                    <a:pt x="1" y="239"/>
                  </a:lnTo>
                  <a:lnTo>
                    <a:pt x="80" y="397"/>
                  </a:lnTo>
                  <a:lnTo>
                    <a:pt x="80" y="477"/>
                  </a:lnTo>
                  <a:lnTo>
                    <a:pt x="239" y="556"/>
                  </a:lnTo>
                  <a:lnTo>
                    <a:pt x="319" y="636"/>
                  </a:lnTo>
                  <a:lnTo>
                    <a:pt x="477" y="636"/>
                  </a:lnTo>
                  <a:lnTo>
                    <a:pt x="557" y="556"/>
                  </a:lnTo>
                  <a:lnTo>
                    <a:pt x="636" y="318"/>
                  </a:lnTo>
                  <a:lnTo>
                    <a:pt x="636" y="239"/>
                  </a:lnTo>
                  <a:lnTo>
                    <a:pt x="636" y="80"/>
                  </a:lnTo>
                  <a:lnTo>
                    <a:pt x="477" y="0"/>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2217325" y="1658025"/>
              <a:ext cx="15900" cy="15900"/>
            </a:xfrm>
            <a:custGeom>
              <a:rect b="b" l="l" r="r" t="t"/>
              <a:pathLst>
                <a:path extrusionOk="0" h="636" w="636">
                  <a:moveTo>
                    <a:pt x="238" y="0"/>
                  </a:moveTo>
                  <a:lnTo>
                    <a:pt x="159" y="80"/>
                  </a:lnTo>
                  <a:lnTo>
                    <a:pt x="80" y="159"/>
                  </a:lnTo>
                  <a:lnTo>
                    <a:pt x="0" y="238"/>
                  </a:lnTo>
                  <a:lnTo>
                    <a:pt x="0" y="397"/>
                  </a:lnTo>
                  <a:lnTo>
                    <a:pt x="80" y="477"/>
                  </a:lnTo>
                  <a:lnTo>
                    <a:pt x="159" y="556"/>
                  </a:lnTo>
                  <a:lnTo>
                    <a:pt x="318" y="636"/>
                  </a:lnTo>
                  <a:lnTo>
                    <a:pt x="397" y="636"/>
                  </a:lnTo>
                  <a:lnTo>
                    <a:pt x="556" y="556"/>
                  </a:lnTo>
                  <a:lnTo>
                    <a:pt x="636" y="318"/>
                  </a:lnTo>
                  <a:lnTo>
                    <a:pt x="636" y="238"/>
                  </a:lnTo>
                  <a:lnTo>
                    <a:pt x="556" y="80"/>
                  </a:lnTo>
                  <a:lnTo>
                    <a:pt x="477" y="0"/>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2304700" y="1638150"/>
              <a:ext cx="172800" cy="343600"/>
            </a:xfrm>
            <a:custGeom>
              <a:rect b="b" l="l" r="r" t="t"/>
              <a:pathLst>
                <a:path extrusionOk="0" h="13744" w="6912">
                  <a:moveTo>
                    <a:pt x="5640" y="1"/>
                  </a:moveTo>
                  <a:lnTo>
                    <a:pt x="5243" y="160"/>
                  </a:lnTo>
                  <a:lnTo>
                    <a:pt x="4925" y="319"/>
                  </a:lnTo>
                  <a:lnTo>
                    <a:pt x="4607" y="557"/>
                  </a:lnTo>
                  <a:lnTo>
                    <a:pt x="4449" y="795"/>
                  </a:lnTo>
                  <a:lnTo>
                    <a:pt x="4290" y="1192"/>
                  </a:lnTo>
                  <a:lnTo>
                    <a:pt x="4131" y="1590"/>
                  </a:lnTo>
                  <a:lnTo>
                    <a:pt x="3972" y="2543"/>
                  </a:lnTo>
                  <a:lnTo>
                    <a:pt x="3734" y="4846"/>
                  </a:lnTo>
                  <a:lnTo>
                    <a:pt x="3495" y="6117"/>
                  </a:lnTo>
                  <a:lnTo>
                    <a:pt x="3257" y="6753"/>
                  </a:lnTo>
                  <a:lnTo>
                    <a:pt x="3019" y="7388"/>
                  </a:lnTo>
                  <a:lnTo>
                    <a:pt x="2780" y="8024"/>
                  </a:lnTo>
                  <a:lnTo>
                    <a:pt x="2463" y="8580"/>
                  </a:lnTo>
                  <a:lnTo>
                    <a:pt x="1827" y="9533"/>
                  </a:lnTo>
                  <a:lnTo>
                    <a:pt x="636" y="11042"/>
                  </a:lnTo>
                  <a:lnTo>
                    <a:pt x="239" y="11678"/>
                  </a:lnTo>
                  <a:lnTo>
                    <a:pt x="80" y="11916"/>
                  </a:lnTo>
                  <a:lnTo>
                    <a:pt x="0" y="12234"/>
                  </a:lnTo>
                  <a:lnTo>
                    <a:pt x="0" y="12472"/>
                  </a:lnTo>
                  <a:lnTo>
                    <a:pt x="0" y="12790"/>
                  </a:lnTo>
                  <a:lnTo>
                    <a:pt x="159" y="13028"/>
                  </a:lnTo>
                  <a:lnTo>
                    <a:pt x="397" y="13346"/>
                  </a:lnTo>
                  <a:lnTo>
                    <a:pt x="636" y="13584"/>
                  </a:lnTo>
                  <a:lnTo>
                    <a:pt x="874" y="13743"/>
                  </a:lnTo>
                  <a:lnTo>
                    <a:pt x="1192" y="13743"/>
                  </a:lnTo>
                  <a:lnTo>
                    <a:pt x="1510" y="13664"/>
                  </a:lnTo>
                  <a:lnTo>
                    <a:pt x="1827" y="13584"/>
                  </a:lnTo>
                  <a:lnTo>
                    <a:pt x="2224" y="13346"/>
                  </a:lnTo>
                  <a:lnTo>
                    <a:pt x="2939" y="12790"/>
                  </a:lnTo>
                  <a:lnTo>
                    <a:pt x="3654" y="11916"/>
                  </a:lnTo>
                  <a:lnTo>
                    <a:pt x="4369" y="10883"/>
                  </a:lnTo>
                  <a:lnTo>
                    <a:pt x="5084" y="9771"/>
                  </a:lnTo>
                  <a:lnTo>
                    <a:pt x="5640" y="8500"/>
                  </a:lnTo>
                  <a:lnTo>
                    <a:pt x="6117" y="7071"/>
                  </a:lnTo>
                  <a:lnTo>
                    <a:pt x="6514" y="5641"/>
                  </a:lnTo>
                  <a:lnTo>
                    <a:pt x="6832" y="4211"/>
                  </a:lnTo>
                  <a:lnTo>
                    <a:pt x="6911" y="2860"/>
                  </a:lnTo>
                  <a:lnTo>
                    <a:pt x="6911" y="1669"/>
                  </a:lnTo>
                  <a:lnTo>
                    <a:pt x="6832" y="1192"/>
                  </a:lnTo>
                  <a:lnTo>
                    <a:pt x="6673" y="716"/>
                  </a:lnTo>
                  <a:lnTo>
                    <a:pt x="6514" y="398"/>
                  </a:lnTo>
                  <a:lnTo>
                    <a:pt x="6276" y="160"/>
                  </a:lnTo>
                  <a:lnTo>
                    <a:pt x="5958" y="80"/>
                  </a:lnTo>
                  <a:lnTo>
                    <a:pt x="564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1480550" y="978850"/>
              <a:ext cx="123150" cy="194625"/>
            </a:xfrm>
            <a:custGeom>
              <a:rect b="b" l="l" r="r" t="t"/>
              <a:pathLst>
                <a:path extrusionOk="0" h="7785" w="4926">
                  <a:moveTo>
                    <a:pt x="3178" y="0"/>
                  </a:moveTo>
                  <a:lnTo>
                    <a:pt x="2702" y="80"/>
                  </a:lnTo>
                  <a:lnTo>
                    <a:pt x="2225" y="318"/>
                  </a:lnTo>
                  <a:lnTo>
                    <a:pt x="1669" y="636"/>
                  </a:lnTo>
                  <a:lnTo>
                    <a:pt x="1113" y="1112"/>
                  </a:lnTo>
                  <a:lnTo>
                    <a:pt x="716" y="1668"/>
                  </a:lnTo>
                  <a:lnTo>
                    <a:pt x="318" y="2304"/>
                  </a:lnTo>
                  <a:lnTo>
                    <a:pt x="80" y="3019"/>
                  </a:lnTo>
                  <a:lnTo>
                    <a:pt x="1" y="3813"/>
                  </a:lnTo>
                  <a:lnTo>
                    <a:pt x="80" y="4528"/>
                  </a:lnTo>
                  <a:lnTo>
                    <a:pt x="239" y="5322"/>
                  </a:lnTo>
                  <a:lnTo>
                    <a:pt x="557" y="5958"/>
                  </a:lnTo>
                  <a:lnTo>
                    <a:pt x="954" y="6593"/>
                  </a:lnTo>
                  <a:lnTo>
                    <a:pt x="1351" y="7070"/>
                  </a:lnTo>
                  <a:lnTo>
                    <a:pt x="1828" y="7467"/>
                  </a:lnTo>
                  <a:lnTo>
                    <a:pt x="2304" y="7706"/>
                  </a:lnTo>
                  <a:lnTo>
                    <a:pt x="2781" y="7785"/>
                  </a:lnTo>
                  <a:lnTo>
                    <a:pt x="3178" y="7706"/>
                  </a:lnTo>
                  <a:lnTo>
                    <a:pt x="3655" y="7467"/>
                  </a:lnTo>
                  <a:lnTo>
                    <a:pt x="3972" y="7149"/>
                  </a:lnTo>
                  <a:lnTo>
                    <a:pt x="4290" y="6673"/>
                  </a:lnTo>
                  <a:lnTo>
                    <a:pt x="4608" y="6117"/>
                  </a:lnTo>
                  <a:lnTo>
                    <a:pt x="4767" y="5481"/>
                  </a:lnTo>
                  <a:lnTo>
                    <a:pt x="4926" y="4766"/>
                  </a:lnTo>
                  <a:lnTo>
                    <a:pt x="4926" y="3972"/>
                  </a:lnTo>
                  <a:lnTo>
                    <a:pt x="4926" y="3178"/>
                  </a:lnTo>
                  <a:lnTo>
                    <a:pt x="4846" y="2463"/>
                  </a:lnTo>
                  <a:lnTo>
                    <a:pt x="4687" y="1827"/>
                  </a:lnTo>
                  <a:lnTo>
                    <a:pt x="4529" y="1192"/>
                  </a:lnTo>
                  <a:lnTo>
                    <a:pt x="4290" y="715"/>
                  </a:lnTo>
                  <a:lnTo>
                    <a:pt x="3972" y="318"/>
                  </a:lnTo>
                  <a:lnTo>
                    <a:pt x="3575" y="80"/>
                  </a:lnTo>
                  <a:lnTo>
                    <a:pt x="3178"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6020275" y="1042400"/>
              <a:ext cx="105275" cy="150950"/>
            </a:xfrm>
            <a:custGeom>
              <a:rect b="b" l="l" r="r" t="t"/>
              <a:pathLst>
                <a:path extrusionOk="0" h="6038" w="4211">
                  <a:moveTo>
                    <a:pt x="1907" y="0"/>
                  </a:moveTo>
                  <a:lnTo>
                    <a:pt x="1509" y="80"/>
                  </a:lnTo>
                  <a:lnTo>
                    <a:pt x="1112" y="239"/>
                  </a:lnTo>
                  <a:lnTo>
                    <a:pt x="795" y="477"/>
                  </a:lnTo>
                  <a:lnTo>
                    <a:pt x="556" y="874"/>
                  </a:lnTo>
                  <a:lnTo>
                    <a:pt x="318" y="1351"/>
                  </a:lnTo>
                  <a:lnTo>
                    <a:pt x="159" y="1827"/>
                  </a:lnTo>
                  <a:lnTo>
                    <a:pt x="80" y="2383"/>
                  </a:lnTo>
                  <a:lnTo>
                    <a:pt x="0" y="3019"/>
                  </a:lnTo>
                  <a:lnTo>
                    <a:pt x="80" y="3654"/>
                  </a:lnTo>
                  <a:lnTo>
                    <a:pt x="159" y="4210"/>
                  </a:lnTo>
                  <a:lnTo>
                    <a:pt x="318" y="4687"/>
                  </a:lnTo>
                  <a:lnTo>
                    <a:pt x="556" y="5164"/>
                  </a:lnTo>
                  <a:lnTo>
                    <a:pt x="795" y="5561"/>
                  </a:lnTo>
                  <a:lnTo>
                    <a:pt x="1112" y="5799"/>
                  </a:lnTo>
                  <a:lnTo>
                    <a:pt x="1509" y="6037"/>
                  </a:lnTo>
                  <a:lnTo>
                    <a:pt x="1907" y="6037"/>
                  </a:lnTo>
                  <a:lnTo>
                    <a:pt x="2304" y="5958"/>
                  </a:lnTo>
                  <a:lnTo>
                    <a:pt x="2701" y="5799"/>
                  </a:lnTo>
                  <a:lnTo>
                    <a:pt x="3098" y="5481"/>
                  </a:lnTo>
                  <a:lnTo>
                    <a:pt x="3416" y="5005"/>
                  </a:lnTo>
                  <a:lnTo>
                    <a:pt x="3734" y="4528"/>
                  </a:lnTo>
                  <a:lnTo>
                    <a:pt x="3972" y="3972"/>
                  </a:lnTo>
                  <a:lnTo>
                    <a:pt x="4210" y="3337"/>
                  </a:lnTo>
                  <a:lnTo>
                    <a:pt x="4210" y="2780"/>
                  </a:lnTo>
                  <a:lnTo>
                    <a:pt x="4210" y="2145"/>
                  </a:lnTo>
                  <a:lnTo>
                    <a:pt x="3972" y="1589"/>
                  </a:lnTo>
                  <a:lnTo>
                    <a:pt x="3734" y="1112"/>
                  </a:lnTo>
                  <a:lnTo>
                    <a:pt x="3416" y="715"/>
                  </a:lnTo>
                  <a:lnTo>
                    <a:pt x="3098" y="397"/>
                  </a:lnTo>
                  <a:lnTo>
                    <a:pt x="2701" y="159"/>
                  </a:lnTo>
                  <a:lnTo>
                    <a:pt x="23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4747325" y="1368075"/>
              <a:ext cx="699050" cy="699050"/>
            </a:xfrm>
            <a:custGeom>
              <a:rect b="b" l="l" r="r" t="t"/>
              <a:pathLst>
                <a:path extrusionOk="0" h="27962" w="27962">
                  <a:moveTo>
                    <a:pt x="12710" y="1"/>
                  </a:moveTo>
                  <a:lnTo>
                    <a:pt x="11280" y="80"/>
                  </a:lnTo>
                  <a:lnTo>
                    <a:pt x="9930" y="239"/>
                  </a:lnTo>
                  <a:lnTo>
                    <a:pt x="8659" y="636"/>
                  </a:lnTo>
                  <a:lnTo>
                    <a:pt x="7467" y="1113"/>
                  </a:lnTo>
                  <a:lnTo>
                    <a:pt x="6355" y="1669"/>
                  </a:lnTo>
                  <a:lnTo>
                    <a:pt x="5322" y="2384"/>
                  </a:lnTo>
                  <a:lnTo>
                    <a:pt x="4369" y="3178"/>
                  </a:lnTo>
                  <a:lnTo>
                    <a:pt x="3495" y="4052"/>
                  </a:lnTo>
                  <a:lnTo>
                    <a:pt x="2701" y="5084"/>
                  </a:lnTo>
                  <a:lnTo>
                    <a:pt x="1986" y="6117"/>
                  </a:lnTo>
                  <a:lnTo>
                    <a:pt x="1351" y="7309"/>
                  </a:lnTo>
                  <a:lnTo>
                    <a:pt x="874" y="8500"/>
                  </a:lnTo>
                  <a:lnTo>
                    <a:pt x="477" y="9851"/>
                  </a:lnTo>
                  <a:lnTo>
                    <a:pt x="239" y="11122"/>
                  </a:lnTo>
                  <a:lnTo>
                    <a:pt x="80" y="12551"/>
                  </a:lnTo>
                  <a:lnTo>
                    <a:pt x="0" y="13981"/>
                  </a:lnTo>
                  <a:lnTo>
                    <a:pt x="80" y="15411"/>
                  </a:lnTo>
                  <a:lnTo>
                    <a:pt x="239" y="16761"/>
                  </a:lnTo>
                  <a:lnTo>
                    <a:pt x="636" y="18112"/>
                  </a:lnTo>
                  <a:lnTo>
                    <a:pt x="1112" y="19383"/>
                  </a:lnTo>
                  <a:lnTo>
                    <a:pt x="1668" y="20654"/>
                  </a:lnTo>
                  <a:lnTo>
                    <a:pt x="2383" y="21766"/>
                  </a:lnTo>
                  <a:lnTo>
                    <a:pt x="3178" y="22878"/>
                  </a:lnTo>
                  <a:lnTo>
                    <a:pt x="4052" y="23831"/>
                  </a:lnTo>
                  <a:lnTo>
                    <a:pt x="5084" y="24784"/>
                  </a:lnTo>
                  <a:lnTo>
                    <a:pt x="6117" y="25579"/>
                  </a:lnTo>
                  <a:lnTo>
                    <a:pt x="7308" y="26294"/>
                  </a:lnTo>
                  <a:lnTo>
                    <a:pt x="8500" y="26850"/>
                  </a:lnTo>
                  <a:lnTo>
                    <a:pt x="9850" y="27326"/>
                  </a:lnTo>
                  <a:lnTo>
                    <a:pt x="11121" y="27644"/>
                  </a:lnTo>
                  <a:lnTo>
                    <a:pt x="12551" y="27882"/>
                  </a:lnTo>
                  <a:lnTo>
                    <a:pt x="13981" y="27962"/>
                  </a:lnTo>
                  <a:lnTo>
                    <a:pt x="15411" y="27882"/>
                  </a:lnTo>
                  <a:lnTo>
                    <a:pt x="16761" y="27644"/>
                  </a:lnTo>
                  <a:lnTo>
                    <a:pt x="18112" y="27326"/>
                  </a:lnTo>
                  <a:lnTo>
                    <a:pt x="19382" y="26850"/>
                  </a:lnTo>
                  <a:lnTo>
                    <a:pt x="20653" y="26294"/>
                  </a:lnTo>
                  <a:lnTo>
                    <a:pt x="21766" y="25579"/>
                  </a:lnTo>
                  <a:lnTo>
                    <a:pt x="22878" y="24784"/>
                  </a:lnTo>
                  <a:lnTo>
                    <a:pt x="23831" y="23831"/>
                  </a:lnTo>
                  <a:lnTo>
                    <a:pt x="24784" y="22878"/>
                  </a:lnTo>
                  <a:lnTo>
                    <a:pt x="25578" y="21766"/>
                  </a:lnTo>
                  <a:lnTo>
                    <a:pt x="26293" y="20654"/>
                  </a:lnTo>
                  <a:lnTo>
                    <a:pt x="26849" y="19383"/>
                  </a:lnTo>
                  <a:lnTo>
                    <a:pt x="27326" y="18112"/>
                  </a:lnTo>
                  <a:lnTo>
                    <a:pt x="27644" y="16761"/>
                  </a:lnTo>
                  <a:lnTo>
                    <a:pt x="27882" y="15411"/>
                  </a:lnTo>
                  <a:lnTo>
                    <a:pt x="27961" y="13981"/>
                  </a:lnTo>
                  <a:lnTo>
                    <a:pt x="27882" y="12551"/>
                  </a:lnTo>
                  <a:lnTo>
                    <a:pt x="27644" y="11122"/>
                  </a:lnTo>
                  <a:lnTo>
                    <a:pt x="27247" y="9851"/>
                  </a:lnTo>
                  <a:lnTo>
                    <a:pt x="26691" y="8500"/>
                  </a:lnTo>
                  <a:lnTo>
                    <a:pt x="25976" y="7309"/>
                  </a:lnTo>
                  <a:lnTo>
                    <a:pt x="25181" y="6117"/>
                  </a:lnTo>
                  <a:lnTo>
                    <a:pt x="24228" y="5084"/>
                  </a:lnTo>
                  <a:lnTo>
                    <a:pt x="23275" y="4052"/>
                  </a:lnTo>
                  <a:lnTo>
                    <a:pt x="22163" y="3178"/>
                  </a:lnTo>
                  <a:lnTo>
                    <a:pt x="20971" y="2384"/>
                  </a:lnTo>
                  <a:lnTo>
                    <a:pt x="19700" y="1669"/>
                  </a:lnTo>
                  <a:lnTo>
                    <a:pt x="18350" y="1113"/>
                  </a:lnTo>
                  <a:lnTo>
                    <a:pt x="16999" y="636"/>
                  </a:lnTo>
                  <a:lnTo>
                    <a:pt x="15570" y="239"/>
                  </a:lnTo>
                  <a:lnTo>
                    <a:pt x="14140" y="80"/>
                  </a:lnTo>
                  <a:lnTo>
                    <a:pt x="1271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4912150" y="1532900"/>
              <a:ext cx="369400" cy="369400"/>
            </a:xfrm>
            <a:custGeom>
              <a:rect b="b" l="l" r="r" t="t"/>
              <a:pathLst>
                <a:path extrusionOk="0" h="14776" w="14776">
                  <a:moveTo>
                    <a:pt x="6991" y="1"/>
                  </a:moveTo>
                  <a:lnTo>
                    <a:pt x="6276" y="160"/>
                  </a:lnTo>
                  <a:lnTo>
                    <a:pt x="5561" y="318"/>
                  </a:lnTo>
                  <a:lnTo>
                    <a:pt x="4846" y="557"/>
                  </a:lnTo>
                  <a:lnTo>
                    <a:pt x="4211" y="875"/>
                  </a:lnTo>
                  <a:lnTo>
                    <a:pt x="3575" y="1272"/>
                  </a:lnTo>
                  <a:lnTo>
                    <a:pt x="2940" y="1748"/>
                  </a:lnTo>
                  <a:lnTo>
                    <a:pt x="2383" y="2225"/>
                  </a:lnTo>
                  <a:lnTo>
                    <a:pt x="1907" y="2781"/>
                  </a:lnTo>
                  <a:lnTo>
                    <a:pt x="1430" y="3416"/>
                  </a:lnTo>
                  <a:lnTo>
                    <a:pt x="1033" y="4052"/>
                  </a:lnTo>
                  <a:lnTo>
                    <a:pt x="715" y="4767"/>
                  </a:lnTo>
                  <a:lnTo>
                    <a:pt x="398" y="5402"/>
                  </a:lnTo>
                  <a:lnTo>
                    <a:pt x="239" y="6197"/>
                  </a:lnTo>
                  <a:lnTo>
                    <a:pt x="80" y="6912"/>
                  </a:lnTo>
                  <a:lnTo>
                    <a:pt x="0" y="7706"/>
                  </a:lnTo>
                  <a:lnTo>
                    <a:pt x="0" y="8421"/>
                  </a:lnTo>
                  <a:lnTo>
                    <a:pt x="80" y="9136"/>
                  </a:lnTo>
                  <a:lnTo>
                    <a:pt x="239" y="9851"/>
                  </a:lnTo>
                  <a:lnTo>
                    <a:pt x="398" y="10486"/>
                  </a:lnTo>
                  <a:lnTo>
                    <a:pt x="715" y="11042"/>
                  </a:lnTo>
                  <a:lnTo>
                    <a:pt x="1033" y="11678"/>
                  </a:lnTo>
                  <a:lnTo>
                    <a:pt x="1430" y="12154"/>
                  </a:lnTo>
                  <a:lnTo>
                    <a:pt x="1907" y="12631"/>
                  </a:lnTo>
                  <a:lnTo>
                    <a:pt x="2383" y="13108"/>
                  </a:lnTo>
                  <a:lnTo>
                    <a:pt x="2940" y="13505"/>
                  </a:lnTo>
                  <a:lnTo>
                    <a:pt x="3575" y="13822"/>
                  </a:lnTo>
                  <a:lnTo>
                    <a:pt x="4211" y="14140"/>
                  </a:lnTo>
                  <a:lnTo>
                    <a:pt x="4846" y="14379"/>
                  </a:lnTo>
                  <a:lnTo>
                    <a:pt x="5561" y="14537"/>
                  </a:lnTo>
                  <a:lnTo>
                    <a:pt x="6276" y="14696"/>
                  </a:lnTo>
                  <a:lnTo>
                    <a:pt x="6991" y="14776"/>
                  </a:lnTo>
                  <a:lnTo>
                    <a:pt x="7785" y="14776"/>
                  </a:lnTo>
                  <a:lnTo>
                    <a:pt x="8500" y="14696"/>
                  </a:lnTo>
                  <a:lnTo>
                    <a:pt x="9215" y="14537"/>
                  </a:lnTo>
                  <a:lnTo>
                    <a:pt x="9930" y="14299"/>
                  </a:lnTo>
                  <a:lnTo>
                    <a:pt x="10565" y="14061"/>
                  </a:lnTo>
                  <a:lnTo>
                    <a:pt x="11201" y="13664"/>
                  </a:lnTo>
                  <a:lnTo>
                    <a:pt x="11757" y="13266"/>
                  </a:lnTo>
                  <a:lnTo>
                    <a:pt x="12313" y="12869"/>
                  </a:lnTo>
                  <a:lnTo>
                    <a:pt x="12789" y="12313"/>
                  </a:lnTo>
                  <a:lnTo>
                    <a:pt x="13266" y="11837"/>
                  </a:lnTo>
                  <a:lnTo>
                    <a:pt x="13663" y="11201"/>
                  </a:lnTo>
                  <a:lnTo>
                    <a:pt x="13981" y="10566"/>
                  </a:lnTo>
                  <a:lnTo>
                    <a:pt x="14299" y="9930"/>
                  </a:lnTo>
                  <a:lnTo>
                    <a:pt x="14537" y="9215"/>
                  </a:lnTo>
                  <a:lnTo>
                    <a:pt x="14696" y="8500"/>
                  </a:lnTo>
                  <a:lnTo>
                    <a:pt x="14775" y="7785"/>
                  </a:lnTo>
                  <a:lnTo>
                    <a:pt x="14775" y="6991"/>
                  </a:lnTo>
                  <a:lnTo>
                    <a:pt x="14696" y="6276"/>
                  </a:lnTo>
                  <a:lnTo>
                    <a:pt x="14537" y="5561"/>
                  </a:lnTo>
                  <a:lnTo>
                    <a:pt x="14299" y="4846"/>
                  </a:lnTo>
                  <a:lnTo>
                    <a:pt x="14060" y="4211"/>
                  </a:lnTo>
                  <a:lnTo>
                    <a:pt x="13663" y="3575"/>
                  </a:lnTo>
                  <a:lnTo>
                    <a:pt x="13266" y="3019"/>
                  </a:lnTo>
                  <a:lnTo>
                    <a:pt x="12869" y="2463"/>
                  </a:lnTo>
                  <a:lnTo>
                    <a:pt x="12313" y="1907"/>
                  </a:lnTo>
                  <a:lnTo>
                    <a:pt x="11836" y="1510"/>
                  </a:lnTo>
                  <a:lnTo>
                    <a:pt x="11201" y="1113"/>
                  </a:lnTo>
                  <a:lnTo>
                    <a:pt x="10565" y="716"/>
                  </a:lnTo>
                  <a:lnTo>
                    <a:pt x="9930" y="477"/>
                  </a:lnTo>
                  <a:lnTo>
                    <a:pt x="9215" y="239"/>
                  </a:lnTo>
                  <a:lnTo>
                    <a:pt x="8500" y="80"/>
                  </a:lnTo>
                  <a:lnTo>
                    <a:pt x="7785"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5005475" y="1624250"/>
              <a:ext cx="180750" cy="182725"/>
            </a:xfrm>
            <a:custGeom>
              <a:rect b="b" l="l" r="r" t="t"/>
              <a:pathLst>
                <a:path extrusionOk="0" h="7309" w="7230">
                  <a:moveTo>
                    <a:pt x="3019" y="1"/>
                  </a:moveTo>
                  <a:lnTo>
                    <a:pt x="2384" y="239"/>
                  </a:lnTo>
                  <a:lnTo>
                    <a:pt x="1748" y="557"/>
                  </a:lnTo>
                  <a:lnTo>
                    <a:pt x="1272" y="954"/>
                  </a:lnTo>
                  <a:lnTo>
                    <a:pt x="795" y="1510"/>
                  </a:lnTo>
                  <a:lnTo>
                    <a:pt x="398" y="2066"/>
                  </a:lnTo>
                  <a:lnTo>
                    <a:pt x="160" y="2781"/>
                  </a:lnTo>
                  <a:lnTo>
                    <a:pt x="1" y="3496"/>
                  </a:lnTo>
                  <a:lnTo>
                    <a:pt x="80" y="4211"/>
                  </a:lnTo>
                  <a:lnTo>
                    <a:pt x="239" y="4846"/>
                  </a:lnTo>
                  <a:lnTo>
                    <a:pt x="478" y="5482"/>
                  </a:lnTo>
                  <a:lnTo>
                    <a:pt x="875" y="6038"/>
                  </a:lnTo>
                  <a:lnTo>
                    <a:pt x="1431" y="6594"/>
                  </a:lnTo>
                  <a:lnTo>
                    <a:pt x="1987" y="6991"/>
                  </a:lnTo>
                  <a:lnTo>
                    <a:pt x="2702" y="7229"/>
                  </a:lnTo>
                  <a:lnTo>
                    <a:pt x="3417" y="7309"/>
                  </a:lnTo>
                  <a:lnTo>
                    <a:pt x="4132" y="7309"/>
                  </a:lnTo>
                  <a:lnTo>
                    <a:pt x="4767" y="7150"/>
                  </a:lnTo>
                  <a:lnTo>
                    <a:pt x="5402" y="6912"/>
                  </a:lnTo>
                  <a:lnTo>
                    <a:pt x="6038" y="6514"/>
                  </a:lnTo>
                  <a:lnTo>
                    <a:pt x="6515" y="5958"/>
                  </a:lnTo>
                  <a:lnTo>
                    <a:pt x="6912" y="5323"/>
                  </a:lnTo>
                  <a:lnTo>
                    <a:pt x="7150" y="4687"/>
                  </a:lnTo>
                  <a:lnTo>
                    <a:pt x="7229" y="3973"/>
                  </a:lnTo>
                  <a:lnTo>
                    <a:pt x="7150" y="3178"/>
                  </a:lnTo>
                  <a:lnTo>
                    <a:pt x="6912" y="2543"/>
                  </a:lnTo>
                  <a:lnTo>
                    <a:pt x="6594" y="1828"/>
                  </a:lnTo>
                  <a:lnTo>
                    <a:pt x="6197" y="1272"/>
                  </a:lnTo>
                  <a:lnTo>
                    <a:pt x="5641" y="716"/>
                  </a:lnTo>
                  <a:lnTo>
                    <a:pt x="5005" y="318"/>
                  </a:lnTo>
                  <a:lnTo>
                    <a:pt x="4290" y="80"/>
                  </a:lnTo>
                  <a:lnTo>
                    <a:pt x="3655"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5041225" y="1662000"/>
              <a:ext cx="111250" cy="109225"/>
            </a:xfrm>
            <a:custGeom>
              <a:rect b="b" l="l" r="r" t="t"/>
              <a:pathLst>
                <a:path extrusionOk="0" h="4369" w="4450">
                  <a:moveTo>
                    <a:pt x="2304" y="0"/>
                  </a:moveTo>
                  <a:lnTo>
                    <a:pt x="1907" y="79"/>
                  </a:lnTo>
                  <a:lnTo>
                    <a:pt x="1510" y="159"/>
                  </a:lnTo>
                  <a:lnTo>
                    <a:pt x="1113" y="318"/>
                  </a:lnTo>
                  <a:lnTo>
                    <a:pt x="795" y="556"/>
                  </a:lnTo>
                  <a:lnTo>
                    <a:pt x="477" y="874"/>
                  </a:lnTo>
                  <a:lnTo>
                    <a:pt x="239" y="1271"/>
                  </a:lnTo>
                  <a:lnTo>
                    <a:pt x="80" y="1668"/>
                  </a:lnTo>
                  <a:lnTo>
                    <a:pt x="1" y="2145"/>
                  </a:lnTo>
                  <a:lnTo>
                    <a:pt x="80" y="2542"/>
                  </a:lnTo>
                  <a:lnTo>
                    <a:pt x="160" y="2939"/>
                  </a:lnTo>
                  <a:lnTo>
                    <a:pt x="318" y="3336"/>
                  </a:lnTo>
                  <a:lnTo>
                    <a:pt x="557" y="3654"/>
                  </a:lnTo>
                  <a:lnTo>
                    <a:pt x="875" y="3972"/>
                  </a:lnTo>
                  <a:lnTo>
                    <a:pt x="1272" y="4210"/>
                  </a:lnTo>
                  <a:lnTo>
                    <a:pt x="1669" y="4369"/>
                  </a:lnTo>
                  <a:lnTo>
                    <a:pt x="2543" y="4369"/>
                  </a:lnTo>
                  <a:lnTo>
                    <a:pt x="3019" y="4210"/>
                  </a:lnTo>
                  <a:lnTo>
                    <a:pt x="3416" y="3972"/>
                  </a:lnTo>
                  <a:lnTo>
                    <a:pt x="3734" y="3733"/>
                  </a:lnTo>
                  <a:lnTo>
                    <a:pt x="4052" y="3336"/>
                  </a:lnTo>
                  <a:lnTo>
                    <a:pt x="4290" y="3019"/>
                  </a:lnTo>
                  <a:lnTo>
                    <a:pt x="4449" y="2542"/>
                  </a:lnTo>
                  <a:lnTo>
                    <a:pt x="4449" y="2145"/>
                  </a:lnTo>
                  <a:lnTo>
                    <a:pt x="4449" y="1748"/>
                  </a:lnTo>
                  <a:lnTo>
                    <a:pt x="4370" y="1430"/>
                  </a:lnTo>
                  <a:lnTo>
                    <a:pt x="4131" y="1033"/>
                  </a:lnTo>
                  <a:lnTo>
                    <a:pt x="3893" y="715"/>
                  </a:lnTo>
                  <a:lnTo>
                    <a:pt x="3575" y="477"/>
                  </a:lnTo>
                  <a:lnTo>
                    <a:pt x="3178" y="238"/>
                  </a:lnTo>
                  <a:lnTo>
                    <a:pt x="2781" y="79"/>
                  </a:lnTo>
                  <a:lnTo>
                    <a:pt x="23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5041225" y="1654050"/>
              <a:ext cx="15925" cy="15900"/>
            </a:xfrm>
            <a:custGeom>
              <a:rect b="b" l="l" r="r" t="t"/>
              <a:pathLst>
                <a:path extrusionOk="0" h="636" w="637">
                  <a:moveTo>
                    <a:pt x="239" y="0"/>
                  </a:moveTo>
                  <a:lnTo>
                    <a:pt x="80" y="80"/>
                  </a:lnTo>
                  <a:lnTo>
                    <a:pt x="1" y="159"/>
                  </a:lnTo>
                  <a:lnTo>
                    <a:pt x="1" y="318"/>
                  </a:lnTo>
                  <a:lnTo>
                    <a:pt x="1" y="397"/>
                  </a:lnTo>
                  <a:lnTo>
                    <a:pt x="1" y="556"/>
                  </a:lnTo>
                  <a:lnTo>
                    <a:pt x="160" y="636"/>
                  </a:lnTo>
                  <a:lnTo>
                    <a:pt x="477" y="636"/>
                  </a:lnTo>
                  <a:lnTo>
                    <a:pt x="636" y="397"/>
                  </a:lnTo>
                  <a:lnTo>
                    <a:pt x="557" y="239"/>
                  </a:lnTo>
                  <a:lnTo>
                    <a:pt x="557" y="159"/>
                  </a:lnTo>
                  <a:lnTo>
                    <a:pt x="477" y="80"/>
                  </a:lnTo>
                  <a:lnTo>
                    <a:pt x="318" y="0"/>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5090875" y="1640150"/>
              <a:ext cx="15925" cy="15900"/>
            </a:xfrm>
            <a:custGeom>
              <a:rect b="b" l="l" r="r" t="t"/>
              <a:pathLst>
                <a:path extrusionOk="0" h="636" w="637">
                  <a:moveTo>
                    <a:pt x="80" y="0"/>
                  </a:moveTo>
                  <a:lnTo>
                    <a:pt x="1" y="80"/>
                  </a:lnTo>
                  <a:lnTo>
                    <a:pt x="1" y="239"/>
                  </a:lnTo>
                  <a:lnTo>
                    <a:pt x="1" y="397"/>
                  </a:lnTo>
                  <a:lnTo>
                    <a:pt x="80" y="477"/>
                  </a:lnTo>
                  <a:lnTo>
                    <a:pt x="159" y="556"/>
                  </a:lnTo>
                  <a:lnTo>
                    <a:pt x="239" y="636"/>
                  </a:lnTo>
                  <a:lnTo>
                    <a:pt x="398" y="556"/>
                  </a:lnTo>
                  <a:lnTo>
                    <a:pt x="477" y="556"/>
                  </a:lnTo>
                  <a:lnTo>
                    <a:pt x="636" y="318"/>
                  </a:lnTo>
                  <a:lnTo>
                    <a:pt x="636" y="159"/>
                  </a:lnTo>
                  <a:lnTo>
                    <a:pt x="557" y="80"/>
                  </a:lnTo>
                  <a:lnTo>
                    <a:pt x="477" y="0"/>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5019375" y="1703700"/>
              <a:ext cx="15925" cy="15900"/>
            </a:xfrm>
            <a:custGeom>
              <a:rect b="b" l="l" r="r" t="t"/>
              <a:pathLst>
                <a:path extrusionOk="0" h="636" w="637">
                  <a:moveTo>
                    <a:pt x="239" y="0"/>
                  </a:moveTo>
                  <a:lnTo>
                    <a:pt x="80" y="80"/>
                  </a:lnTo>
                  <a:lnTo>
                    <a:pt x="1" y="159"/>
                  </a:lnTo>
                  <a:lnTo>
                    <a:pt x="1" y="238"/>
                  </a:lnTo>
                  <a:lnTo>
                    <a:pt x="1" y="397"/>
                  </a:lnTo>
                  <a:lnTo>
                    <a:pt x="1" y="477"/>
                  </a:lnTo>
                  <a:lnTo>
                    <a:pt x="160" y="556"/>
                  </a:lnTo>
                  <a:lnTo>
                    <a:pt x="239" y="636"/>
                  </a:lnTo>
                  <a:lnTo>
                    <a:pt x="398" y="636"/>
                  </a:lnTo>
                  <a:lnTo>
                    <a:pt x="478" y="556"/>
                  </a:lnTo>
                  <a:lnTo>
                    <a:pt x="636" y="318"/>
                  </a:lnTo>
                  <a:lnTo>
                    <a:pt x="557" y="238"/>
                  </a:lnTo>
                  <a:lnTo>
                    <a:pt x="557" y="80"/>
                  </a:lnTo>
                  <a:lnTo>
                    <a:pt x="478" y="0"/>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5031300" y="1749375"/>
              <a:ext cx="15925" cy="15900"/>
            </a:xfrm>
            <a:custGeom>
              <a:rect b="b" l="l" r="r" t="t"/>
              <a:pathLst>
                <a:path extrusionOk="0" h="636" w="637">
                  <a:moveTo>
                    <a:pt x="239" y="0"/>
                  </a:moveTo>
                  <a:lnTo>
                    <a:pt x="80" y="80"/>
                  </a:lnTo>
                  <a:lnTo>
                    <a:pt x="1" y="159"/>
                  </a:lnTo>
                  <a:lnTo>
                    <a:pt x="1" y="318"/>
                  </a:lnTo>
                  <a:lnTo>
                    <a:pt x="1" y="397"/>
                  </a:lnTo>
                  <a:lnTo>
                    <a:pt x="80" y="556"/>
                  </a:lnTo>
                  <a:lnTo>
                    <a:pt x="159" y="636"/>
                  </a:lnTo>
                  <a:lnTo>
                    <a:pt x="477" y="636"/>
                  </a:lnTo>
                  <a:lnTo>
                    <a:pt x="636" y="397"/>
                  </a:lnTo>
                  <a:lnTo>
                    <a:pt x="636" y="238"/>
                  </a:lnTo>
                  <a:lnTo>
                    <a:pt x="557" y="159"/>
                  </a:lnTo>
                  <a:lnTo>
                    <a:pt x="477" y="80"/>
                  </a:lnTo>
                  <a:lnTo>
                    <a:pt x="318" y="0"/>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5069025" y="1779150"/>
              <a:ext cx="15925" cy="15925"/>
            </a:xfrm>
            <a:custGeom>
              <a:rect b="b" l="l" r="r" t="t"/>
              <a:pathLst>
                <a:path extrusionOk="0" h="637" w="637">
                  <a:moveTo>
                    <a:pt x="239" y="1"/>
                  </a:moveTo>
                  <a:lnTo>
                    <a:pt x="80" y="80"/>
                  </a:lnTo>
                  <a:lnTo>
                    <a:pt x="1" y="160"/>
                  </a:lnTo>
                  <a:lnTo>
                    <a:pt x="1" y="239"/>
                  </a:lnTo>
                  <a:lnTo>
                    <a:pt x="1" y="398"/>
                  </a:lnTo>
                  <a:lnTo>
                    <a:pt x="80" y="477"/>
                  </a:lnTo>
                  <a:lnTo>
                    <a:pt x="160" y="557"/>
                  </a:lnTo>
                  <a:lnTo>
                    <a:pt x="239" y="636"/>
                  </a:lnTo>
                  <a:lnTo>
                    <a:pt x="398" y="636"/>
                  </a:lnTo>
                  <a:lnTo>
                    <a:pt x="477" y="557"/>
                  </a:lnTo>
                  <a:lnTo>
                    <a:pt x="636" y="318"/>
                  </a:lnTo>
                  <a:lnTo>
                    <a:pt x="636" y="239"/>
                  </a:lnTo>
                  <a:lnTo>
                    <a:pt x="557" y="80"/>
                  </a:lnTo>
                  <a:lnTo>
                    <a:pt x="477" y="1"/>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5112725" y="1777175"/>
              <a:ext cx="15900" cy="15900"/>
            </a:xfrm>
            <a:custGeom>
              <a:rect b="b" l="l" r="r" t="t"/>
              <a:pathLst>
                <a:path extrusionOk="0" h="636" w="636">
                  <a:moveTo>
                    <a:pt x="318" y="0"/>
                  </a:moveTo>
                  <a:lnTo>
                    <a:pt x="239" y="80"/>
                  </a:lnTo>
                  <a:lnTo>
                    <a:pt x="80" y="80"/>
                  </a:lnTo>
                  <a:lnTo>
                    <a:pt x="0" y="159"/>
                  </a:lnTo>
                  <a:lnTo>
                    <a:pt x="0" y="318"/>
                  </a:lnTo>
                  <a:lnTo>
                    <a:pt x="0" y="477"/>
                  </a:lnTo>
                  <a:lnTo>
                    <a:pt x="80" y="556"/>
                  </a:lnTo>
                  <a:lnTo>
                    <a:pt x="159" y="636"/>
                  </a:lnTo>
                  <a:lnTo>
                    <a:pt x="477" y="636"/>
                  </a:lnTo>
                  <a:lnTo>
                    <a:pt x="636" y="397"/>
                  </a:lnTo>
                  <a:lnTo>
                    <a:pt x="636" y="239"/>
                  </a:lnTo>
                  <a:lnTo>
                    <a:pt x="556" y="159"/>
                  </a:lnTo>
                  <a:lnTo>
                    <a:pt x="477" y="80"/>
                  </a:lnTo>
                  <a:lnTo>
                    <a:pt x="318" y="0"/>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5150450" y="1751350"/>
              <a:ext cx="15925" cy="15925"/>
            </a:xfrm>
            <a:custGeom>
              <a:rect b="b" l="l" r="r" t="t"/>
              <a:pathLst>
                <a:path extrusionOk="0" h="637" w="637">
                  <a:moveTo>
                    <a:pt x="239" y="1"/>
                  </a:moveTo>
                  <a:lnTo>
                    <a:pt x="160" y="80"/>
                  </a:lnTo>
                  <a:lnTo>
                    <a:pt x="80" y="159"/>
                  </a:lnTo>
                  <a:lnTo>
                    <a:pt x="1" y="318"/>
                  </a:lnTo>
                  <a:lnTo>
                    <a:pt x="1" y="398"/>
                  </a:lnTo>
                  <a:lnTo>
                    <a:pt x="80" y="557"/>
                  </a:lnTo>
                  <a:lnTo>
                    <a:pt x="239" y="636"/>
                  </a:lnTo>
                  <a:lnTo>
                    <a:pt x="477" y="636"/>
                  </a:lnTo>
                  <a:lnTo>
                    <a:pt x="557" y="557"/>
                  </a:lnTo>
                  <a:lnTo>
                    <a:pt x="636" y="398"/>
                  </a:lnTo>
                  <a:lnTo>
                    <a:pt x="636" y="239"/>
                  </a:lnTo>
                  <a:lnTo>
                    <a:pt x="636" y="159"/>
                  </a:lnTo>
                  <a:lnTo>
                    <a:pt x="477" y="80"/>
                  </a:lnTo>
                  <a:lnTo>
                    <a:pt x="398" y="1"/>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5160375" y="1699725"/>
              <a:ext cx="15925" cy="15900"/>
            </a:xfrm>
            <a:custGeom>
              <a:rect b="b" l="l" r="r" t="t"/>
              <a:pathLst>
                <a:path extrusionOk="0" h="636" w="637">
                  <a:moveTo>
                    <a:pt x="239" y="0"/>
                  </a:moveTo>
                  <a:lnTo>
                    <a:pt x="160" y="80"/>
                  </a:lnTo>
                  <a:lnTo>
                    <a:pt x="80" y="159"/>
                  </a:lnTo>
                  <a:lnTo>
                    <a:pt x="1" y="239"/>
                  </a:lnTo>
                  <a:lnTo>
                    <a:pt x="1" y="397"/>
                  </a:lnTo>
                  <a:lnTo>
                    <a:pt x="80" y="477"/>
                  </a:lnTo>
                  <a:lnTo>
                    <a:pt x="160" y="556"/>
                  </a:lnTo>
                  <a:lnTo>
                    <a:pt x="319" y="636"/>
                  </a:lnTo>
                  <a:lnTo>
                    <a:pt x="398" y="636"/>
                  </a:lnTo>
                  <a:lnTo>
                    <a:pt x="557" y="556"/>
                  </a:lnTo>
                  <a:lnTo>
                    <a:pt x="636" y="318"/>
                  </a:lnTo>
                  <a:lnTo>
                    <a:pt x="636" y="239"/>
                  </a:lnTo>
                  <a:lnTo>
                    <a:pt x="557" y="80"/>
                  </a:lnTo>
                  <a:lnTo>
                    <a:pt x="477" y="0"/>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5134575" y="1658025"/>
              <a:ext cx="15900" cy="15900"/>
            </a:xfrm>
            <a:custGeom>
              <a:rect b="b" l="l" r="r" t="t"/>
              <a:pathLst>
                <a:path extrusionOk="0" h="636" w="636">
                  <a:moveTo>
                    <a:pt x="238" y="0"/>
                  </a:moveTo>
                  <a:lnTo>
                    <a:pt x="80" y="80"/>
                  </a:lnTo>
                  <a:lnTo>
                    <a:pt x="0" y="159"/>
                  </a:lnTo>
                  <a:lnTo>
                    <a:pt x="0" y="238"/>
                  </a:lnTo>
                  <a:lnTo>
                    <a:pt x="0" y="397"/>
                  </a:lnTo>
                  <a:lnTo>
                    <a:pt x="80" y="477"/>
                  </a:lnTo>
                  <a:lnTo>
                    <a:pt x="159" y="556"/>
                  </a:lnTo>
                  <a:lnTo>
                    <a:pt x="238" y="636"/>
                  </a:lnTo>
                  <a:lnTo>
                    <a:pt x="397" y="636"/>
                  </a:lnTo>
                  <a:lnTo>
                    <a:pt x="477" y="556"/>
                  </a:lnTo>
                  <a:lnTo>
                    <a:pt x="636" y="318"/>
                  </a:lnTo>
                  <a:lnTo>
                    <a:pt x="636" y="238"/>
                  </a:lnTo>
                  <a:lnTo>
                    <a:pt x="556" y="80"/>
                  </a:lnTo>
                  <a:lnTo>
                    <a:pt x="477" y="0"/>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5219950" y="1638150"/>
              <a:ext cx="174800" cy="343600"/>
            </a:xfrm>
            <a:custGeom>
              <a:rect b="b" l="l" r="r" t="t"/>
              <a:pathLst>
                <a:path extrusionOk="0" h="13744" w="6992">
                  <a:moveTo>
                    <a:pt x="5641" y="1"/>
                  </a:moveTo>
                  <a:lnTo>
                    <a:pt x="5244" y="160"/>
                  </a:lnTo>
                  <a:lnTo>
                    <a:pt x="4926" y="319"/>
                  </a:lnTo>
                  <a:lnTo>
                    <a:pt x="4688" y="557"/>
                  </a:lnTo>
                  <a:lnTo>
                    <a:pt x="4449" y="795"/>
                  </a:lnTo>
                  <a:lnTo>
                    <a:pt x="4290" y="1192"/>
                  </a:lnTo>
                  <a:lnTo>
                    <a:pt x="4211" y="1590"/>
                  </a:lnTo>
                  <a:lnTo>
                    <a:pt x="4052" y="2543"/>
                  </a:lnTo>
                  <a:lnTo>
                    <a:pt x="3814" y="4846"/>
                  </a:lnTo>
                  <a:lnTo>
                    <a:pt x="3496" y="6117"/>
                  </a:lnTo>
                  <a:lnTo>
                    <a:pt x="3337" y="6753"/>
                  </a:lnTo>
                  <a:lnTo>
                    <a:pt x="3099" y="7388"/>
                  </a:lnTo>
                  <a:lnTo>
                    <a:pt x="2781" y="8024"/>
                  </a:lnTo>
                  <a:lnTo>
                    <a:pt x="2543" y="8580"/>
                  </a:lnTo>
                  <a:lnTo>
                    <a:pt x="1828" y="9533"/>
                  </a:lnTo>
                  <a:lnTo>
                    <a:pt x="716" y="11042"/>
                  </a:lnTo>
                  <a:lnTo>
                    <a:pt x="239" y="11678"/>
                  </a:lnTo>
                  <a:lnTo>
                    <a:pt x="160" y="11916"/>
                  </a:lnTo>
                  <a:lnTo>
                    <a:pt x="80" y="12234"/>
                  </a:lnTo>
                  <a:lnTo>
                    <a:pt x="1" y="12472"/>
                  </a:lnTo>
                  <a:lnTo>
                    <a:pt x="80" y="12790"/>
                  </a:lnTo>
                  <a:lnTo>
                    <a:pt x="239" y="13028"/>
                  </a:lnTo>
                  <a:lnTo>
                    <a:pt x="477" y="13346"/>
                  </a:lnTo>
                  <a:lnTo>
                    <a:pt x="716" y="13584"/>
                  </a:lnTo>
                  <a:lnTo>
                    <a:pt x="954" y="13743"/>
                  </a:lnTo>
                  <a:lnTo>
                    <a:pt x="1272" y="13743"/>
                  </a:lnTo>
                  <a:lnTo>
                    <a:pt x="1590" y="13664"/>
                  </a:lnTo>
                  <a:lnTo>
                    <a:pt x="1907" y="13584"/>
                  </a:lnTo>
                  <a:lnTo>
                    <a:pt x="2225" y="13346"/>
                  </a:lnTo>
                  <a:lnTo>
                    <a:pt x="2940" y="12790"/>
                  </a:lnTo>
                  <a:lnTo>
                    <a:pt x="3734" y="11916"/>
                  </a:lnTo>
                  <a:lnTo>
                    <a:pt x="4449" y="10883"/>
                  </a:lnTo>
                  <a:lnTo>
                    <a:pt x="5085" y="9771"/>
                  </a:lnTo>
                  <a:lnTo>
                    <a:pt x="5720" y="8500"/>
                  </a:lnTo>
                  <a:lnTo>
                    <a:pt x="6197" y="7071"/>
                  </a:lnTo>
                  <a:lnTo>
                    <a:pt x="6594" y="5641"/>
                  </a:lnTo>
                  <a:lnTo>
                    <a:pt x="6832" y="4211"/>
                  </a:lnTo>
                  <a:lnTo>
                    <a:pt x="6991" y="2860"/>
                  </a:lnTo>
                  <a:lnTo>
                    <a:pt x="6912" y="1669"/>
                  </a:lnTo>
                  <a:lnTo>
                    <a:pt x="6832" y="1192"/>
                  </a:lnTo>
                  <a:lnTo>
                    <a:pt x="6753" y="716"/>
                  </a:lnTo>
                  <a:lnTo>
                    <a:pt x="6515" y="398"/>
                  </a:lnTo>
                  <a:lnTo>
                    <a:pt x="6276" y="160"/>
                  </a:lnTo>
                  <a:lnTo>
                    <a:pt x="6038" y="80"/>
                  </a:lnTo>
                  <a:lnTo>
                    <a:pt x="564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1528225" y="418825"/>
              <a:ext cx="4559575" cy="1215375"/>
            </a:xfrm>
            <a:custGeom>
              <a:rect b="b" l="l" r="r" t="t"/>
              <a:pathLst>
                <a:path extrusionOk="0" h="48615" w="182383">
                  <a:moveTo>
                    <a:pt x="82215" y="3734"/>
                  </a:moveTo>
                  <a:lnTo>
                    <a:pt x="83407" y="3813"/>
                  </a:lnTo>
                  <a:lnTo>
                    <a:pt x="84440" y="3893"/>
                  </a:lnTo>
                  <a:lnTo>
                    <a:pt x="85234" y="4052"/>
                  </a:lnTo>
                  <a:lnTo>
                    <a:pt x="85869" y="4290"/>
                  </a:lnTo>
                  <a:lnTo>
                    <a:pt x="86346" y="4608"/>
                  </a:lnTo>
                  <a:lnTo>
                    <a:pt x="86664" y="5005"/>
                  </a:lnTo>
                  <a:lnTo>
                    <a:pt x="86902" y="5482"/>
                  </a:lnTo>
                  <a:lnTo>
                    <a:pt x="87061" y="6038"/>
                  </a:lnTo>
                  <a:lnTo>
                    <a:pt x="87140" y="6753"/>
                  </a:lnTo>
                  <a:lnTo>
                    <a:pt x="87140" y="7626"/>
                  </a:lnTo>
                  <a:lnTo>
                    <a:pt x="87061" y="9692"/>
                  </a:lnTo>
                  <a:lnTo>
                    <a:pt x="86982" y="12472"/>
                  </a:lnTo>
                  <a:lnTo>
                    <a:pt x="86982" y="15252"/>
                  </a:lnTo>
                  <a:lnTo>
                    <a:pt x="86902" y="16364"/>
                  </a:lnTo>
                  <a:lnTo>
                    <a:pt x="86823" y="17317"/>
                  </a:lnTo>
                  <a:lnTo>
                    <a:pt x="86664" y="18112"/>
                  </a:lnTo>
                  <a:lnTo>
                    <a:pt x="86425" y="18668"/>
                  </a:lnTo>
                  <a:lnTo>
                    <a:pt x="86108" y="19224"/>
                  </a:lnTo>
                  <a:lnTo>
                    <a:pt x="85790" y="19542"/>
                  </a:lnTo>
                  <a:lnTo>
                    <a:pt x="85313" y="19859"/>
                  </a:lnTo>
                  <a:lnTo>
                    <a:pt x="84678" y="20018"/>
                  </a:lnTo>
                  <a:lnTo>
                    <a:pt x="83963" y="20177"/>
                  </a:lnTo>
                  <a:lnTo>
                    <a:pt x="83089" y="20177"/>
                  </a:lnTo>
                  <a:lnTo>
                    <a:pt x="80944" y="20257"/>
                  </a:lnTo>
                  <a:lnTo>
                    <a:pt x="78085" y="20177"/>
                  </a:lnTo>
                  <a:lnTo>
                    <a:pt x="73080" y="20257"/>
                  </a:lnTo>
                  <a:lnTo>
                    <a:pt x="68950" y="20336"/>
                  </a:lnTo>
                  <a:lnTo>
                    <a:pt x="63230" y="20495"/>
                  </a:lnTo>
                  <a:lnTo>
                    <a:pt x="61324" y="20415"/>
                  </a:lnTo>
                  <a:lnTo>
                    <a:pt x="60609" y="20415"/>
                  </a:lnTo>
                  <a:lnTo>
                    <a:pt x="59894" y="20336"/>
                  </a:lnTo>
                  <a:lnTo>
                    <a:pt x="59338" y="20177"/>
                  </a:lnTo>
                  <a:lnTo>
                    <a:pt x="58862" y="20018"/>
                  </a:lnTo>
                  <a:lnTo>
                    <a:pt x="58464" y="19780"/>
                  </a:lnTo>
                  <a:lnTo>
                    <a:pt x="58147" y="19462"/>
                  </a:lnTo>
                  <a:lnTo>
                    <a:pt x="57908" y="19144"/>
                  </a:lnTo>
                  <a:lnTo>
                    <a:pt x="57749" y="18747"/>
                  </a:lnTo>
                  <a:lnTo>
                    <a:pt x="57749" y="18350"/>
                  </a:lnTo>
                  <a:lnTo>
                    <a:pt x="57829" y="17794"/>
                  </a:lnTo>
                  <a:lnTo>
                    <a:pt x="58067" y="17317"/>
                  </a:lnTo>
                  <a:lnTo>
                    <a:pt x="58305" y="16761"/>
                  </a:lnTo>
                  <a:lnTo>
                    <a:pt x="58941" y="15570"/>
                  </a:lnTo>
                  <a:lnTo>
                    <a:pt x="59735" y="14458"/>
                  </a:lnTo>
                  <a:lnTo>
                    <a:pt x="60609" y="13346"/>
                  </a:lnTo>
                  <a:lnTo>
                    <a:pt x="61880" y="11598"/>
                  </a:lnTo>
                  <a:lnTo>
                    <a:pt x="63072" y="9851"/>
                  </a:lnTo>
                  <a:lnTo>
                    <a:pt x="64422" y="8024"/>
                  </a:lnTo>
                  <a:lnTo>
                    <a:pt x="65216" y="7150"/>
                  </a:lnTo>
                  <a:lnTo>
                    <a:pt x="65931" y="6355"/>
                  </a:lnTo>
                  <a:lnTo>
                    <a:pt x="66805" y="5640"/>
                  </a:lnTo>
                  <a:lnTo>
                    <a:pt x="67599" y="5084"/>
                  </a:lnTo>
                  <a:lnTo>
                    <a:pt x="68553" y="4608"/>
                  </a:lnTo>
                  <a:lnTo>
                    <a:pt x="69665" y="4290"/>
                  </a:lnTo>
                  <a:lnTo>
                    <a:pt x="70936" y="4052"/>
                  </a:lnTo>
                  <a:lnTo>
                    <a:pt x="72286" y="3893"/>
                  </a:lnTo>
                  <a:lnTo>
                    <a:pt x="73795" y="3813"/>
                  </a:lnTo>
                  <a:lnTo>
                    <a:pt x="75384" y="3734"/>
                  </a:lnTo>
                  <a:close/>
                  <a:moveTo>
                    <a:pt x="114148" y="4131"/>
                  </a:moveTo>
                  <a:lnTo>
                    <a:pt x="115260" y="4211"/>
                  </a:lnTo>
                  <a:lnTo>
                    <a:pt x="116134" y="4370"/>
                  </a:lnTo>
                  <a:lnTo>
                    <a:pt x="116929" y="4608"/>
                  </a:lnTo>
                  <a:lnTo>
                    <a:pt x="117485" y="4846"/>
                  </a:lnTo>
                  <a:lnTo>
                    <a:pt x="118041" y="5164"/>
                  </a:lnTo>
                  <a:lnTo>
                    <a:pt x="118358" y="5640"/>
                  </a:lnTo>
                  <a:lnTo>
                    <a:pt x="118676" y="6197"/>
                  </a:lnTo>
                  <a:lnTo>
                    <a:pt x="118835" y="6911"/>
                  </a:lnTo>
                  <a:lnTo>
                    <a:pt x="118994" y="7706"/>
                  </a:lnTo>
                  <a:lnTo>
                    <a:pt x="119073" y="8659"/>
                  </a:lnTo>
                  <a:lnTo>
                    <a:pt x="119073" y="9771"/>
                  </a:lnTo>
                  <a:lnTo>
                    <a:pt x="119073" y="12472"/>
                  </a:lnTo>
                  <a:lnTo>
                    <a:pt x="119073" y="15252"/>
                  </a:lnTo>
                  <a:lnTo>
                    <a:pt x="119073" y="17397"/>
                  </a:lnTo>
                  <a:lnTo>
                    <a:pt x="119073" y="18191"/>
                  </a:lnTo>
                  <a:lnTo>
                    <a:pt x="118914" y="18827"/>
                  </a:lnTo>
                  <a:lnTo>
                    <a:pt x="118756" y="19383"/>
                  </a:lnTo>
                  <a:lnTo>
                    <a:pt x="118517" y="19780"/>
                  </a:lnTo>
                  <a:lnTo>
                    <a:pt x="118120" y="20098"/>
                  </a:lnTo>
                  <a:lnTo>
                    <a:pt x="117643" y="20257"/>
                  </a:lnTo>
                  <a:lnTo>
                    <a:pt x="117008" y="20415"/>
                  </a:lnTo>
                  <a:lnTo>
                    <a:pt x="116293" y="20495"/>
                  </a:lnTo>
                  <a:lnTo>
                    <a:pt x="114228" y="20574"/>
                  </a:lnTo>
                  <a:lnTo>
                    <a:pt x="111448" y="20574"/>
                  </a:lnTo>
                  <a:lnTo>
                    <a:pt x="106364" y="20654"/>
                  </a:lnTo>
                  <a:lnTo>
                    <a:pt x="102074" y="20654"/>
                  </a:lnTo>
                  <a:lnTo>
                    <a:pt x="95719" y="20813"/>
                  </a:lnTo>
                  <a:lnTo>
                    <a:pt x="93495" y="20733"/>
                  </a:lnTo>
                  <a:lnTo>
                    <a:pt x="91827" y="20654"/>
                  </a:lnTo>
                  <a:lnTo>
                    <a:pt x="91112" y="20574"/>
                  </a:lnTo>
                  <a:lnTo>
                    <a:pt x="90556" y="20415"/>
                  </a:lnTo>
                  <a:lnTo>
                    <a:pt x="90000" y="20177"/>
                  </a:lnTo>
                  <a:lnTo>
                    <a:pt x="89603" y="19939"/>
                  </a:lnTo>
                  <a:lnTo>
                    <a:pt x="89444" y="19780"/>
                  </a:lnTo>
                  <a:lnTo>
                    <a:pt x="89365" y="19542"/>
                  </a:lnTo>
                  <a:lnTo>
                    <a:pt x="89206" y="18668"/>
                  </a:lnTo>
                  <a:lnTo>
                    <a:pt x="89047" y="17476"/>
                  </a:lnTo>
                  <a:lnTo>
                    <a:pt x="88967" y="16126"/>
                  </a:lnTo>
                  <a:lnTo>
                    <a:pt x="88967" y="13266"/>
                  </a:lnTo>
                  <a:lnTo>
                    <a:pt x="88967" y="11122"/>
                  </a:lnTo>
                  <a:lnTo>
                    <a:pt x="88967" y="9612"/>
                  </a:lnTo>
                  <a:lnTo>
                    <a:pt x="88967" y="8262"/>
                  </a:lnTo>
                  <a:lnTo>
                    <a:pt x="88967" y="7150"/>
                  </a:lnTo>
                  <a:lnTo>
                    <a:pt x="89126" y="6197"/>
                  </a:lnTo>
                  <a:lnTo>
                    <a:pt x="89285" y="5720"/>
                  </a:lnTo>
                  <a:lnTo>
                    <a:pt x="89444" y="5402"/>
                  </a:lnTo>
                  <a:lnTo>
                    <a:pt x="89682" y="5005"/>
                  </a:lnTo>
                  <a:lnTo>
                    <a:pt x="90000" y="4767"/>
                  </a:lnTo>
                  <a:lnTo>
                    <a:pt x="90397" y="4528"/>
                  </a:lnTo>
                  <a:lnTo>
                    <a:pt x="90874" y="4370"/>
                  </a:lnTo>
                  <a:lnTo>
                    <a:pt x="91430" y="4290"/>
                  </a:lnTo>
                  <a:lnTo>
                    <a:pt x="92065" y="4211"/>
                  </a:lnTo>
                  <a:lnTo>
                    <a:pt x="99929" y="4131"/>
                  </a:lnTo>
                  <a:close/>
                  <a:moveTo>
                    <a:pt x="124554" y="5561"/>
                  </a:moveTo>
                  <a:lnTo>
                    <a:pt x="125269" y="5799"/>
                  </a:lnTo>
                  <a:lnTo>
                    <a:pt x="126064" y="6038"/>
                  </a:lnTo>
                  <a:lnTo>
                    <a:pt x="126858" y="6355"/>
                  </a:lnTo>
                  <a:lnTo>
                    <a:pt x="127573" y="6673"/>
                  </a:lnTo>
                  <a:lnTo>
                    <a:pt x="129082" y="7547"/>
                  </a:lnTo>
                  <a:lnTo>
                    <a:pt x="130432" y="8421"/>
                  </a:lnTo>
                  <a:lnTo>
                    <a:pt x="131703" y="9453"/>
                  </a:lnTo>
                  <a:lnTo>
                    <a:pt x="132895" y="10486"/>
                  </a:lnTo>
                  <a:lnTo>
                    <a:pt x="133928" y="11519"/>
                  </a:lnTo>
                  <a:lnTo>
                    <a:pt x="134801" y="12472"/>
                  </a:lnTo>
                  <a:lnTo>
                    <a:pt x="135437" y="13266"/>
                  </a:lnTo>
                  <a:lnTo>
                    <a:pt x="135834" y="13822"/>
                  </a:lnTo>
                  <a:lnTo>
                    <a:pt x="136231" y="14617"/>
                  </a:lnTo>
                  <a:lnTo>
                    <a:pt x="136708" y="15570"/>
                  </a:lnTo>
                  <a:lnTo>
                    <a:pt x="137105" y="16603"/>
                  </a:lnTo>
                  <a:lnTo>
                    <a:pt x="137423" y="17635"/>
                  </a:lnTo>
                  <a:lnTo>
                    <a:pt x="137661" y="18588"/>
                  </a:lnTo>
                  <a:lnTo>
                    <a:pt x="137661" y="18986"/>
                  </a:lnTo>
                  <a:lnTo>
                    <a:pt x="137661" y="19383"/>
                  </a:lnTo>
                  <a:lnTo>
                    <a:pt x="137582" y="19701"/>
                  </a:lnTo>
                  <a:lnTo>
                    <a:pt x="137423" y="20018"/>
                  </a:lnTo>
                  <a:lnTo>
                    <a:pt x="137264" y="20257"/>
                  </a:lnTo>
                  <a:lnTo>
                    <a:pt x="137026" y="20415"/>
                  </a:lnTo>
                  <a:lnTo>
                    <a:pt x="136787" y="20574"/>
                  </a:lnTo>
                  <a:lnTo>
                    <a:pt x="136470" y="20733"/>
                  </a:lnTo>
                  <a:lnTo>
                    <a:pt x="135755" y="20813"/>
                  </a:lnTo>
                  <a:lnTo>
                    <a:pt x="134722" y="20892"/>
                  </a:lnTo>
                  <a:lnTo>
                    <a:pt x="131624" y="20733"/>
                  </a:lnTo>
                  <a:lnTo>
                    <a:pt x="129479" y="20654"/>
                  </a:lnTo>
                  <a:lnTo>
                    <a:pt x="124078" y="20654"/>
                  </a:lnTo>
                  <a:lnTo>
                    <a:pt x="123601" y="20574"/>
                  </a:lnTo>
                  <a:lnTo>
                    <a:pt x="123204" y="20495"/>
                  </a:lnTo>
                  <a:lnTo>
                    <a:pt x="122886" y="20336"/>
                  </a:lnTo>
                  <a:lnTo>
                    <a:pt x="122648" y="20098"/>
                  </a:lnTo>
                  <a:lnTo>
                    <a:pt x="122410" y="19780"/>
                  </a:lnTo>
                  <a:lnTo>
                    <a:pt x="122251" y="19303"/>
                  </a:lnTo>
                  <a:lnTo>
                    <a:pt x="122171" y="18827"/>
                  </a:lnTo>
                  <a:lnTo>
                    <a:pt x="122092" y="18112"/>
                  </a:lnTo>
                  <a:lnTo>
                    <a:pt x="122012" y="16364"/>
                  </a:lnTo>
                  <a:lnTo>
                    <a:pt x="122012" y="13981"/>
                  </a:lnTo>
                  <a:lnTo>
                    <a:pt x="121933" y="9533"/>
                  </a:lnTo>
                  <a:lnTo>
                    <a:pt x="122012" y="7944"/>
                  </a:lnTo>
                  <a:lnTo>
                    <a:pt x="122092" y="7229"/>
                  </a:lnTo>
                  <a:lnTo>
                    <a:pt x="122251" y="6753"/>
                  </a:lnTo>
                  <a:lnTo>
                    <a:pt x="122410" y="6276"/>
                  </a:lnTo>
                  <a:lnTo>
                    <a:pt x="122648" y="5958"/>
                  </a:lnTo>
                  <a:lnTo>
                    <a:pt x="122966" y="5720"/>
                  </a:lnTo>
                  <a:lnTo>
                    <a:pt x="123363" y="5561"/>
                  </a:lnTo>
                  <a:close/>
                  <a:moveTo>
                    <a:pt x="80865" y="1"/>
                  </a:moveTo>
                  <a:lnTo>
                    <a:pt x="77846" y="159"/>
                  </a:lnTo>
                  <a:lnTo>
                    <a:pt x="75066" y="318"/>
                  </a:lnTo>
                  <a:lnTo>
                    <a:pt x="72604" y="636"/>
                  </a:lnTo>
                  <a:lnTo>
                    <a:pt x="70380" y="1113"/>
                  </a:lnTo>
                  <a:lnTo>
                    <a:pt x="69347" y="1351"/>
                  </a:lnTo>
                  <a:lnTo>
                    <a:pt x="68394" y="1669"/>
                  </a:lnTo>
                  <a:lnTo>
                    <a:pt x="67520" y="1986"/>
                  </a:lnTo>
                  <a:lnTo>
                    <a:pt x="66726" y="2384"/>
                  </a:lnTo>
                  <a:lnTo>
                    <a:pt x="66011" y="2860"/>
                  </a:lnTo>
                  <a:lnTo>
                    <a:pt x="65375" y="3337"/>
                  </a:lnTo>
                  <a:lnTo>
                    <a:pt x="64819" y="3813"/>
                  </a:lnTo>
                  <a:lnTo>
                    <a:pt x="64343" y="4370"/>
                  </a:lnTo>
                  <a:lnTo>
                    <a:pt x="60609" y="9136"/>
                  </a:lnTo>
                  <a:lnTo>
                    <a:pt x="56717" y="13822"/>
                  </a:lnTo>
                  <a:lnTo>
                    <a:pt x="52507" y="18906"/>
                  </a:lnTo>
                  <a:lnTo>
                    <a:pt x="44960" y="19224"/>
                  </a:lnTo>
                  <a:lnTo>
                    <a:pt x="28120" y="20018"/>
                  </a:lnTo>
                  <a:lnTo>
                    <a:pt x="18985" y="20495"/>
                  </a:lnTo>
                  <a:lnTo>
                    <a:pt x="10883" y="20971"/>
                  </a:lnTo>
                  <a:lnTo>
                    <a:pt x="4846" y="21369"/>
                  </a:lnTo>
                  <a:lnTo>
                    <a:pt x="2939" y="21528"/>
                  </a:lnTo>
                  <a:lnTo>
                    <a:pt x="2065" y="21686"/>
                  </a:lnTo>
                  <a:lnTo>
                    <a:pt x="1668" y="21925"/>
                  </a:lnTo>
                  <a:lnTo>
                    <a:pt x="1271" y="22242"/>
                  </a:lnTo>
                  <a:lnTo>
                    <a:pt x="1033" y="22719"/>
                  </a:lnTo>
                  <a:lnTo>
                    <a:pt x="715" y="23275"/>
                  </a:lnTo>
                  <a:lnTo>
                    <a:pt x="556" y="23831"/>
                  </a:lnTo>
                  <a:lnTo>
                    <a:pt x="397" y="24546"/>
                  </a:lnTo>
                  <a:lnTo>
                    <a:pt x="159" y="25976"/>
                  </a:lnTo>
                  <a:lnTo>
                    <a:pt x="80" y="27406"/>
                  </a:lnTo>
                  <a:lnTo>
                    <a:pt x="0" y="28756"/>
                  </a:lnTo>
                  <a:lnTo>
                    <a:pt x="80" y="29789"/>
                  </a:lnTo>
                  <a:lnTo>
                    <a:pt x="159" y="30424"/>
                  </a:lnTo>
                  <a:lnTo>
                    <a:pt x="238" y="30583"/>
                  </a:lnTo>
                  <a:lnTo>
                    <a:pt x="318" y="30663"/>
                  </a:lnTo>
                  <a:lnTo>
                    <a:pt x="953" y="30663"/>
                  </a:lnTo>
                  <a:lnTo>
                    <a:pt x="1112" y="30742"/>
                  </a:lnTo>
                  <a:lnTo>
                    <a:pt x="1271" y="30901"/>
                  </a:lnTo>
                  <a:lnTo>
                    <a:pt x="1430" y="31139"/>
                  </a:lnTo>
                  <a:lnTo>
                    <a:pt x="1589" y="31457"/>
                  </a:lnTo>
                  <a:lnTo>
                    <a:pt x="1668" y="31934"/>
                  </a:lnTo>
                  <a:lnTo>
                    <a:pt x="1748" y="32490"/>
                  </a:lnTo>
                  <a:lnTo>
                    <a:pt x="1827" y="33284"/>
                  </a:lnTo>
                  <a:lnTo>
                    <a:pt x="1827" y="34317"/>
                  </a:lnTo>
                  <a:lnTo>
                    <a:pt x="1668" y="37017"/>
                  </a:lnTo>
                  <a:lnTo>
                    <a:pt x="1589" y="37732"/>
                  </a:lnTo>
                  <a:lnTo>
                    <a:pt x="1589" y="39400"/>
                  </a:lnTo>
                  <a:lnTo>
                    <a:pt x="1668" y="40274"/>
                  </a:lnTo>
                  <a:lnTo>
                    <a:pt x="1827" y="41069"/>
                  </a:lnTo>
                  <a:lnTo>
                    <a:pt x="1986" y="41466"/>
                  </a:lnTo>
                  <a:lnTo>
                    <a:pt x="2145" y="41704"/>
                  </a:lnTo>
                  <a:lnTo>
                    <a:pt x="2304" y="41863"/>
                  </a:lnTo>
                  <a:lnTo>
                    <a:pt x="2542" y="41942"/>
                  </a:lnTo>
                  <a:lnTo>
                    <a:pt x="4528" y="42101"/>
                  </a:lnTo>
                  <a:lnTo>
                    <a:pt x="6990" y="42260"/>
                  </a:lnTo>
                  <a:lnTo>
                    <a:pt x="10883" y="42260"/>
                  </a:lnTo>
                  <a:lnTo>
                    <a:pt x="11995" y="42181"/>
                  </a:lnTo>
                  <a:lnTo>
                    <a:pt x="12551" y="42101"/>
                  </a:lnTo>
                  <a:lnTo>
                    <a:pt x="13028" y="41863"/>
                  </a:lnTo>
                  <a:lnTo>
                    <a:pt x="13425" y="41625"/>
                  </a:lnTo>
                  <a:lnTo>
                    <a:pt x="13901" y="41307"/>
                  </a:lnTo>
                  <a:lnTo>
                    <a:pt x="14934" y="40433"/>
                  </a:lnTo>
                  <a:lnTo>
                    <a:pt x="16046" y="39559"/>
                  </a:lnTo>
                  <a:lnTo>
                    <a:pt x="16761" y="39083"/>
                  </a:lnTo>
                  <a:lnTo>
                    <a:pt x="17555" y="38686"/>
                  </a:lnTo>
                  <a:lnTo>
                    <a:pt x="18429" y="38288"/>
                  </a:lnTo>
                  <a:lnTo>
                    <a:pt x="19462" y="37971"/>
                  </a:lnTo>
                  <a:lnTo>
                    <a:pt x="20653" y="37653"/>
                  </a:lnTo>
                  <a:lnTo>
                    <a:pt x="21924" y="37494"/>
                  </a:lnTo>
                  <a:lnTo>
                    <a:pt x="23354" y="37415"/>
                  </a:lnTo>
                  <a:lnTo>
                    <a:pt x="25022" y="37415"/>
                  </a:lnTo>
                  <a:lnTo>
                    <a:pt x="26690" y="37573"/>
                  </a:lnTo>
                  <a:lnTo>
                    <a:pt x="28200" y="37812"/>
                  </a:lnTo>
                  <a:lnTo>
                    <a:pt x="29629" y="38129"/>
                  </a:lnTo>
                  <a:lnTo>
                    <a:pt x="30980" y="38527"/>
                  </a:lnTo>
                  <a:lnTo>
                    <a:pt x="32171" y="39003"/>
                  </a:lnTo>
                  <a:lnTo>
                    <a:pt x="33283" y="39480"/>
                  </a:lnTo>
                  <a:lnTo>
                    <a:pt x="34316" y="40036"/>
                  </a:lnTo>
                  <a:lnTo>
                    <a:pt x="35190" y="40592"/>
                  </a:lnTo>
                  <a:lnTo>
                    <a:pt x="36064" y="41227"/>
                  </a:lnTo>
                  <a:lnTo>
                    <a:pt x="36858" y="41863"/>
                  </a:lnTo>
                  <a:lnTo>
                    <a:pt x="37493" y="42498"/>
                  </a:lnTo>
                  <a:lnTo>
                    <a:pt x="38129" y="43134"/>
                  </a:lnTo>
                  <a:lnTo>
                    <a:pt x="39162" y="44325"/>
                  </a:lnTo>
                  <a:lnTo>
                    <a:pt x="40035" y="45438"/>
                  </a:lnTo>
                  <a:lnTo>
                    <a:pt x="40671" y="46391"/>
                  </a:lnTo>
                  <a:lnTo>
                    <a:pt x="40909" y="46788"/>
                  </a:lnTo>
                  <a:lnTo>
                    <a:pt x="41227" y="47106"/>
                  </a:lnTo>
                  <a:lnTo>
                    <a:pt x="41545" y="47423"/>
                  </a:lnTo>
                  <a:lnTo>
                    <a:pt x="41942" y="47662"/>
                  </a:lnTo>
                  <a:lnTo>
                    <a:pt x="42498" y="47900"/>
                  </a:lnTo>
                  <a:lnTo>
                    <a:pt x="43133" y="48059"/>
                  </a:lnTo>
                  <a:lnTo>
                    <a:pt x="44007" y="48138"/>
                  </a:lnTo>
                  <a:lnTo>
                    <a:pt x="45040" y="48297"/>
                  </a:lnTo>
                  <a:lnTo>
                    <a:pt x="47899" y="48377"/>
                  </a:lnTo>
                  <a:lnTo>
                    <a:pt x="51951" y="48297"/>
                  </a:lnTo>
                  <a:lnTo>
                    <a:pt x="57511" y="48218"/>
                  </a:lnTo>
                  <a:lnTo>
                    <a:pt x="65057" y="48059"/>
                  </a:lnTo>
                  <a:lnTo>
                    <a:pt x="74351" y="47979"/>
                  </a:lnTo>
                  <a:lnTo>
                    <a:pt x="84678" y="48059"/>
                  </a:lnTo>
                  <a:lnTo>
                    <a:pt x="94925" y="48138"/>
                  </a:lnTo>
                  <a:lnTo>
                    <a:pt x="112401" y="48297"/>
                  </a:lnTo>
                  <a:lnTo>
                    <a:pt x="119709" y="48456"/>
                  </a:lnTo>
                  <a:lnTo>
                    <a:pt x="120662" y="48615"/>
                  </a:lnTo>
                  <a:lnTo>
                    <a:pt x="123045" y="48615"/>
                  </a:lnTo>
                  <a:lnTo>
                    <a:pt x="123680" y="48535"/>
                  </a:lnTo>
                  <a:lnTo>
                    <a:pt x="124395" y="48456"/>
                  </a:lnTo>
                  <a:lnTo>
                    <a:pt x="125110" y="48297"/>
                  </a:lnTo>
                  <a:lnTo>
                    <a:pt x="125825" y="48059"/>
                  </a:lnTo>
                  <a:lnTo>
                    <a:pt x="126461" y="47662"/>
                  </a:lnTo>
                  <a:lnTo>
                    <a:pt x="127096" y="47265"/>
                  </a:lnTo>
                  <a:lnTo>
                    <a:pt x="127652" y="46788"/>
                  </a:lnTo>
                  <a:lnTo>
                    <a:pt x="128208" y="46232"/>
                  </a:lnTo>
                  <a:lnTo>
                    <a:pt x="129241" y="44881"/>
                  </a:lnTo>
                  <a:lnTo>
                    <a:pt x="130432" y="43611"/>
                  </a:lnTo>
                  <a:lnTo>
                    <a:pt x="131783" y="42498"/>
                  </a:lnTo>
                  <a:lnTo>
                    <a:pt x="132498" y="41942"/>
                  </a:lnTo>
                  <a:lnTo>
                    <a:pt x="133292" y="41466"/>
                  </a:lnTo>
                  <a:lnTo>
                    <a:pt x="134086" y="40989"/>
                  </a:lnTo>
                  <a:lnTo>
                    <a:pt x="134881" y="40513"/>
                  </a:lnTo>
                  <a:lnTo>
                    <a:pt x="135755" y="40195"/>
                  </a:lnTo>
                  <a:lnTo>
                    <a:pt x="136628" y="39798"/>
                  </a:lnTo>
                  <a:lnTo>
                    <a:pt x="137582" y="39559"/>
                  </a:lnTo>
                  <a:lnTo>
                    <a:pt x="138535" y="39321"/>
                  </a:lnTo>
                  <a:lnTo>
                    <a:pt x="139488" y="39162"/>
                  </a:lnTo>
                  <a:lnTo>
                    <a:pt x="140441" y="39083"/>
                  </a:lnTo>
                  <a:lnTo>
                    <a:pt x="144651" y="39083"/>
                  </a:lnTo>
                  <a:lnTo>
                    <a:pt x="145684" y="39242"/>
                  </a:lnTo>
                  <a:lnTo>
                    <a:pt x="146796" y="39321"/>
                  </a:lnTo>
                  <a:lnTo>
                    <a:pt x="147908" y="39559"/>
                  </a:lnTo>
                  <a:lnTo>
                    <a:pt x="149020" y="39877"/>
                  </a:lnTo>
                  <a:lnTo>
                    <a:pt x="150132" y="40195"/>
                  </a:lnTo>
                  <a:lnTo>
                    <a:pt x="151165" y="40592"/>
                  </a:lnTo>
                  <a:lnTo>
                    <a:pt x="152198" y="41148"/>
                  </a:lnTo>
                  <a:lnTo>
                    <a:pt x="153151" y="41784"/>
                  </a:lnTo>
                  <a:lnTo>
                    <a:pt x="154104" y="42498"/>
                  </a:lnTo>
                  <a:lnTo>
                    <a:pt x="155057" y="43372"/>
                  </a:lnTo>
                  <a:lnTo>
                    <a:pt x="155852" y="44325"/>
                  </a:lnTo>
                  <a:lnTo>
                    <a:pt x="156646" y="45438"/>
                  </a:lnTo>
                  <a:lnTo>
                    <a:pt x="156884" y="45676"/>
                  </a:lnTo>
                  <a:lnTo>
                    <a:pt x="157202" y="45914"/>
                  </a:lnTo>
                  <a:lnTo>
                    <a:pt x="157679" y="46232"/>
                  </a:lnTo>
                  <a:lnTo>
                    <a:pt x="158394" y="46550"/>
                  </a:lnTo>
                  <a:lnTo>
                    <a:pt x="159267" y="46788"/>
                  </a:lnTo>
                  <a:lnTo>
                    <a:pt x="160459" y="47026"/>
                  </a:lnTo>
                  <a:lnTo>
                    <a:pt x="161889" y="47185"/>
                  </a:lnTo>
                  <a:lnTo>
                    <a:pt x="171977" y="47265"/>
                  </a:lnTo>
                  <a:lnTo>
                    <a:pt x="181112" y="47265"/>
                  </a:lnTo>
                  <a:lnTo>
                    <a:pt x="181906" y="47185"/>
                  </a:lnTo>
                  <a:lnTo>
                    <a:pt x="181906" y="46311"/>
                  </a:lnTo>
                  <a:lnTo>
                    <a:pt x="181906" y="43928"/>
                  </a:lnTo>
                  <a:lnTo>
                    <a:pt x="182145" y="36859"/>
                  </a:lnTo>
                  <a:lnTo>
                    <a:pt x="182304" y="29392"/>
                  </a:lnTo>
                  <a:lnTo>
                    <a:pt x="182383" y="25182"/>
                  </a:lnTo>
                  <a:lnTo>
                    <a:pt x="182383" y="24546"/>
                  </a:lnTo>
                  <a:lnTo>
                    <a:pt x="182383" y="24228"/>
                  </a:lnTo>
                  <a:lnTo>
                    <a:pt x="182383" y="23831"/>
                  </a:lnTo>
                  <a:lnTo>
                    <a:pt x="182224" y="23513"/>
                  </a:lnTo>
                  <a:lnTo>
                    <a:pt x="181986" y="23196"/>
                  </a:lnTo>
                  <a:lnTo>
                    <a:pt x="181589" y="22798"/>
                  </a:lnTo>
                  <a:lnTo>
                    <a:pt x="181033" y="22481"/>
                  </a:lnTo>
                  <a:lnTo>
                    <a:pt x="180238" y="22163"/>
                  </a:lnTo>
                  <a:lnTo>
                    <a:pt x="179285" y="21925"/>
                  </a:lnTo>
                  <a:lnTo>
                    <a:pt x="178014" y="21686"/>
                  </a:lnTo>
                  <a:lnTo>
                    <a:pt x="176425" y="21448"/>
                  </a:lnTo>
                  <a:lnTo>
                    <a:pt x="174519" y="21289"/>
                  </a:lnTo>
                  <a:lnTo>
                    <a:pt x="172295" y="21130"/>
                  </a:lnTo>
                  <a:lnTo>
                    <a:pt x="169673" y="21051"/>
                  </a:lnTo>
                  <a:lnTo>
                    <a:pt x="156011" y="21051"/>
                  </a:lnTo>
                  <a:lnTo>
                    <a:pt x="152357" y="20971"/>
                  </a:lnTo>
                  <a:lnTo>
                    <a:pt x="150768" y="20892"/>
                  </a:lnTo>
                  <a:lnTo>
                    <a:pt x="149417" y="20733"/>
                  </a:lnTo>
                  <a:lnTo>
                    <a:pt x="148226" y="20495"/>
                  </a:lnTo>
                  <a:lnTo>
                    <a:pt x="147193" y="20257"/>
                  </a:lnTo>
                  <a:lnTo>
                    <a:pt x="146161" y="19859"/>
                  </a:lnTo>
                  <a:lnTo>
                    <a:pt x="145287" y="19383"/>
                  </a:lnTo>
                  <a:lnTo>
                    <a:pt x="144413" y="18747"/>
                  </a:lnTo>
                  <a:lnTo>
                    <a:pt x="143619" y="18032"/>
                  </a:lnTo>
                  <a:lnTo>
                    <a:pt x="142745" y="17238"/>
                  </a:lnTo>
                  <a:lnTo>
                    <a:pt x="141951" y="16205"/>
                  </a:lnTo>
                  <a:lnTo>
                    <a:pt x="141077" y="15093"/>
                  </a:lnTo>
                  <a:lnTo>
                    <a:pt x="140362" y="13902"/>
                  </a:lnTo>
                  <a:lnTo>
                    <a:pt x="138932" y="11439"/>
                  </a:lnTo>
                  <a:lnTo>
                    <a:pt x="138138" y="10089"/>
                  </a:lnTo>
                  <a:lnTo>
                    <a:pt x="137264" y="8818"/>
                  </a:lnTo>
                  <a:lnTo>
                    <a:pt x="136231" y="7547"/>
                  </a:lnTo>
                  <a:lnTo>
                    <a:pt x="135596" y="6911"/>
                  </a:lnTo>
                  <a:lnTo>
                    <a:pt x="134960" y="6355"/>
                  </a:lnTo>
                  <a:lnTo>
                    <a:pt x="134245" y="5720"/>
                  </a:lnTo>
                  <a:lnTo>
                    <a:pt x="133451" y="5164"/>
                  </a:lnTo>
                  <a:lnTo>
                    <a:pt x="132657" y="4608"/>
                  </a:lnTo>
                  <a:lnTo>
                    <a:pt x="131703" y="4131"/>
                  </a:lnTo>
                  <a:lnTo>
                    <a:pt x="130750" y="3575"/>
                  </a:lnTo>
                  <a:lnTo>
                    <a:pt x="129638" y="3099"/>
                  </a:lnTo>
                  <a:lnTo>
                    <a:pt x="128447" y="2701"/>
                  </a:lnTo>
                  <a:lnTo>
                    <a:pt x="127176" y="2304"/>
                  </a:lnTo>
                  <a:lnTo>
                    <a:pt x="125746" y="1907"/>
                  </a:lnTo>
                  <a:lnTo>
                    <a:pt x="124237" y="1589"/>
                  </a:lnTo>
                  <a:lnTo>
                    <a:pt x="122648" y="1272"/>
                  </a:lnTo>
                  <a:lnTo>
                    <a:pt x="120900" y="1033"/>
                  </a:lnTo>
                  <a:lnTo>
                    <a:pt x="119073" y="874"/>
                  </a:lnTo>
                  <a:lnTo>
                    <a:pt x="117008" y="716"/>
                  </a:lnTo>
                  <a:lnTo>
                    <a:pt x="114863" y="636"/>
                  </a:lnTo>
                  <a:lnTo>
                    <a:pt x="112639" y="557"/>
                  </a:lnTo>
                  <a:lnTo>
                    <a:pt x="103504" y="398"/>
                  </a:lnTo>
                  <a:lnTo>
                    <a:pt x="95163" y="159"/>
                  </a:lnTo>
                  <a:lnTo>
                    <a:pt x="87538" y="1"/>
                  </a:lnTo>
                  <a:close/>
                </a:path>
              </a:pathLst>
            </a:custGeom>
            <a:solidFill>
              <a:srgbClr val="FDB8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5781950" y="1223100"/>
              <a:ext cx="95350" cy="87400"/>
            </a:xfrm>
            <a:custGeom>
              <a:rect b="b" l="l" r="r" t="t"/>
              <a:pathLst>
                <a:path extrusionOk="0" h="3496" w="3814">
                  <a:moveTo>
                    <a:pt x="1351" y="1"/>
                  </a:moveTo>
                  <a:lnTo>
                    <a:pt x="1034" y="160"/>
                  </a:lnTo>
                  <a:lnTo>
                    <a:pt x="716" y="398"/>
                  </a:lnTo>
                  <a:lnTo>
                    <a:pt x="478" y="636"/>
                  </a:lnTo>
                  <a:lnTo>
                    <a:pt x="239" y="954"/>
                  </a:lnTo>
                  <a:lnTo>
                    <a:pt x="80" y="1272"/>
                  </a:lnTo>
                  <a:lnTo>
                    <a:pt x="1" y="1590"/>
                  </a:lnTo>
                  <a:lnTo>
                    <a:pt x="1" y="1987"/>
                  </a:lnTo>
                  <a:lnTo>
                    <a:pt x="1" y="2304"/>
                  </a:lnTo>
                  <a:lnTo>
                    <a:pt x="160" y="2622"/>
                  </a:lnTo>
                  <a:lnTo>
                    <a:pt x="398" y="2940"/>
                  </a:lnTo>
                  <a:lnTo>
                    <a:pt x="636" y="3178"/>
                  </a:lnTo>
                  <a:lnTo>
                    <a:pt x="1034" y="3337"/>
                  </a:lnTo>
                  <a:lnTo>
                    <a:pt x="1351" y="3417"/>
                  </a:lnTo>
                  <a:lnTo>
                    <a:pt x="1749" y="3496"/>
                  </a:lnTo>
                  <a:lnTo>
                    <a:pt x="2146" y="3417"/>
                  </a:lnTo>
                  <a:lnTo>
                    <a:pt x="2543" y="3337"/>
                  </a:lnTo>
                  <a:lnTo>
                    <a:pt x="2940" y="3178"/>
                  </a:lnTo>
                  <a:lnTo>
                    <a:pt x="3258" y="3019"/>
                  </a:lnTo>
                  <a:lnTo>
                    <a:pt x="3496" y="2781"/>
                  </a:lnTo>
                  <a:lnTo>
                    <a:pt x="3655" y="2463"/>
                  </a:lnTo>
                  <a:lnTo>
                    <a:pt x="3734" y="2225"/>
                  </a:lnTo>
                  <a:lnTo>
                    <a:pt x="3814" y="1907"/>
                  </a:lnTo>
                  <a:lnTo>
                    <a:pt x="3734" y="1590"/>
                  </a:lnTo>
                  <a:lnTo>
                    <a:pt x="3655" y="1272"/>
                  </a:lnTo>
                  <a:lnTo>
                    <a:pt x="3496" y="875"/>
                  </a:lnTo>
                  <a:lnTo>
                    <a:pt x="3337" y="636"/>
                  </a:lnTo>
                  <a:lnTo>
                    <a:pt x="3099" y="319"/>
                  </a:lnTo>
                  <a:lnTo>
                    <a:pt x="2781" y="160"/>
                  </a:lnTo>
                  <a:lnTo>
                    <a:pt x="2463" y="1"/>
                  </a:lnTo>
                  <a:close/>
                </a:path>
              </a:pathLst>
            </a:custGeom>
            <a:solidFill>
              <a:srgbClr val="D83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5817700" y="1231050"/>
              <a:ext cx="43725" cy="47700"/>
            </a:xfrm>
            <a:custGeom>
              <a:rect b="b" l="l" r="r" t="t"/>
              <a:pathLst>
                <a:path extrusionOk="0" h="1908" w="1749">
                  <a:moveTo>
                    <a:pt x="557" y="1"/>
                  </a:moveTo>
                  <a:lnTo>
                    <a:pt x="239" y="159"/>
                  </a:lnTo>
                  <a:lnTo>
                    <a:pt x="160" y="318"/>
                  </a:lnTo>
                  <a:lnTo>
                    <a:pt x="1" y="477"/>
                  </a:lnTo>
                  <a:lnTo>
                    <a:pt x="1" y="874"/>
                  </a:lnTo>
                  <a:lnTo>
                    <a:pt x="1" y="1272"/>
                  </a:lnTo>
                  <a:lnTo>
                    <a:pt x="239" y="1589"/>
                  </a:lnTo>
                  <a:lnTo>
                    <a:pt x="477" y="1828"/>
                  </a:lnTo>
                  <a:lnTo>
                    <a:pt x="795" y="1907"/>
                  </a:lnTo>
                  <a:lnTo>
                    <a:pt x="1113" y="1907"/>
                  </a:lnTo>
                  <a:lnTo>
                    <a:pt x="1431" y="1748"/>
                  </a:lnTo>
                  <a:lnTo>
                    <a:pt x="1669" y="1430"/>
                  </a:lnTo>
                  <a:lnTo>
                    <a:pt x="1748" y="1113"/>
                  </a:lnTo>
                  <a:lnTo>
                    <a:pt x="1748" y="716"/>
                  </a:lnTo>
                  <a:lnTo>
                    <a:pt x="1590" y="398"/>
                  </a:lnTo>
                  <a:lnTo>
                    <a:pt x="1272" y="159"/>
                  </a:lnTo>
                  <a:lnTo>
                    <a:pt x="954" y="1"/>
                  </a:lnTo>
                  <a:close/>
                </a:path>
              </a:pathLst>
            </a:custGeom>
            <a:solidFill>
              <a:srgbClr val="ED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1615600" y="1028500"/>
              <a:ext cx="55625" cy="55625"/>
            </a:xfrm>
            <a:custGeom>
              <a:rect b="b" l="l" r="r" t="t"/>
              <a:pathLst>
                <a:path extrusionOk="0" h="2225" w="2225">
                  <a:moveTo>
                    <a:pt x="0" y="0"/>
                  </a:moveTo>
                  <a:lnTo>
                    <a:pt x="0" y="2224"/>
                  </a:lnTo>
                  <a:lnTo>
                    <a:pt x="2224" y="2224"/>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1671200" y="1084100"/>
              <a:ext cx="55625" cy="55625"/>
            </a:xfrm>
            <a:custGeom>
              <a:rect b="b" l="l" r="r" t="t"/>
              <a:pathLst>
                <a:path extrusionOk="0" h="2225" w="2225">
                  <a:moveTo>
                    <a:pt x="0" y="0"/>
                  </a:moveTo>
                  <a:lnTo>
                    <a:pt x="0"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1726800" y="1028500"/>
              <a:ext cx="55625" cy="55625"/>
            </a:xfrm>
            <a:custGeom>
              <a:rect b="b" l="l" r="r" t="t"/>
              <a:pathLst>
                <a:path extrusionOk="0" h="2225" w="2225">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1782400" y="1084100"/>
              <a:ext cx="55650" cy="55625"/>
            </a:xfrm>
            <a:custGeom>
              <a:rect b="b" l="l" r="r" t="t"/>
              <a:pathLst>
                <a:path extrusionOk="0" h="2225" w="2226">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1838025" y="1028500"/>
              <a:ext cx="53625" cy="55625"/>
            </a:xfrm>
            <a:custGeom>
              <a:rect b="b" l="l" r="r" t="t"/>
              <a:pathLst>
                <a:path extrusionOk="0" h="2225" w="2145">
                  <a:moveTo>
                    <a:pt x="0" y="0"/>
                  </a:moveTo>
                  <a:lnTo>
                    <a:pt x="0" y="2224"/>
                  </a:lnTo>
                  <a:lnTo>
                    <a:pt x="2145" y="2224"/>
                  </a:lnTo>
                  <a:lnTo>
                    <a:pt x="214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1891625" y="1084100"/>
              <a:ext cx="55625" cy="55625"/>
            </a:xfrm>
            <a:custGeom>
              <a:rect b="b" l="l" r="r" t="t"/>
              <a:pathLst>
                <a:path extrusionOk="0" h="2225" w="2225">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1947225" y="1028500"/>
              <a:ext cx="55650" cy="55625"/>
            </a:xfrm>
            <a:custGeom>
              <a:rect b="b" l="l" r="r" t="t"/>
              <a:pathLst>
                <a:path extrusionOk="0" h="2225" w="2226">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2002850" y="1084100"/>
              <a:ext cx="55625" cy="55625"/>
            </a:xfrm>
            <a:custGeom>
              <a:rect b="b" l="l" r="r" t="t"/>
              <a:pathLst>
                <a:path extrusionOk="0" h="2225" w="2225">
                  <a:moveTo>
                    <a:pt x="0" y="0"/>
                  </a:moveTo>
                  <a:lnTo>
                    <a:pt x="0" y="2225"/>
                  </a:lnTo>
                  <a:lnTo>
                    <a:pt x="2224" y="2225"/>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a:off x="2058450" y="1028500"/>
              <a:ext cx="55625" cy="55625"/>
            </a:xfrm>
            <a:custGeom>
              <a:rect b="b" l="l" r="r" t="t"/>
              <a:pathLst>
                <a:path extrusionOk="0" h="2225" w="2225">
                  <a:moveTo>
                    <a:pt x="0" y="0"/>
                  </a:moveTo>
                  <a:lnTo>
                    <a:pt x="0" y="2224"/>
                  </a:lnTo>
                  <a:lnTo>
                    <a:pt x="2224" y="2224"/>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2114050" y="1084100"/>
              <a:ext cx="55625" cy="55625"/>
            </a:xfrm>
            <a:custGeom>
              <a:rect b="b" l="l" r="r" t="t"/>
              <a:pathLst>
                <a:path extrusionOk="0" h="2225" w="2225">
                  <a:moveTo>
                    <a:pt x="0" y="0"/>
                  </a:moveTo>
                  <a:lnTo>
                    <a:pt x="0"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2169650" y="1028500"/>
              <a:ext cx="53650" cy="55625"/>
            </a:xfrm>
            <a:custGeom>
              <a:rect b="b" l="l" r="r" t="t"/>
              <a:pathLst>
                <a:path extrusionOk="0" h="2225" w="2146">
                  <a:moveTo>
                    <a:pt x="1" y="0"/>
                  </a:moveTo>
                  <a:lnTo>
                    <a:pt x="1" y="2224"/>
                  </a:lnTo>
                  <a:lnTo>
                    <a:pt x="2145" y="2224"/>
                  </a:lnTo>
                  <a:lnTo>
                    <a:pt x="214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a:off x="2223275" y="1084100"/>
              <a:ext cx="55625" cy="55625"/>
            </a:xfrm>
            <a:custGeom>
              <a:rect b="b" l="l" r="r" t="t"/>
              <a:pathLst>
                <a:path extrusionOk="0" h="2225" w="2225">
                  <a:moveTo>
                    <a:pt x="0" y="0"/>
                  </a:moveTo>
                  <a:lnTo>
                    <a:pt x="0"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
            <p:cNvSpPr/>
            <p:nvPr/>
          </p:nvSpPr>
          <p:spPr>
            <a:xfrm>
              <a:off x="2278875" y="1028500"/>
              <a:ext cx="55625" cy="55625"/>
            </a:xfrm>
            <a:custGeom>
              <a:rect b="b" l="l" r="r" t="t"/>
              <a:pathLst>
                <a:path extrusionOk="0" h="2225" w="2225">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
            <p:cNvSpPr/>
            <p:nvPr/>
          </p:nvSpPr>
          <p:spPr>
            <a:xfrm>
              <a:off x="2334475" y="1084100"/>
              <a:ext cx="55625" cy="55625"/>
            </a:xfrm>
            <a:custGeom>
              <a:rect b="b" l="l" r="r" t="t"/>
              <a:pathLst>
                <a:path extrusionOk="0" h="2225" w="2225">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
            <p:cNvSpPr/>
            <p:nvPr/>
          </p:nvSpPr>
          <p:spPr>
            <a:xfrm>
              <a:off x="2390075" y="1028500"/>
              <a:ext cx="55650" cy="55625"/>
            </a:xfrm>
            <a:custGeom>
              <a:rect b="b" l="l" r="r" t="t"/>
              <a:pathLst>
                <a:path extrusionOk="0" h="2225" w="2226">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p:cNvSpPr/>
            <p:nvPr/>
          </p:nvSpPr>
          <p:spPr>
            <a:xfrm>
              <a:off x="2445700" y="1084100"/>
              <a:ext cx="55625" cy="55625"/>
            </a:xfrm>
            <a:custGeom>
              <a:rect b="b" l="l" r="r" t="t"/>
              <a:pathLst>
                <a:path extrusionOk="0" h="2225" w="2225">
                  <a:moveTo>
                    <a:pt x="0" y="0"/>
                  </a:moveTo>
                  <a:lnTo>
                    <a:pt x="0" y="2225"/>
                  </a:lnTo>
                  <a:lnTo>
                    <a:pt x="2224" y="2225"/>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a:off x="2501300" y="1028500"/>
              <a:ext cx="53650" cy="55625"/>
            </a:xfrm>
            <a:custGeom>
              <a:rect b="b" l="l" r="r" t="t"/>
              <a:pathLst>
                <a:path extrusionOk="0" h="2225" w="2146">
                  <a:moveTo>
                    <a:pt x="0" y="0"/>
                  </a:moveTo>
                  <a:lnTo>
                    <a:pt x="0" y="2224"/>
                  </a:lnTo>
                  <a:lnTo>
                    <a:pt x="2145" y="2224"/>
                  </a:lnTo>
                  <a:lnTo>
                    <a:pt x="214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p:nvPr/>
          </p:nvSpPr>
          <p:spPr>
            <a:xfrm>
              <a:off x="2554925" y="1084100"/>
              <a:ext cx="55625" cy="55625"/>
            </a:xfrm>
            <a:custGeom>
              <a:rect b="b" l="l" r="r" t="t"/>
              <a:pathLst>
                <a:path extrusionOk="0" h="2225" w="2225">
                  <a:moveTo>
                    <a:pt x="0" y="0"/>
                  </a:moveTo>
                  <a:lnTo>
                    <a:pt x="0" y="2225"/>
                  </a:lnTo>
                  <a:lnTo>
                    <a:pt x="2224" y="2225"/>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a:off x="2610525" y="1028500"/>
              <a:ext cx="55625" cy="55625"/>
            </a:xfrm>
            <a:custGeom>
              <a:rect b="b" l="l" r="r" t="t"/>
              <a:pathLst>
                <a:path extrusionOk="0" h="2225" w="2225">
                  <a:moveTo>
                    <a:pt x="0" y="0"/>
                  </a:moveTo>
                  <a:lnTo>
                    <a:pt x="0" y="2224"/>
                  </a:lnTo>
                  <a:lnTo>
                    <a:pt x="2224" y="2224"/>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a:off x="2666125" y="1084100"/>
              <a:ext cx="55625" cy="55625"/>
            </a:xfrm>
            <a:custGeom>
              <a:rect b="b" l="l" r="r" t="t"/>
              <a:pathLst>
                <a:path extrusionOk="0" h="2225" w="2225">
                  <a:moveTo>
                    <a:pt x="0" y="0"/>
                  </a:moveTo>
                  <a:lnTo>
                    <a:pt x="0"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a:off x="2721725" y="1028500"/>
              <a:ext cx="55625" cy="55625"/>
            </a:xfrm>
            <a:custGeom>
              <a:rect b="b" l="l" r="r" t="t"/>
              <a:pathLst>
                <a:path extrusionOk="0" h="2225" w="2225">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a:off x="2777325" y="1084100"/>
              <a:ext cx="55625" cy="55625"/>
            </a:xfrm>
            <a:custGeom>
              <a:rect b="b" l="l" r="r" t="t"/>
              <a:pathLst>
                <a:path extrusionOk="0" h="2225" w="2225">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a:off x="2832925" y="1028500"/>
              <a:ext cx="53650" cy="55625"/>
            </a:xfrm>
            <a:custGeom>
              <a:rect b="b" l="l" r="r" t="t"/>
              <a:pathLst>
                <a:path extrusionOk="0" h="2225" w="2146">
                  <a:moveTo>
                    <a:pt x="1" y="0"/>
                  </a:moveTo>
                  <a:lnTo>
                    <a:pt x="1" y="2224"/>
                  </a:lnTo>
                  <a:lnTo>
                    <a:pt x="2146" y="2224"/>
                  </a:lnTo>
                  <a:lnTo>
                    <a:pt x="2146"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a:off x="2886550" y="1084100"/>
              <a:ext cx="55625" cy="55625"/>
            </a:xfrm>
            <a:custGeom>
              <a:rect b="b" l="l" r="r" t="t"/>
              <a:pathLst>
                <a:path extrusionOk="0" h="2225" w="2225">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2942150" y="1028500"/>
              <a:ext cx="55650" cy="55625"/>
            </a:xfrm>
            <a:custGeom>
              <a:rect b="b" l="l" r="r" t="t"/>
              <a:pathLst>
                <a:path extrusionOk="0" h="2225" w="2226">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2997775" y="1084100"/>
              <a:ext cx="55625" cy="55625"/>
            </a:xfrm>
            <a:custGeom>
              <a:rect b="b" l="l" r="r" t="t"/>
              <a:pathLst>
                <a:path extrusionOk="0" h="2225" w="2225">
                  <a:moveTo>
                    <a:pt x="0" y="0"/>
                  </a:moveTo>
                  <a:lnTo>
                    <a:pt x="0" y="2225"/>
                  </a:lnTo>
                  <a:lnTo>
                    <a:pt x="2224" y="2225"/>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p:nvPr/>
          </p:nvSpPr>
          <p:spPr>
            <a:xfrm>
              <a:off x="3053375" y="1028500"/>
              <a:ext cx="55625" cy="55625"/>
            </a:xfrm>
            <a:custGeom>
              <a:rect b="b" l="l" r="r" t="t"/>
              <a:pathLst>
                <a:path extrusionOk="0" h="2225" w="2225">
                  <a:moveTo>
                    <a:pt x="0" y="0"/>
                  </a:moveTo>
                  <a:lnTo>
                    <a:pt x="0" y="2224"/>
                  </a:lnTo>
                  <a:lnTo>
                    <a:pt x="2224" y="2224"/>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a:off x="3108975" y="1084100"/>
              <a:ext cx="55625" cy="55625"/>
            </a:xfrm>
            <a:custGeom>
              <a:rect b="b" l="l" r="r" t="t"/>
              <a:pathLst>
                <a:path extrusionOk="0" h="2225" w="2225">
                  <a:moveTo>
                    <a:pt x="0" y="0"/>
                  </a:moveTo>
                  <a:lnTo>
                    <a:pt x="0"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a:off x="3164575" y="1028500"/>
              <a:ext cx="53650" cy="55625"/>
            </a:xfrm>
            <a:custGeom>
              <a:rect b="b" l="l" r="r" t="t"/>
              <a:pathLst>
                <a:path extrusionOk="0" h="2225" w="2146">
                  <a:moveTo>
                    <a:pt x="1" y="0"/>
                  </a:moveTo>
                  <a:lnTo>
                    <a:pt x="1" y="2224"/>
                  </a:lnTo>
                  <a:lnTo>
                    <a:pt x="2145" y="2224"/>
                  </a:lnTo>
                  <a:lnTo>
                    <a:pt x="214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3218200" y="1084100"/>
              <a:ext cx="55625" cy="55625"/>
            </a:xfrm>
            <a:custGeom>
              <a:rect b="b" l="l" r="r" t="t"/>
              <a:pathLst>
                <a:path extrusionOk="0" h="2225" w="2225">
                  <a:moveTo>
                    <a:pt x="0" y="0"/>
                  </a:moveTo>
                  <a:lnTo>
                    <a:pt x="0"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a:off x="3273800" y="1028500"/>
              <a:ext cx="55625" cy="55625"/>
            </a:xfrm>
            <a:custGeom>
              <a:rect b="b" l="l" r="r" t="t"/>
              <a:pathLst>
                <a:path extrusionOk="0" h="2225" w="2225">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a:off x="3329400" y="1084100"/>
              <a:ext cx="55625" cy="55625"/>
            </a:xfrm>
            <a:custGeom>
              <a:rect b="b" l="l" r="r" t="t"/>
              <a:pathLst>
                <a:path extrusionOk="0" h="2225" w="2225">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
            <p:cNvSpPr/>
            <p:nvPr/>
          </p:nvSpPr>
          <p:spPr>
            <a:xfrm>
              <a:off x="3385000" y="1028500"/>
              <a:ext cx="55650" cy="55625"/>
            </a:xfrm>
            <a:custGeom>
              <a:rect b="b" l="l" r="r" t="t"/>
              <a:pathLst>
                <a:path extrusionOk="0" h="2225" w="2226">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a:off x="3440625" y="1084100"/>
              <a:ext cx="55625" cy="55625"/>
            </a:xfrm>
            <a:custGeom>
              <a:rect b="b" l="l" r="r" t="t"/>
              <a:pathLst>
                <a:path extrusionOk="0" h="2225" w="2225">
                  <a:moveTo>
                    <a:pt x="0" y="0"/>
                  </a:moveTo>
                  <a:lnTo>
                    <a:pt x="0" y="2225"/>
                  </a:lnTo>
                  <a:lnTo>
                    <a:pt x="2224" y="2225"/>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a:off x="3496225" y="1028500"/>
              <a:ext cx="53650" cy="55625"/>
            </a:xfrm>
            <a:custGeom>
              <a:rect b="b" l="l" r="r" t="t"/>
              <a:pathLst>
                <a:path extrusionOk="0" h="2225" w="2146">
                  <a:moveTo>
                    <a:pt x="0" y="0"/>
                  </a:moveTo>
                  <a:lnTo>
                    <a:pt x="0" y="2224"/>
                  </a:lnTo>
                  <a:lnTo>
                    <a:pt x="2145" y="2224"/>
                  </a:lnTo>
                  <a:lnTo>
                    <a:pt x="214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a:off x="3549850" y="1084100"/>
              <a:ext cx="55625" cy="55625"/>
            </a:xfrm>
            <a:custGeom>
              <a:rect b="b" l="l" r="r" t="t"/>
              <a:pathLst>
                <a:path extrusionOk="0" h="2225" w="2225">
                  <a:moveTo>
                    <a:pt x="0" y="0"/>
                  </a:moveTo>
                  <a:lnTo>
                    <a:pt x="0" y="2225"/>
                  </a:lnTo>
                  <a:lnTo>
                    <a:pt x="2224" y="2225"/>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a:off x="3605450" y="1028500"/>
              <a:ext cx="55625" cy="55625"/>
            </a:xfrm>
            <a:custGeom>
              <a:rect b="b" l="l" r="r" t="t"/>
              <a:pathLst>
                <a:path extrusionOk="0" h="2225" w="2225">
                  <a:moveTo>
                    <a:pt x="0" y="0"/>
                  </a:moveTo>
                  <a:lnTo>
                    <a:pt x="0" y="2224"/>
                  </a:lnTo>
                  <a:lnTo>
                    <a:pt x="2224" y="2224"/>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
            <p:cNvSpPr/>
            <p:nvPr/>
          </p:nvSpPr>
          <p:spPr>
            <a:xfrm>
              <a:off x="3661050" y="1084100"/>
              <a:ext cx="55625" cy="55625"/>
            </a:xfrm>
            <a:custGeom>
              <a:rect b="b" l="l" r="r" t="t"/>
              <a:pathLst>
                <a:path extrusionOk="0" h="2225" w="2225">
                  <a:moveTo>
                    <a:pt x="0" y="0"/>
                  </a:moveTo>
                  <a:lnTo>
                    <a:pt x="0"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
            <p:cNvSpPr/>
            <p:nvPr/>
          </p:nvSpPr>
          <p:spPr>
            <a:xfrm>
              <a:off x="3716650" y="1028500"/>
              <a:ext cx="55625" cy="55625"/>
            </a:xfrm>
            <a:custGeom>
              <a:rect b="b" l="l" r="r" t="t"/>
              <a:pathLst>
                <a:path extrusionOk="0" h="2225" w="2225">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
            <p:cNvSpPr/>
            <p:nvPr/>
          </p:nvSpPr>
          <p:spPr>
            <a:xfrm>
              <a:off x="3772250" y="1084100"/>
              <a:ext cx="53650" cy="55625"/>
            </a:xfrm>
            <a:custGeom>
              <a:rect b="b" l="l" r="r" t="t"/>
              <a:pathLst>
                <a:path extrusionOk="0" h="2225" w="2146">
                  <a:moveTo>
                    <a:pt x="1" y="0"/>
                  </a:moveTo>
                  <a:lnTo>
                    <a:pt x="1" y="2225"/>
                  </a:lnTo>
                  <a:lnTo>
                    <a:pt x="2145" y="2225"/>
                  </a:lnTo>
                  <a:lnTo>
                    <a:pt x="214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p:nvPr/>
          </p:nvSpPr>
          <p:spPr>
            <a:xfrm>
              <a:off x="3825875" y="1028500"/>
              <a:ext cx="55625" cy="55625"/>
            </a:xfrm>
            <a:custGeom>
              <a:rect b="b" l="l" r="r" t="t"/>
              <a:pathLst>
                <a:path extrusionOk="0" h="2225" w="2225">
                  <a:moveTo>
                    <a:pt x="0" y="0"/>
                  </a:moveTo>
                  <a:lnTo>
                    <a:pt x="0"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
            <p:cNvSpPr/>
            <p:nvPr/>
          </p:nvSpPr>
          <p:spPr>
            <a:xfrm>
              <a:off x="3881475" y="1084100"/>
              <a:ext cx="55625" cy="55625"/>
            </a:xfrm>
            <a:custGeom>
              <a:rect b="b" l="l" r="r" t="t"/>
              <a:pathLst>
                <a:path extrusionOk="0" h="2225" w="2225">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3"/>
            <p:cNvSpPr/>
            <p:nvPr/>
          </p:nvSpPr>
          <p:spPr>
            <a:xfrm>
              <a:off x="3937075" y="1028500"/>
              <a:ext cx="55650" cy="55625"/>
            </a:xfrm>
            <a:custGeom>
              <a:rect b="b" l="l" r="r" t="t"/>
              <a:pathLst>
                <a:path extrusionOk="0" h="2225" w="2226">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3"/>
            <p:cNvSpPr/>
            <p:nvPr/>
          </p:nvSpPr>
          <p:spPr>
            <a:xfrm>
              <a:off x="3992700" y="1084100"/>
              <a:ext cx="55625" cy="55625"/>
            </a:xfrm>
            <a:custGeom>
              <a:rect b="b" l="l" r="r" t="t"/>
              <a:pathLst>
                <a:path extrusionOk="0" h="2225" w="2225">
                  <a:moveTo>
                    <a:pt x="0" y="0"/>
                  </a:moveTo>
                  <a:lnTo>
                    <a:pt x="0" y="2225"/>
                  </a:lnTo>
                  <a:lnTo>
                    <a:pt x="2224" y="2225"/>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3"/>
            <p:cNvSpPr/>
            <p:nvPr/>
          </p:nvSpPr>
          <p:spPr>
            <a:xfrm>
              <a:off x="4048300" y="1028500"/>
              <a:ext cx="55625" cy="55625"/>
            </a:xfrm>
            <a:custGeom>
              <a:rect b="b" l="l" r="r" t="t"/>
              <a:pathLst>
                <a:path extrusionOk="0" h="2225" w="2225">
                  <a:moveTo>
                    <a:pt x="0" y="0"/>
                  </a:moveTo>
                  <a:lnTo>
                    <a:pt x="0" y="2224"/>
                  </a:lnTo>
                  <a:lnTo>
                    <a:pt x="2224" y="2224"/>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
            <p:cNvSpPr/>
            <p:nvPr/>
          </p:nvSpPr>
          <p:spPr>
            <a:xfrm>
              <a:off x="4103900" y="1084100"/>
              <a:ext cx="53650" cy="55625"/>
            </a:xfrm>
            <a:custGeom>
              <a:rect b="b" l="l" r="r" t="t"/>
              <a:pathLst>
                <a:path extrusionOk="0" h="2225" w="2146">
                  <a:moveTo>
                    <a:pt x="0" y="0"/>
                  </a:moveTo>
                  <a:lnTo>
                    <a:pt x="0" y="2225"/>
                  </a:lnTo>
                  <a:lnTo>
                    <a:pt x="2145" y="2225"/>
                  </a:lnTo>
                  <a:lnTo>
                    <a:pt x="214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3"/>
            <p:cNvSpPr/>
            <p:nvPr/>
          </p:nvSpPr>
          <p:spPr>
            <a:xfrm>
              <a:off x="4157525" y="1028500"/>
              <a:ext cx="55625" cy="55625"/>
            </a:xfrm>
            <a:custGeom>
              <a:rect b="b" l="l" r="r" t="t"/>
              <a:pathLst>
                <a:path extrusionOk="0" h="2225" w="2225">
                  <a:moveTo>
                    <a:pt x="0" y="0"/>
                  </a:moveTo>
                  <a:lnTo>
                    <a:pt x="0" y="2224"/>
                  </a:lnTo>
                  <a:lnTo>
                    <a:pt x="2224" y="2224"/>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3"/>
            <p:cNvSpPr/>
            <p:nvPr/>
          </p:nvSpPr>
          <p:spPr>
            <a:xfrm>
              <a:off x="4213125" y="1084100"/>
              <a:ext cx="55625" cy="55625"/>
            </a:xfrm>
            <a:custGeom>
              <a:rect b="b" l="l" r="r" t="t"/>
              <a:pathLst>
                <a:path extrusionOk="0" h="2225" w="2225">
                  <a:moveTo>
                    <a:pt x="0" y="0"/>
                  </a:moveTo>
                  <a:lnTo>
                    <a:pt x="0" y="2225"/>
                  </a:lnTo>
                  <a:lnTo>
                    <a:pt x="2224" y="2225"/>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
            <p:cNvSpPr/>
            <p:nvPr/>
          </p:nvSpPr>
          <p:spPr>
            <a:xfrm>
              <a:off x="4268725" y="1028500"/>
              <a:ext cx="55625" cy="55625"/>
            </a:xfrm>
            <a:custGeom>
              <a:rect b="b" l="l" r="r" t="t"/>
              <a:pathLst>
                <a:path extrusionOk="0" h="2225" w="2225">
                  <a:moveTo>
                    <a:pt x="0" y="0"/>
                  </a:moveTo>
                  <a:lnTo>
                    <a:pt x="0"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
            <p:cNvSpPr/>
            <p:nvPr/>
          </p:nvSpPr>
          <p:spPr>
            <a:xfrm>
              <a:off x="4324325" y="1084100"/>
              <a:ext cx="55625" cy="55625"/>
            </a:xfrm>
            <a:custGeom>
              <a:rect b="b" l="l" r="r" t="t"/>
              <a:pathLst>
                <a:path extrusionOk="0" h="2225" w="2225">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
            <p:cNvSpPr/>
            <p:nvPr/>
          </p:nvSpPr>
          <p:spPr>
            <a:xfrm>
              <a:off x="4379925" y="1028500"/>
              <a:ext cx="55650" cy="55625"/>
            </a:xfrm>
            <a:custGeom>
              <a:rect b="b" l="l" r="r" t="t"/>
              <a:pathLst>
                <a:path extrusionOk="0" h="2225" w="2226">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
            <p:cNvSpPr/>
            <p:nvPr/>
          </p:nvSpPr>
          <p:spPr>
            <a:xfrm>
              <a:off x="4435550" y="1084100"/>
              <a:ext cx="53625" cy="55625"/>
            </a:xfrm>
            <a:custGeom>
              <a:rect b="b" l="l" r="r" t="t"/>
              <a:pathLst>
                <a:path extrusionOk="0" h="2225" w="2145">
                  <a:moveTo>
                    <a:pt x="0" y="0"/>
                  </a:moveTo>
                  <a:lnTo>
                    <a:pt x="0" y="2225"/>
                  </a:lnTo>
                  <a:lnTo>
                    <a:pt x="2145" y="2225"/>
                  </a:lnTo>
                  <a:lnTo>
                    <a:pt x="214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p:nvPr/>
          </p:nvSpPr>
          <p:spPr>
            <a:xfrm>
              <a:off x="4489150" y="1028500"/>
              <a:ext cx="55625" cy="55625"/>
            </a:xfrm>
            <a:custGeom>
              <a:rect b="b" l="l" r="r" t="t"/>
              <a:pathLst>
                <a:path extrusionOk="0" h="2225" w="2225">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
            <p:cNvSpPr/>
            <p:nvPr/>
          </p:nvSpPr>
          <p:spPr>
            <a:xfrm>
              <a:off x="4544750" y="1084100"/>
              <a:ext cx="55650" cy="55625"/>
            </a:xfrm>
            <a:custGeom>
              <a:rect b="b" l="l" r="r" t="t"/>
              <a:pathLst>
                <a:path extrusionOk="0" h="2225" w="2226">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a:off x="4600375" y="1028500"/>
              <a:ext cx="55625" cy="55625"/>
            </a:xfrm>
            <a:custGeom>
              <a:rect b="b" l="l" r="r" t="t"/>
              <a:pathLst>
                <a:path extrusionOk="0" h="2225" w="2225">
                  <a:moveTo>
                    <a:pt x="0" y="0"/>
                  </a:moveTo>
                  <a:lnTo>
                    <a:pt x="0" y="2224"/>
                  </a:lnTo>
                  <a:lnTo>
                    <a:pt x="2224" y="2224"/>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p:nvPr/>
          </p:nvSpPr>
          <p:spPr>
            <a:xfrm>
              <a:off x="4655975" y="1084100"/>
              <a:ext cx="55625" cy="55625"/>
            </a:xfrm>
            <a:custGeom>
              <a:rect b="b" l="l" r="r" t="t"/>
              <a:pathLst>
                <a:path extrusionOk="0" h="2225" w="2225">
                  <a:moveTo>
                    <a:pt x="0" y="0"/>
                  </a:moveTo>
                  <a:lnTo>
                    <a:pt x="0"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a:off x="4711575" y="1028500"/>
              <a:ext cx="55625" cy="55625"/>
            </a:xfrm>
            <a:custGeom>
              <a:rect b="b" l="l" r="r" t="t"/>
              <a:pathLst>
                <a:path extrusionOk="0" h="2225" w="2225">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p:nvPr/>
          </p:nvSpPr>
          <p:spPr>
            <a:xfrm>
              <a:off x="4767175" y="1084100"/>
              <a:ext cx="53650" cy="55625"/>
            </a:xfrm>
            <a:custGeom>
              <a:rect b="b" l="l" r="r" t="t"/>
              <a:pathLst>
                <a:path extrusionOk="0" h="2225" w="2146">
                  <a:moveTo>
                    <a:pt x="1" y="0"/>
                  </a:moveTo>
                  <a:lnTo>
                    <a:pt x="1" y="2225"/>
                  </a:lnTo>
                  <a:lnTo>
                    <a:pt x="2145" y="2225"/>
                  </a:lnTo>
                  <a:lnTo>
                    <a:pt x="214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p:nvPr/>
          </p:nvSpPr>
          <p:spPr>
            <a:xfrm>
              <a:off x="4820800" y="1028500"/>
              <a:ext cx="55625" cy="55625"/>
            </a:xfrm>
            <a:custGeom>
              <a:rect b="b" l="l" r="r" t="t"/>
              <a:pathLst>
                <a:path extrusionOk="0" h="2225" w="2225">
                  <a:moveTo>
                    <a:pt x="0" y="0"/>
                  </a:moveTo>
                  <a:lnTo>
                    <a:pt x="0"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
            <p:cNvSpPr/>
            <p:nvPr/>
          </p:nvSpPr>
          <p:spPr>
            <a:xfrm>
              <a:off x="4876400" y="1084100"/>
              <a:ext cx="55625" cy="55625"/>
            </a:xfrm>
            <a:custGeom>
              <a:rect b="b" l="l" r="r" t="t"/>
              <a:pathLst>
                <a:path extrusionOk="0" h="2225" w="2225">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
            <p:cNvSpPr/>
            <p:nvPr/>
          </p:nvSpPr>
          <p:spPr>
            <a:xfrm>
              <a:off x="4932000" y="1028500"/>
              <a:ext cx="55625" cy="55625"/>
            </a:xfrm>
            <a:custGeom>
              <a:rect b="b" l="l" r="r" t="t"/>
              <a:pathLst>
                <a:path extrusionOk="0" h="2225" w="2225">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
            <p:cNvSpPr/>
            <p:nvPr/>
          </p:nvSpPr>
          <p:spPr>
            <a:xfrm>
              <a:off x="4987600" y="1084100"/>
              <a:ext cx="55650" cy="55625"/>
            </a:xfrm>
            <a:custGeom>
              <a:rect b="b" l="l" r="r" t="t"/>
              <a:pathLst>
                <a:path extrusionOk="0" h="2225" w="2226">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3"/>
            <p:cNvSpPr/>
            <p:nvPr/>
          </p:nvSpPr>
          <p:spPr>
            <a:xfrm>
              <a:off x="5043225" y="1028500"/>
              <a:ext cx="55625" cy="55625"/>
            </a:xfrm>
            <a:custGeom>
              <a:rect b="b" l="l" r="r" t="t"/>
              <a:pathLst>
                <a:path extrusionOk="0" h="2225" w="2225">
                  <a:moveTo>
                    <a:pt x="0" y="0"/>
                  </a:moveTo>
                  <a:lnTo>
                    <a:pt x="0" y="2224"/>
                  </a:lnTo>
                  <a:lnTo>
                    <a:pt x="2224" y="2224"/>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
            <p:cNvSpPr/>
            <p:nvPr/>
          </p:nvSpPr>
          <p:spPr>
            <a:xfrm>
              <a:off x="5098825" y="1084100"/>
              <a:ext cx="53650" cy="55625"/>
            </a:xfrm>
            <a:custGeom>
              <a:rect b="b" l="l" r="r" t="t"/>
              <a:pathLst>
                <a:path extrusionOk="0" h="2225" w="2146">
                  <a:moveTo>
                    <a:pt x="0" y="0"/>
                  </a:moveTo>
                  <a:lnTo>
                    <a:pt x="0" y="2225"/>
                  </a:lnTo>
                  <a:lnTo>
                    <a:pt x="2145" y="2225"/>
                  </a:lnTo>
                  <a:lnTo>
                    <a:pt x="214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
            <p:cNvSpPr/>
            <p:nvPr/>
          </p:nvSpPr>
          <p:spPr>
            <a:xfrm>
              <a:off x="5152450" y="1028500"/>
              <a:ext cx="55625" cy="55625"/>
            </a:xfrm>
            <a:custGeom>
              <a:rect b="b" l="l" r="r" t="t"/>
              <a:pathLst>
                <a:path extrusionOk="0" h="2225" w="2225">
                  <a:moveTo>
                    <a:pt x="0" y="0"/>
                  </a:moveTo>
                  <a:lnTo>
                    <a:pt x="0" y="2224"/>
                  </a:lnTo>
                  <a:lnTo>
                    <a:pt x="2224" y="2224"/>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
            <p:cNvSpPr/>
            <p:nvPr/>
          </p:nvSpPr>
          <p:spPr>
            <a:xfrm>
              <a:off x="5208050" y="1084100"/>
              <a:ext cx="55625" cy="55625"/>
            </a:xfrm>
            <a:custGeom>
              <a:rect b="b" l="l" r="r" t="t"/>
              <a:pathLst>
                <a:path extrusionOk="0" h="2225" w="2225">
                  <a:moveTo>
                    <a:pt x="0" y="0"/>
                  </a:moveTo>
                  <a:lnTo>
                    <a:pt x="0" y="2225"/>
                  </a:lnTo>
                  <a:lnTo>
                    <a:pt x="2224" y="2225"/>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
            <p:cNvSpPr/>
            <p:nvPr/>
          </p:nvSpPr>
          <p:spPr>
            <a:xfrm>
              <a:off x="5263650" y="1028500"/>
              <a:ext cx="55625" cy="55625"/>
            </a:xfrm>
            <a:custGeom>
              <a:rect b="b" l="l" r="r" t="t"/>
              <a:pathLst>
                <a:path extrusionOk="0" h="2225" w="2225">
                  <a:moveTo>
                    <a:pt x="0" y="0"/>
                  </a:moveTo>
                  <a:lnTo>
                    <a:pt x="0"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3"/>
            <p:cNvSpPr/>
            <p:nvPr/>
          </p:nvSpPr>
          <p:spPr>
            <a:xfrm>
              <a:off x="5319250" y="1084100"/>
              <a:ext cx="55625" cy="55625"/>
            </a:xfrm>
            <a:custGeom>
              <a:rect b="b" l="l" r="r" t="t"/>
              <a:pathLst>
                <a:path extrusionOk="0" h="2225" w="2225">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3"/>
            <p:cNvSpPr/>
            <p:nvPr/>
          </p:nvSpPr>
          <p:spPr>
            <a:xfrm>
              <a:off x="5374850" y="1028500"/>
              <a:ext cx="55625" cy="55625"/>
            </a:xfrm>
            <a:custGeom>
              <a:rect b="b" l="l" r="r" t="t"/>
              <a:pathLst>
                <a:path extrusionOk="0" h="2225" w="2225">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
            <p:cNvSpPr/>
            <p:nvPr/>
          </p:nvSpPr>
          <p:spPr>
            <a:xfrm>
              <a:off x="5430450" y="1084100"/>
              <a:ext cx="53650" cy="55625"/>
            </a:xfrm>
            <a:custGeom>
              <a:rect b="b" l="l" r="r" t="t"/>
              <a:pathLst>
                <a:path extrusionOk="0" h="2225" w="2146">
                  <a:moveTo>
                    <a:pt x="1" y="0"/>
                  </a:moveTo>
                  <a:lnTo>
                    <a:pt x="1" y="2225"/>
                  </a:lnTo>
                  <a:lnTo>
                    <a:pt x="2146" y="2225"/>
                  </a:lnTo>
                  <a:lnTo>
                    <a:pt x="2146"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3"/>
            <p:cNvSpPr/>
            <p:nvPr/>
          </p:nvSpPr>
          <p:spPr>
            <a:xfrm>
              <a:off x="5484075" y="1028500"/>
              <a:ext cx="55625" cy="55625"/>
            </a:xfrm>
            <a:custGeom>
              <a:rect b="b" l="l" r="r" t="t"/>
              <a:pathLst>
                <a:path extrusionOk="0" h="2225" w="2225">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3"/>
            <p:cNvSpPr/>
            <p:nvPr/>
          </p:nvSpPr>
          <p:spPr>
            <a:xfrm>
              <a:off x="5539675" y="1084100"/>
              <a:ext cx="55650" cy="55625"/>
            </a:xfrm>
            <a:custGeom>
              <a:rect b="b" l="l" r="r" t="t"/>
              <a:pathLst>
                <a:path extrusionOk="0" h="2225" w="2226">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3"/>
            <p:cNvSpPr/>
            <p:nvPr/>
          </p:nvSpPr>
          <p:spPr>
            <a:xfrm>
              <a:off x="5595300" y="1028500"/>
              <a:ext cx="55625" cy="55625"/>
            </a:xfrm>
            <a:custGeom>
              <a:rect b="b" l="l" r="r" t="t"/>
              <a:pathLst>
                <a:path extrusionOk="0" h="2225" w="2225">
                  <a:moveTo>
                    <a:pt x="0" y="0"/>
                  </a:moveTo>
                  <a:lnTo>
                    <a:pt x="0" y="2224"/>
                  </a:lnTo>
                  <a:lnTo>
                    <a:pt x="2224" y="2224"/>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3"/>
            <p:cNvSpPr/>
            <p:nvPr/>
          </p:nvSpPr>
          <p:spPr>
            <a:xfrm>
              <a:off x="5650900" y="1084100"/>
              <a:ext cx="55625" cy="55625"/>
            </a:xfrm>
            <a:custGeom>
              <a:rect b="b" l="l" r="r" t="t"/>
              <a:pathLst>
                <a:path extrusionOk="0" h="2225" w="2225">
                  <a:moveTo>
                    <a:pt x="0" y="0"/>
                  </a:moveTo>
                  <a:lnTo>
                    <a:pt x="0" y="2225"/>
                  </a:lnTo>
                  <a:lnTo>
                    <a:pt x="2224" y="2225"/>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3"/>
            <p:cNvSpPr/>
            <p:nvPr/>
          </p:nvSpPr>
          <p:spPr>
            <a:xfrm>
              <a:off x="5706500" y="1028500"/>
              <a:ext cx="53650" cy="55625"/>
            </a:xfrm>
            <a:custGeom>
              <a:rect b="b" l="l" r="r" t="t"/>
              <a:pathLst>
                <a:path extrusionOk="0" h="2225" w="2146">
                  <a:moveTo>
                    <a:pt x="0" y="0"/>
                  </a:moveTo>
                  <a:lnTo>
                    <a:pt x="0" y="2224"/>
                  </a:lnTo>
                  <a:lnTo>
                    <a:pt x="2145" y="2224"/>
                  </a:lnTo>
                  <a:lnTo>
                    <a:pt x="214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3"/>
            <p:cNvSpPr/>
            <p:nvPr/>
          </p:nvSpPr>
          <p:spPr>
            <a:xfrm>
              <a:off x="5760125" y="1084100"/>
              <a:ext cx="55625" cy="55625"/>
            </a:xfrm>
            <a:custGeom>
              <a:rect b="b" l="l" r="r" t="t"/>
              <a:pathLst>
                <a:path extrusionOk="0" h="2225" w="2225">
                  <a:moveTo>
                    <a:pt x="0" y="0"/>
                  </a:moveTo>
                  <a:lnTo>
                    <a:pt x="0" y="2225"/>
                  </a:lnTo>
                  <a:lnTo>
                    <a:pt x="2224" y="2225"/>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3"/>
            <p:cNvSpPr/>
            <p:nvPr/>
          </p:nvSpPr>
          <p:spPr>
            <a:xfrm>
              <a:off x="5815725" y="1028500"/>
              <a:ext cx="55625" cy="55625"/>
            </a:xfrm>
            <a:custGeom>
              <a:rect b="b" l="l" r="r" t="t"/>
              <a:pathLst>
                <a:path extrusionOk="0" h="2225" w="2225">
                  <a:moveTo>
                    <a:pt x="0" y="0"/>
                  </a:moveTo>
                  <a:lnTo>
                    <a:pt x="0"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3"/>
            <p:cNvSpPr/>
            <p:nvPr/>
          </p:nvSpPr>
          <p:spPr>
            <a:xfrm>
              <a:off x="5871325" y="1084100"/>
              <a:ext cx="55625" cy="55625"/>
            </a:xfrm>
            <a:custGeom>
              <a:rect b="b" l="l" r="r" t="t"/>
              <a:pathLst>
                <a:path extrusionOk="0" h="2225" w="2225">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
            <p:cNvSpPr/>
            <p:nvPr/>
          </p:nvSpPr>
          <p:spPr>
            <a:xfrm>
              <a:off x="5926925" y="1028500"/>
              <a:ext cx="55625" cy="55625"/>
            </a:xfrm>
            <a:custGeom>
              <a:rect b="b" l="l" r="r" t="t"/>
              <a:pathLst>
                <a:path extrusionOk="0" h="2225" w="2225">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3"/>
            <p:cNvSpPr/>
            <p:nvPr/>
          </p:nvSpPr>
          <p:spPr>
            <a:xfrm>
              <a:off x="5982525" y="1084100"/>
              <a:ext cx="55650" cy="55625"/>
            </a:xfrm>
            <a:custGeom>
              <a:rect b="b" l="l" r="r" t="t"/>
              <a:pathLst>
                <a:path extrusionOk="0" h="2225" w="2226">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3"/>
            <p:cNvSpPr/>
            <p:nvPr/>
          </p:nvSpPr>
          <p:spPr>
            <a:xfrm>
              <a:off x="5545650" y="1524950"/>
              <a:ext cx="609675" cy="133100"/>
            </a:xfrm>
            <a:custGeom>
              <a:rect b="b" l="l" r="r" t="t"/>
              <a:pathLst>
                <a:path extrusionOk="0" h="5324" w="24387">
                  <a:moveTo>
                    <a:pt x="7467" y="1"/>
                  </a:moveTo>
                  <a:lnTo>
                    <a:pt x="4766" y="80"/>
                  </a:lnTo>
                  <a:lnTo>
                    <a:pt x="2780" y="160"/>
                  </a:lnTo>
                  <a:lnTo>
                    <a:pt x="1509" y="319"/>
                  </a:lnTo>
                  <a:lnTo>
                    <a:pt x="1033" y="478"/>
                  </a:lnTo>
                  <a:lnTo>
                    <a:pt x="636" y="636"/>
                  </a:lnTo>
                  <a:lnTo>
                    <a:pt x="397" y="875"/>
                  </a:lnTo>
                  <a:lnTo>
                    <a:pt x="159" y="1113"/>
                  </a:lnTo>
                  <a:lnTo>
                    <a:pt x="80" y="1351"/>
                  </a:lnTo>
                  <a:lnTo>
                    <a:pt x="0" y="1669"/>
                  </a:lnTo>
                  <a:lnTo>
                    <a:pt x="0" y="2463"/>
                  </a:lnTo>
                  <a:lnTo>
                    <a:pt x="0" y="3417"/>
                  </a:lnTo>
                  <a:lnTo>
                    <a:pt x="80" y="3814"/>
                  </a:lnTo>
                  <a:lnTo>
                    <a:pt x="239" y="4132"/>
                  </a:lnTo>
                  <a:lnTo>
                    <a:pt x="477" y="4449"/>
                  </a:lnTo>
                  <a:lnTo>
                    <a:pt x="795" y="4688"/>
                  </a:lnTo>
                  <a:lnTo>
                    <a:pt x="1192" y="4847"/>
                  </a:lnTo>
                  <a:lnTo>
                    <a:pt x="1748" y="5005"/>
                  </a:lnTo>
                  <a:lnTo>
                    <a:pt x="2383" y="5085"/>
                  </a:lnTo>
                  <a:lnTo>
                    <a:pt x="3257" y="5244"/>
                  </a:lnTo>
                  <a:lnTo>
                    <a:pt x="5402" y="5323"/>
                  </a:lnTo>
                  <a:lnTo>
                    <a:pt x="18667" y="5323"/>
                  </a:lnTo>
                  <a:lnTo>
                    <a:pt x="20812" y="5244"/>
                  </a:lnTo>
                  <a:lnTo>
                    <a:pt x="21686" y="5164"/>
                  </a:lnTo>
                  <a:lnTo>
                    <a:pt x="22321" y="5085"/>
                  </a:lnTo>
                  <a:lnTo>
                    <a:pt x="22957" y="4926"/>
                  </a:lnTo>
                  <a:lnTo>
                    <a:pt x="23354" y="4767"/>
                  </a:lnTo>
                  <a:lnTo>
                    <a:pt x="23751" y="4529"/>
                  </a:lnTo>
                  <a:lnTo>
                    <a:pt x="23990" y="4211"/>
                  </a:lnTo>
                  <a:lnTo>
                    <a:pt x="24148" y="3893"/>
                  </a:lnTo>
                  <a:lnTo>
                    <a:pt x="24307" y="3496"/>
                  </a:lnTo>
                  <a:lnTo>
                    <a:pt x="24387" y="3020"/>
                  </a:lnTo>
                  <a:lnTo>
                    <a:pt x="24387" y="2463"/>
                  </a:lnTo>
                  <a:lnTo>
                    <a:pt x="24387" y="1749"/>
                  </a:lnTo>
                  <a:lnTo>
                    <a:pt x="24387" y="1431"/>
                  </a:lnTo>
                  <a:lnTo>
                    <a:pt x="24307" y="1193"/>
                  </a:lnTo>
                  <a:lnTo>
                    <a:pt x="24148" y="954"/>
                  </a:lnTo>
                  <a:lnTo>
                    <a:pt x="23910" y="716"/>
                  </a:lnTo>
                  <a:lnTo>
                    <a:pt x="23513" y="557"/>
                  </a:lnTo>
                  <a:lnTo>
                    <a:pt x="23036" y="398"/>
                  </a:lnTo>
                  <a:lnTo>
                    <a:pt x="22321" y="319"/>
                  </a:lnTo>
                  <a:lnTo>
                    <a:pt x="21448" y="239"/>
                  </a:lnTo>
                  <a:lnTo>
                    <a:pt x="19065" y="80"/>
                  </a:lnTo>
                  <a:lnTo>
                    <a:pt x="15649"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3"/>
            <p:cNvSpPr/>
            <p:nvPr/>
          </p:nvSpPr>
          <p:spPr>
            <a:xfrm>
              <a:off x="5821675" y="1550775"/>
              <a:ext cx="303875" cy="79475"/>
            </a:xfrm>
            <a:custGeom>
              <a:rect b="b" l="l" r="r" t="t"/>
              <a:pathLst>
                <a:path extrusionOk="0" h="3179" w="12155">
                  <a:moveTo>
                    <a:pt x="3893" y="1"/>
                  </a:moveTo>
                  <a:lnTo>
                    <a:pt x="2145" y="80"/>
                  </a:lnTo>
                  <a:lnTo>
                    <a:pt x="1510" y="160"/>
                  </a:lnTo>
                  <a:lnTo>
                    <a:pt x="954" y="318"/>
                  </a:lnTo>
                  <a:lnTo>
                    <a:pt x="557" y="477"/>
                  </a:lnTo>
                  <a:lnTo>
                    <a:pt x="239" y="716"/>
                  </a:lnTo>
                  <a:lnTo>
                    <a:pt x="80" y="1033"/>
                  </a:lnTo>
                  <a:lnTo>
                    <a:pt x="1" y="1510"/>
                  </a:lnTo>
                  <a:lnTo>
                    <a:pt x="80" y="1987"/>
                  </a:lnTo>
                  <a:lnTo>
                    <a:pt x="239" y="2384"/>
                  </a:lnTo>
                  <a:lnTo>
                    <a:pt x="557" y="2622"/>
                  </a:lnTo>
                  <a:lnTo>
                    <a:pt x="1033" y="2860"/>
                  </a:lnTo>
                  <a:lnTo>
                    <a:pt x="1748" y="3019"/>
                  </a:lnTo>
                  <a:lnTo>
                    <a:pt x="2543" y="3099"/>
                  </a:lnTo>
                  <a:lnTo>
                    <a:pt x="5005" y="3178"/>
                  </a:lnTo>
                  <a:lnTo>
                    <a:pt x="7706" y="3099"/>
                  </a:lnTo>
                  <a:lnTo>
                    <a:pt x="8897" y="3019"/>
                  </a:lnTo>
                  <a:lnTo>
                    <a:pt x="10009" y="2860"/>
                  </a:lnTo>
                  <a:lnTo>
                    <a:pt x="10883" y="2701"/>
                  </a:lnTo>
                  <a:lnTo>
                    <a:pt x="11519" y="2384"/>
                  </a:lnTo>
                  <a:lnTo>
                    <a:pt x="11757" y="2225"/>
                  </a:lnTo>
                  <a:lnTo>
                    <a:pt x="11995" y="1987"/>
                  </a:lnTo>
                  <a:lnTo>
                    <a:pt x="12075" y="1748"/>
                  </a:lnTo>
                  <a:lnTo>
                    <a:pt x="12154" y="1510"/>
                  </a:lnTo>
                  <a:lnTo>
                    <a:pt x="12075" y="1272"/>
                  </a:lnTo>
                  <a:lnTo>
                    <a:pt x="11995" y="1113"/>
                  </a:lnTo>
                  <a:lnTo>
                    <a:pt x="11757" y="954"/>
                  </a:lnTo>
                  <a:lnTo>
                    <a:pt x="11519" y="795"/>
                  </a:lnTo>
                  <a:lnTo>
                    <a:pt x="10804" y="557"/>
                  </a:lnTo>
                  <a:lnTo>
                    <a:pt x="9851" y="318"/>
                  </a:lnTo>
                  <a:lnTo>
                    <a:pt x="8659" y="160"/>
                  </a:lnTo>
                  <a:lnTo>
                    <a:pt x="7229" y="80"/>
                  </a:lnTo>
                  <a:lnTo>
                    <a:pt x="564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3"/>
            <p:cNvSpPr/>
            <p:nvPr/>
          </p:nvSpPr>
          <p:spPr>
            <a:xfrm>
              <a:off x="1474600" y="1441550"/>
              <a:ext cx="359475" cy="135075"/>
            </a:xfrm>
            <a:custGeom>
              <a:rect b="b" l="l" r="r" t="t"/>
              <a:pathLst>
                <a:path extrusionOk="0" h="5403" w="14379">
                  <a:moveTo>
                    <a:pt x="6514" y="1"/>
                  </a:moveTo>
                  <a:lnTo>
                    <a:pt x="4369" y="80"/>
                  </a:lnTo>
                  <a:lnTo>
                    <a:pt x="2781" y="80"/>
                  </a:lnTo>
                  <a:lnTo>
                    <a:pt x="1669" y="160"/>
                  </a:lnTo>
                  <a:lnTo>
                    <a:pt x="874" y="398"/>
                  </a:lnTo>
                  <a:lnTo>
                    <a:pt x="636" y="477"/>
                  </a:lnTo>
                  <a:lnTo>
                    <a:pt x="398" y="716"/>
                  </a:lnTo>
                  <a:lnTo>
                    <a:pt x="239" y="875"/>
                  </a:lnTo>
                  <a:lnTo>
                    <a:pt x="159" y="1113"/>
                  </a:lnTo>
                  <a:lnTo>
                    <a:pt x="0" y="1748"/>
                  </a:lnTo>
                  <a:lnTo>
                    <a:pt x="0" y="2543"/>
                  </a:lnTo>
                  <a:lnTo>
                    <a:pt x="0" y="3496"/>
                  </a:lnTo>
                  <a:lnTo>
                    <a:pt x="80" y="3893"/>
                  </a:lnTo>
                  <a:lnTo>
                    <a:pt x="159" y="4211"/>
                  </a:lnTo>
                  <a:lnTo>
                    <a:pt x="318" y="4449"/>
                  </a:lnTo>
                  <a:lnTo>
                    <a:pt x="477" y="4687"/>
                  </a:lnTo>
                  <a:lnTo>
                    <a:pt x="715" y="4926"/>
                  </a:lnTo>
                  <a:lnTo>
                    <a:pt x="1033" y="5085"/>
                  </a:lnTo>
                  <a:lnTo>
                    <a:pt x="1430" y="5164"/>
                  </a:lnTo>
                  <a:lnTo>
                    <a:pt x="1907" y="5243"/>
                  </a:lnTo>
                  <a:lnTo>
                    <a:pt x="3178" y="5402"/>
                  </a:lnTo>
                  <a:lnTo>
                    <a:pt x="10962" y="5402"/>
                  </a:lnTo>
                  <a:lnTo>
                    <a:pt x="12233" y="5323"/>
                  </a:lnTo>
                  <a:lnTo>
                    <a:pt x="12789" y="5243"/>
                  </a:lnTo>
                  <a:lnTo>
                    <a:pt x="13187" y="5085"/>
                  </a:lnTo>
                  <a:lnTo>
                    <a:pt x="13504" y="5005"/>
                  </a:lnTo>
                  <a:lnTo>
                    <a:pt x="13743" y="4767"/>
                  </a:lnTo>
                  <a:lnTo>
                    <a:pt x="13981" y="4529"/>
                  </a:lnTo>
                  <a:lnTo>
                    <a:pt x="14140" y="4290"/>
                  </a:lnTo>
                  <a:lnTo>
                    <a:pt x="14219" y="3893"/>
                  </a:lnTo>
                  <a:lnTo>
                    <a:pt x="14299" y="3496"/>
                  </a:lnTo>
                  <a:lnTo>
                    <a:pt x="14378" y="2543"/>
                  </a:lnTo>
                  <a:lnTo>
                    <a:pt x="14378" y="1828"/>
                  </a:lnTo>
                  <a:lnTo>
                    <a:pt x="14299" y="1192"/>
                  </a:lnTo>
                  <a:lnTo>
                    <a:pt x="14219" y="1033"/>
                  </a:lnTo>
                  <a:lnTo>
                    <a:pt x="14060" y="795"/>
                  </a:lnTo>
                  <a:lnTo>
                    <a:pt x="13822" y="636"/>
                  </a:lnTo>
                  <a:lnTo>
                    <a:pt x="13584" y="477"/>
                  </a:lnTo>
                  <a:lnTo>
                    <a:pt x="13187" y="318"/>
                  </a:lnTo>
                  <a:lnTo>
                    <a:pt x="12631" y="239"/>
                  </a:lnTo>
                  <a:lnTo>
                    <a:pt x="11280" y="160"/>
                  </a:lnTo>
                  <a:lnTo>
                    <a:pt x="9215" y="80"/>
                  </a:lnTo>
                  <a:lnTo>
                    <a:pt x="6514"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3"/>
            <p:cNvSpPr/>
            <p:nvPr/>
          </p:nvSpPr>
          <p:spPr>
            <a:xfrm>
              <a:off x="1629500" y="1469350"/>
              <a:ext cx="178750" cy="77475"/>
            </a:xfrm>
            <a:custGeom>
              <a:rect b="b" l="l" r="r" t="t"/>
              <a:pathLst>
                <a:path extrusionOk="0" h="3099" w="7150">
                  <a:moveTo>
                    <a:pt x="2304" y="1"/>
                  </a:moveTo>
                  <a:lnTo>
                    <a:pt x="1271" y="80"/>
                  </a:lnTo>
                  <a:lnTo>
                    <a:pt x="874" y="160"/>
                  </a:lnTo>
                  <a:lnTo>
                    <a:pt x="556" y="239"/>
                  </a:lnTo>
                  <a:lnTo>
                    <a:pt x="318" y="477"/>
                  </a:lnTo>
                  <a:lnTo>
                    <a:pt x="159" y="716"/>
                  </a:lnTo>
                  <a:lnTo>
                    <a:pt x="80" y="1033"/>
                  </a:lnTo>
                  <a:lnTo>
                    <a:pt x="0" y="1431"/>
                  </a:lnTo>
                  <a:lnTo>
                    <a:pt x="0" y="1907"/>
                  </a:lnTo>
                  <a:lnTo>
                    <a:pt x="159" y="2304"/>
                  </a:lnTo>
                  <a:lnTo>
                    <a:pt x="318" y="2622"/>
                  </a:lnTo>
                  <a:lnTo>
                    <a:pt x="636" y="2860"/>
                  </a:lnTo>
                  <a:lnTo>
                    <a:pt x="1033" y="2940"/>
                  </a:lnTo>
                  <a:lnTo>
                    <a:pt x="1510" y="3099"/>
                  </a:lnTo>
                  <a:lnTo>
                    <a:pt x="4528" y="3099"/>
                  </a:lnTo>
                  <a:lnTo>
                    <a:pt x="5243" y="3019"/>
                  </a:lnTo>
                  <a:lnTo>
                    <a:pt x="5879" y="2860"/>
                  </a:lnTo>
                  <a:lnTo>
                    <a:pt x="6355" y="2622"/>
                  </a:lnTo>
                  <a:lnTo>
                    <a:pt x="6752" y="2304"/>
                  </a:lnTo>
                  <a:lnTo>
                    <a:pt x="7070" y="1907"/>
                  </a:lnTo>
                  <a:lnTo>
                    <a:pt x="7070" y="1669"/>
                  </a:lnTo>
                  <a:lnTo>
                    <a:pt x="7150" y="1431"/>
                  </a:lnTo>
                  <a:lnTo>
                    <a:pt x="7070" y="1033"/>
                  </a:lnTo>
                  <a:lnTo>
                    <a:pt x="6752" y="716"/>
                  </a:lnTo>
                  <a:lnTo>
                    <a:pt x="6355" y="477"/>
                  </a:lnTo>
                  <a:lnTo>
                    <a:pt x="5799" y="239"/>
                  </a:lnTo>
                  <a:lnTo>
                    <a:pt x="5084" y="80"/>
                  </a:lnTo>
                  <a:lnTo>
                    <a:pt x="4290"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3"/>
            <p:cNvSpPr/>
            <p:nvPr/>
          </p:nvSpPr>
          <p:spPr>
            <a:xfrm>
              <a:off x="3857650" y="283800"/>
              <a:ext cx="59600" cy="75475"/>
            </a:xfrm>
            <a:custGeom>
              <a:rect b="b" l="l" r="r" t="t"/>
              <a:pathLst>
                <a:path extrusionOk="0" h="3019" w="2384">
                  <a:moveTo>
                    <a:pt x="0" y="0"/>
                  </a:moveTo>
                  <a:lnTo>
                    <a:pt x="0" y="556"/>
                  </a:lnTo>
                  <a:lnTo>
                    <a:pt x="874" y="556"/>
                  </a:lnTo>
                  <a:lnTo>
                    <a:pt x="874" y="3019"/>
                  </a:lnTo>
                  <a:lnTo>
                    <a:pt x="1510" y="3019"/>
                  </a:lnTo>
                  <a:lnTo>
                    <a:pt x="1510" y="556"/>
                  </a:lnTo>
                  <a:lnTo>
                    <a:pt x="2383" y="556"/>
                  </a:lnTo>
                  <a:lnTo>
                    <a:pt x="238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3"/>
            <p:cNvSpPr/>
            <p:nvPr/>
          </p:nvSpPr>
          <p:spPr>
            <a:xfrm>
              <a:off x="3919200" y="283800"/>
              <a:ext cx="69550" cy="75475"/>
            </a:xfrm>
            <a:custGeom>
              <a:rect b="b" l="l" r="r" t="t"/>
              <a:pathLst>
                <a:path extrusionOk="0" h="3019" w="2782">
                  <a:moveTo>
                    <a:pt x="1351" y="715"/>
                  </a:moveTo>
                  <a:lnTo>
                    <a:pt x="1749" y="1827"/>
                  </a:lnTo>
                  <a:lnTo>
                    <a:pt x="954" y="1827"/>
                  </a:lnTo>
                  <a:lnTo>
                    <a:pt x="1351" y="715"/>
                  </a:lnTo>
                  <a:close/>
                  <a:moveTo>
                    <a:pt x="1034" y="0"/>
                  </a:moveTo>
                  <a:lnTo>
                    <a:pt x="1" y="3019"/>
                  </a:lnTo>
                  <a:lnTo>
                    <a:pt x="636" y="3019"/>
                  </a:lnTo>
                  <a:lnTo>
                    <a:pt x="795" y="2383"/>
                  </a:lnTo>
                  <a:lnTo>
                    <a:pt x="1907" y="2383"/>
                  </a:lnTo>
                  <a:lnTo>
                    <a:pt x="2146" y="3019"/>
                  </a:lnTo>
                  <a:lnTo>
                    <a:pt x="2781" y="3019"/>
                  </a:lnTo>
                  <a:lnTo>
                    <a:pt x="17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3"/>
            <p:cNvSpPr/>
            <p:nvPr/>
          </p:nvSpPr>
          <p:spPr>
            <a:xfrm>
              <a:off x="3996650" y="283800"/>
              <a:ext cx="65575" cy="75475"/>
            </a:xfrm>
            <a:custGeom>
              <a:rect b="b" l="l" r="r" t="t"/>
              <a:pathLst>
                <a:path extrusionOk="0" h="3019" w="2623">
                  <a:moveTo>
                    <a:pt x="80" y="0"/>
                  </a:moveTo>
                  <a:lnTo>
                    <a:pt x="954" y="1509"/>
                  </a:lnTo>
                  <a:lnTo>
                    <a:pt x="1" y="3019"/>
                  </a:lnTo>
                  <a:lnTo>
                    <a:pt x="716" y="3019"/>
                  </a:lnTo>
                  <a:lnTo>
                    <a:pt x="1351" y="1986"/>
                  </a:lnTo>
                  <a:lnTo>
                    <a:pt x="1907" y="3019"/>
                  </a:lnTo>
                  <a:lnTo>
                    <a:pt x="2622" y="3019"/>
                  </a:lnTo>
                  <a:lnTo>
                    <a:pt x="1669" y="1430"/>
                  </a:lnTo>
                  <a:lnTo>
                    <a:pt x="2543" y="0"/>
                  </a:lnTo>
                  <a:lnTo>
                    <a:pt x="1828" y="0"/>
                  </a:lnTo>
                  <a:lnTo>
                    <a:pt x="1351" y="953"/>
                  </a:lnTo>
                  <a:lnTo>
                    <a:pt x="7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3"/>
            <p:cNvSpPr/>
            <p:nvPr/>
          </p:nvSpPr>
          <p:spPr>
            <a:xfrm>
              <a:off x="4076100" y="283800"/>
              <a:ext cx="13925" cy="75475"/>
            </a:xfrm>
            <a:custGeom>
              <a:rect b="b" l="l" r="r" t="t"/>
              <a:pathLst>
                <a:path extrusionOk="0" h="3019" w="557">
                  <a:moveTo>
                    <a:pt x="0" y="0"/>
                  </a:moveTo>
                  <a:lnTo>
                    <a:pt x="0" y="3019"/>
                  </a:lnTo>
                  <a:lnTo>
                    <a:pt x="556" y="3019"/>
                  </a:lnTo>
                  <a:lnTo>
                    <a:pt x="5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 name="Google Shape;245;p13"/>
          <p:cNvSpPr txBox="1"/>
          <p:nvPr/>
        </p:nvSpPr>
        <p:spPr>
          <a:xfrm>
            <a:off x="261375" y="3282425"/>
            <a:ext cx="5603100" cy="628200"/>
          </a:xfrm>
          <a:prstGeom prst="rect">
            <a:avLst/>
          </a:prstGeom>
          <a:noFill/>
          <a:ln>
            <a:noFill/>
          </a:ln>
        </p:spPr>
        <p:txBody>
          <a:bodyPr anchorCtr="0" anchor="t" bIns="91425" lIns="91425" spcFirstLastPara="1" rIns="91425" wrap="square" tIns="91425">
            <a:noAutofit/>
          </a:bodyPr>
          <a:lstStyle/>
          <a:p>
            <a:pPr indent="457200" lvl="0" marL="914400" rtl="0" algn="l">
              <a:lnSpc>
                <a:spcPct val="150000"/>
              </a:lnSpc>
              <a:spcBef>
                <a:spcPts val="0"/>
              </a:spcBef>
              <a:spcAft>
                <a:spcPts val="0"/>
              </a:spcAft>
              <a:buClr>
                <a:schemeClr val="dk1"/>
              </a:buClr>
              <a:buSzPts val="1100"/>
              <a:buFont typeface="Arial"/>
              <a:buNone/>
            </a:pPr>
            <a:r>
              <a:rPr lang="en" sz="1100">
                <a:solidFill>
                  <a:schemeClr val="dk1"/>
                </a:solidFill>
              </a:rPr>
              <a:t>Dhruv Sharma, Pasang Syangba, Maung Aung, Sujasna Tamang</a:t>
            </a:r>
            <a:endParaRPr>
              <a:solidFill>
                <a:schemeClr val="dk1"/>
              </a:solidFill>
              <a:latin typeface="Roboto"/>
              <a:ea typeface="Roboto"/>
              <a:cs typeface="Roboto"/>
              <a:sym typeface="Roboto"/>
            </a:endParaRPr>
          </a:p>
        </p:txBody>
      </p:sp>
      <p:sp>
        <p:nvSpPr>
          <p:cNvPr id="246" name="Google Shape;246;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22"/>
          <p:cNvSpPr/>
          <p:nvPr/>
        </p:nvSpPr>
        <p:spPr>
          <a:xfrm>
            <a:off x="4750000" y="1962875"/>
            <a:ext cx="3936900" cy="138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2"/>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V</a:t>
            </a:r>
            <a:r>
              <a:rPr lang="en"/>
              <a:t>isualization for Taxi_Complaints</a:t>
            </a:r>
            <a:r>
              <a:rPr lang="en"/>
              <a:t> </a:t>
            </a:r>
            <a:endParaRPr/>
          </a:p>
        </p:txBody>
      </p:sp>
      <p:grpSp>
        <p:nvGrpSpPr>
          <p:cNvPr id="610" name="Google Shape;610;p22"/>
          <p:cNvGrpSpPr/>
          <p:nvPr/>
        </p:nvGrpSpPr>
        <p:grpSpPr>
          <a:xfrm>
            <a:off x="457800" y="1053550"/>
            <a:ext cx="3132900" cy="638650"/>
            <a:chOff x="457800" y="1053550"/>
            <a:chExt cx="3132900" cy="638650"/>
          </a:xfrm>
        </p:grpSpPr>
        <p:sp>
          <p:nvSpPr>
            <p:cNvPr id="611" name="Google Shape;611;p22"/>
            <p:cNvSpPr txBox="1"/>
            <p:nvPr/>
          </p:nvSpPr>
          <p:spPr>
            <a:xfrm>
              <a:off x="457800" y="1348700"/>
              <a:ext cx="3132900" cy="3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900">
                  <a:solidFill>
                    <a:schemeClr val="dk1"/>
                  </a:solidFill>
                </a:rPr>
                <a:t>This comparison reveals patterns in complaints based on day type, aiding in optimizing resource availability</a:t>
              </a:r>
              <a:endParaRPr sz="900">
                <a:solidFill>
                  <a:schemeClr val="dk1"/>
                </a:solidFill>
              </a:endParaRPr>
            </a:p>
          </p:txBody>
        </p:sp>
        <p:sp>
          <p:nvSpPr>
            <p:cNvPr id="612" name="Google Shape;612;p22"/>
            <p:cNvSpPr txBox="1"/>
            <p:nvPr/>
          </p:nvSpPr>
          <p:spPr>
            <a:xfrm>
              <a:off x="457800" y="1053550"/>
              <a:ext cx="1571100" cy="29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Fira Sans Extra Condensed"/>
                  <a:ea typeface="Fira Sans Extra Condensed"/>
                  <a:cs typeface="Fira Sans Extra Condensed"/>
                  <a:sym typeface="Fira Sans Extra Condensed"/>
                </a:rPr>
                <a:t>Weekday vs. Weekend Complaint Trends</a:t>
              </a:r>
              <a:endParaRPr b="1" sz="900">
                <a:solidFill>
                  <a:schemeClr val="dk1"/>
                </a:solidFill>
                <a:latin typeface="Fira Sans Extra Condensed"/>
                <a:ea typeface="Fira Sans Extra Condensed"/>
                <a:cs typeface="Fira Sans Extra Condensed"/>
                <a:sym typeface="Fira Sans Extra Condensed"/>
              </a:endParaRPr>
            </a:p>
          </p:txBody>
        </p:sp>
      </p:grpSp>
      <p:grpSp>
        <p:nvGrpSpPr>
          <p:cNvPr id="613" name="Google Shape;613;p22"/>
          <p:cNvGrpSpPr/>
          <p:nvPr/>
        </p:nvGrpSpPr>
        <p:grpSpPr>
          <a:xfrm>
            <a:off x="4750000" y="1053550"/>
            <a:ext cx="3132900" cy="638650"/>
            <a:chOff x="4750000" y="1053550"/>
            <a:chExt cx="3132900" cy="638650"/>
          </a:xfrm>
        </p:grpSpPr>
        <p:sp>
          <p:nvSpPr>
            <p:cNvPr id="614" name="Google Shape;614;p22"/>
            <p:cNvSpPr txBox="1"/>
            <p:nvPr/>
          </p:nvSpPr>
          <p:spPr>
            <a:xfrm>
              <a:off x="4750000" y="1348700"/>
              <a:ext cx="3132900" cy="3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800">
                  <a:solidFill>
                    <a:schemeClr val="dk1"/>
                  </a:solidFill>
                </a:rPr>
                <a:t>This chart highlights complaint trends across boroughs, helping to identify areas with higher complaint densities for better resource allocation</a:t>
              </a:r>
              <a:r>
                <a:rPr lang="en" sz="800">
                  <a:solidFill>
                    <a:schemeClr val="dk1"/>
                  </a:solidFill>
                  <a:latin typeface="Roboto"/>
                  <a:ea typeface="Roboto"/>
                  <a:cs typeface="Roboto"/>
                  <a:sym typeface="Roboto"/>
                </a:rPr>
                <a:t>.</a:t>
              </a:r>
              <a:endParaRPr sz="800">
                <a:solidFill>
                  <a:schemeClr val="dk1"/>
                </a:solidFill>
                <a:latin typeface="Roboto"/>
                <a:ea typeface="Roboto"/>
                <a:cs typeface="Roboto"/>
                <a:sym typeface="Roboto"/>
              </a:endParaRPr>
            </a:p>
          </p:txBody>
        </p:sp>
        <p:sp>
          <p:nvSpPr>
            <p:cNvPr id="615" name="Google Shape;615;p22"/>
            <p:cNvSpPr txBox="1"/>
            <p:nvPr/>
          </p:nvSpPr>
          <p:spPr>
            <a:xfrm>
              <a:off x="4750000" y="1053550"/>
              <a:ext cx="1574700" cy="29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Fira Sans Extra Condensed"/>
                  <a:ea typeface="Fira Sans Extra Condensed"/>
                  <a:cs typeface="Fira Sans Extra Condensed"/>
                  <a:sym typeface="Fira Sans Extra Condensed"/>
                </a:rPr>
                <a:t>Complaint Trends By Borough</a:t>
              </a:r>
              <a:endParaRPr b="1" sz="1000">
                <a:solidFill>
                  <a:schemeClr val="dk1"/>
                </a:solidFill>
                <a:latin typeface="Fira Sans Extra Condensed"/>
                <a:ea typeface="Fira Sans Extra Condensed"/>
                <a:cs typeface="Fira Sans Extra Condensed"/>
                <a:sym typeface="Fira Sans Extra Condensed"/>
              </a:endParaRPr>
            </a:p>
          </p:txBody>
        </p:sp>
      </p:grpSp>
      <p:sp>
        <p:nvSpPr>
          <p:cNvPr id="616" name="Google Shape;616;p22"/>
          <p:cNvSpPr/>
          <p:nvPr/>
        </p:nvSpPr>
        <p:spPr>
          <a:xfrm>
            <a:off x="3810488" y="1108700"/>
            <a:ext cx="583500" cy="58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2"/>
          <p:cNvSpPr/>
          <p:nvPr/>
        </p:nvSpPr>
        <p:spPr>
          <a:xfrm>
            <a:off x="8103288" y="1108700"/>
            <a:ext cx="583500" cy="58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8" name="Google Shape;618;p22"/>
          <p:cNvGrpSpPr/>
          <p:nvPr/>
        </p:nvGrpSpPr>
        <p:grpSpPr>
          <a:xfrm>
            <a:off x="3932618" y="1230827"/>
            <a:ext cx="339253" cy="339253"/>
            <a:chOff x="5660400" y="238125"/>
            <a:chExt cx="481825" cy="481825"/>
          </a:xfrm>
        </p:grpSpPr>
        <p:sp>
          <p:nvSpPr>
            <p:cNvPr id="619" name="Google Shape;619;p22"/>
            <p:cNvSpPr/>
            <p:nvPr/>
          </p:nvSpPr>
          <p:spPr>
            <a:xfrm>
              <a:off x="5660400" y="436700"/>
              <a:ext cx="481825" cy="283250"/>
            </a:xfrm>
            <a:custGeom>
              <a:rect b="b" l="l" r="r" t="t"/>
              <a:pathLst>
                <a:path extrusionOk="0" h="11330" w="19273">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20" name="Google Shape;620;p22"/>
            <p:cNvSpPr/>
            <p:nvPr/>
          </p:nvSpPr>
          <p:spPr>
            <a:xfrm>
              <a:off x="5660400" y="238125"/>
              <a:ext cx="481825" cy="170375"/>
            </a:xfrm>
            <a:custGeom>
              <a:rect b="b" l="l" r="r" t="t"/>
              <a:pathLst>
                <a:path extrusionOk="0" h="6815" w="19273">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621" name="Google Shape;621;p22"/>
          <p:cNvGrpSpPr/>
          <p:nvPr/>
        </p:nvGrpSpPr>
        <p:grpSpPr>
          <a:xfrm>
            <a:off x="4791075" y="2481750"/>
            <a:ext cx="3855213" cy="180000"/>
            <a:chOff x="4791075" y="2481750"/>
            <a:chExt cx="3855213" cy="180000"/>
          </a:xfrm>
        </p:grpSpPr>
        <p:sp>
          <p:nvSpPr>
            <p:cNvPr id="622" name="Google Shape;622;p22"/>
            <p:cNvSpPr txBox="1"/>
            <p:nvPr/>
          </p:nvSpPr>
          <p:spPr>
            <a:xfrm>
              <a:off x="4791075" y="2481750"/>
              <a:ext cx="543000" cy="18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
          <p:nvSpPr>
            <p:cNvPr id="623" name="Google Shape;623;p22"/>
            <p:cNvSpPr txBox="1"/>
            <p:nvPr/>
          </p:nvSpPr>
          <p:spPr>
            <a:xfrm>
              <a:off x="8103288" y="2481750"/>
              <a:ext cx="543000" cy="18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p:txBody>
        </p:sp>
      </p:grpSp>
      <p:sp>
        <p:nvSpPr>
          <p:cNvPr id="624" name="Google Shape;624;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25" name="Google Shape;625;p22"/>
          <p:cNvPicPr preferRelativeResize="0"/>
          <p:nvPr/>
        </p:nvPicPr>
        <p:blipFill>
          <a:blip r:embed="rId3">
            <a:alphaModFix/>
          </a:blip>
          <a:stretch>
            <a:fillRect/>
          </a:stretch>
        </p:blipFill>
        <p:spPr>
          <a:xfrm>
            <a:off x="527296" y="1842375"/>
            <a:ext cx="3744576" cy="2907474"/>
          </a:xfrm>
          <a:prstGeom prst="rect">
            <a:avLst/>
          </a:prstGeom>
          <a:noFill/>
          <a:ln>
            <a:noFill/>
          </a:ln>
        </p:spPr>
      </p:pic>
      <p:pic>
        <p:nvPicPr>
          <p:cNvPr descr="Outlined map location pointer icon on transparent backgrou… | Flickr" id="626" name="Google Shape;626;p22"/>
          <p:cNvPicPr preferRelativeResize="0"/>
          <p:nvPr/>
        </p:nvPicPr>
        <p:blipFill>
          <a:blip r:embed="rId4">
            <a:alphaModFix/>
          </a:blip>
          <a:stretch>
            <a:fillRect/>
          </a:stretch>
        </p:blipFill>
        <p:spPr>
          <a:xfrm>
            <a:off x="8209350" y="1214751"/>
            <a:ext cx="371400" cy="371400"/>
          </a:xfrm>
          <a:prstGeom prst="rect">
            <a:avLst/>
          </a:prstGeom>
          <a:noFill/>
          <a:ln>
            <a:noFill/>
          </a:ln>
        </p:spPr>
      </p:pic>
      <p:grpSp>
        <p:nvGrpSpPr>
          <p:cNvPr id="627" name="Google Shape;627;p22"/>
          <p:cNvGrpSpPr/>
          <p:nvPr/>
        </p:nvGrpSpPr>
        <p:grpSpPr>
          <a:xfrm>
            <a:off x="8420103" y="2"/>
            <a:ext cx="723902" cy="665841"/>
            <a:chOff x="5610544" y="2868800"/>
            <a:chExt cx="2215799" cy="1863014"/>
          </a:xfrm>
        </p:grpSpPr>
        <p:sp>
          <p:nvSpPr>
            <p:cNvPr id="628" name="Google Shape;628;p22"/>
            <p:cNvSpPr/>
            <p:nvPr/>
          </p:nvSpPr>
          <p:spPr>
            <a:xfrm>
              <a:off x="6516100" y="2868800"/>
              <a:ext cx="404700" cy="205500"/>
            </a:xfrm>
            <a:prstGeom prst="round2SameRect">
              <a:avLst>
                <a:gd fmla="val 47457"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2"/>
            <p:cNvSpPr/>
            <p:nvPr/>
          </p:nvSpPr>
          <p:spPr>
            <a:xfrm>
              <a:off x="5610544" y="4460084"/>
              <a:ext cx="2215799" cy="271730"/>
            </a:xfrm>
            <a:custGeom>
              <a:rect b="b" l="l" r="r" t="t"/>
              <a:pathLst>
                <a:path extrusionOk="0" h="30327" w="247299">
                  <a:moveTo>
                    <a:pt x="117259" y="0"/>
                  </a:moveTo>
                  <a:lnTo>
                    <a:pt x="110987" y="40"/>
                  </a:lnTo>
                  <a:lnTo>
                    <a:pt x="104794" y="159"/>
                  </a:lnTo>
                  <a:lnTo>
                    <a:pt x="98721" y="278"/>
                  </a:lnTo>
                  <a:lnTo>
                    <a:pt x="92727" y="476"/>
                  </a:lnTo>
                  <a:lnTo>
                    <a:pt x="86852" y="675"/>
                  </a:lnTo>
                  <a:lnTo>
                    <a:pt x="81136" y="913"/>
                  </a:lnTo>
                  <a:lnTo>
                    <a:pt x="75500" y="1191"/>
                  </a:lnTo>
                  <a:lnTo>
                    <a:pt x="70022" y="1469"/>
                  </a:lnTo>
                  <a:lnTo>
                    <a:pt x="64703" y="1826"/>
                  </a:lnTo>
                  <a:lnTo>
                    <a:pt x="59503" y="2183"/>
                  </a:lnTo>
                  <a:lnTo>
                    <a:pt x="54501" y="2580"/>
                  </a:lnTo>
                  <a:lnTo>
                    <a:pt x="49658" y="2977"/>
                  </a:lnTo>
                  <a:lnTo>
                    <a:pt x="44974" y="3453"/>
                  </a:lnTo>
                  <a:lnTo>
                    <a:pt x="40489" y="3930"/>
                  </a:lnTo>
                  <a:lnTo>
                    <a:pt x="36202" y="4446"/>
                  </a:lnTo>
                  <a:lnTo>
                    <a:pt x="32113" y="4962"/>
                  </a:lnTo>
                  <a:lnTo>
                    <a:pt x="28223" y="5518"/>
                  </a:lnTo>
                  <a:lnTo>
                    <a:pt x="24531" y="6073"/>
                  </a:lnTo>
                  <a:lnTo>
                    <a:pt x="21118" y="6669"/>
                  </a:lnTo>
                  <a:lnTo>
                    <a:pt x="17902" y="7304"/>
                  </a:lnTo>
                  <a:lnTo>
                    <a:pt x="14925" y="7939"/>
                  </a:lnTo>
                  <a:lnTo>
                    <a:pt x="12186" y="8574"/>
                  </a:lnTo>
                  <a:lnTo>
                    <a:pt x="9686" y="9249"/>
                  </a:lnTo>
                  <a:lnTo>
                    <a:pt x="7502" y="9924"/>
                  </a:lnTo>
                  <a:lnTo>
                    <a:pt x="6470" y="10281"/>
                  </a:lnTo>
                  <a:lnTo>
                    <a:pt x="5557" y="10638"/>
                  </a:lnTo>
                  <a:lnTo>
                    <a:pt x="4684" y="10996"/>
                  </a:lnTo>
                  <a:lnTo>
                    <a:pt x="3890" y="11353"/>
                  </a:lnTo>
                  <a:lnTo>
                    <a:pt x="3136" y="11750"/>
                  </a:lnTo>
                  <a:lnTo>
                    <a:pt x="2501" y="12107"/>
                  </a:lnTo>
                  <a:lnTo>
                    <a:pt x="1905" y="12464"/>
                  </a:lnTo>
                  <a:lnTo>
                    <a:pt x="1389" y="12861"/>
                  </a:lnTo>
                  <a:lnTo>
                    <a:pt x="992" y="13218"/>
                  </a:lnTo>
                  <a:lnTo>
                    <a:pt x="635" y="13615"/>
                  </a:lnTo>
                  <a:lnTo>
                    <a:pt x="357" y="13973"/>
                  </a:lnTo>
                  <a:lnTo>
                    <a:pt x="159" y="14370"/>
                  </a:lnTo>
                  <a:lnTo>
                    <a:pt x="40" y="14767"/>
                  </a:lnTo>
                  <a:lnTo>
                    <a:pt x="0" y="15164"/>
                  </a:lnTo>
                  <a:lnTo>
                    <a:pt x="40" y="15560"/>
                  </a:lnTo>
                  <a:lnTo>
                    <a:pt x="159" y="15957"/>
                  </a:lnTo>
                  <a:lnTo>
                    <a:pt x="357" y="16315"/>
                  </a:lnTo>
                  <a:lnTo>
                    <a:pt x="635" y="16712"/>
                  </a:lnTo>
                  <a:lnTo>
                    <a:pt x="992" y="17109"/>
                  </a:lnTo>
                  <a:lnTo>
                    <a:pt x="1389" y="17466"/>
                  </a:lnTo>
                  <a:lnTo>
                    <a:pt x="1905" y="17863"/>
                  </a:lnTo>
                  <a:lnTo>
                    <a:pt x="2501" y="18220"/>
                  </a:lnTo>
                  <a:lnTo>
                    <a:pt x="3136" y="18577"/>
                  </a:lnTo>
                  <a:lnTo>
                    <a:pt x="3890" y="18935"/>
                  </a:lnTo>
                  <a:lnTo>
                    <a:pt x="4684" y="19331"/>
                  </a:lnTo>
                  <a:lnTo>
                    <a:pt x="5557" y="19689"/>
                  </a:lnTo>
                  <a:lnTo>
                    <a:pt x="6470" y="20006"/>
                  </a:lnTo>
                  <a:lnTo>
                    <a:pt x="7502" y="20364"/>
                  </a:lnTo>
                  <a:lnTo>
                    <a:pt x="9686" y="21078"/>
                  </a:lnTo>
                  <a:lnTo>
                    <a:pt x="12186" y="21753"/>
                  </a:lnTo>
                  <a:lnTo>
                    <a:pt x="14925" y="22388"/>
                  </a:lnTo>
                  <a:lnTo>
                    <a:pt x="17902" y="23023"/>
                  </a:lnTo>
                  <a:lnTo>
                    <a:pt x="21118" y="23658"/>
                  </a:lnTo>
                  <a:lnTo>
                    <a:pt x="24531" y="24254"/>
                  </a:lnTo>
                  <a:lnTo>
                    <a:pt x="28223" y="24809"/>
                  </a:lnTo>
                  <a:lnTo>
                    <a:pt x="32113" y="25365"/>
                  </a:lnTo>
                  <a:lnTo>
                    <a:pt x="36202" y="25881"/>
                  </a:lnTo>
                  <a:lnTo>
                    <a:pt x="40489" y="26397"/>
                  </a:lnTo>
                  <a:lnTo>
                    <a:pt x="44974" y="26874"/>
                  </a:lnTo>
                  <a:lnTo>
                    <a:pt x="49658" y="27310"/>
                  </a:lnTo>
                  <a:lnTo>
                    <a:pt x="54501" y="27747"/>
                  </a:lnTo>
                  <a:lnTo>
                    <a:pt x="59503" y="28144"/>
                  </a:lnTo>
                  <a:lnTo>
                    <a:pt x="64703" y="28501"/>
                  </a:lnTo>
                  <a:lnTo>
                    <a:pt x="70022" y="28858"/>
                  </a:lnTo>
                  <a:lnTo>
                    <a:pt x="75500" y="29136"/>
                  </a:lnTo>
                  <a:lnTo>
                    <a:pt x="81136" y="29414"/>
                  </a:lnTo>
                  <a:lnTo>
                    <a:pt x="86852" y="29652"/>
                  </a:lnTo>
                  <a:lnTo>
                    <a:pt x="92727" y="29851"/>
                  </a:lnTo>
                  <a:lnTo>
                    <a:pt x="98721" y="30009"/>
                  </a:lnTo>
                  <a:lnTo>
                    <a:pt x="104794" y="30168"/>
                  </a:lnTo>
                  <a:lnTo>
                    <a:pt x="110987" y="30248"/>
                  </a:lnTo>
                  <a:lnTo>
                    <a:pt x="117259" y="30327"/>
                  </a:lnTo>
                  <a:lnTo>
                    <a:pt x="130001" y="30327"/>
                  </a:lnTo>
                  <a:lnTo>
                    <a:pt x="136272" y="30248"/>
                  </a:lnTo>
                  <a:lnTo>
                    <a:pt x="142465" y="30168"/>
                  </a:lnTo>
                  <a:lnTo>
                    <a:pt x="148578" y="30009"/>
                  </a:lnTo>
                  <a:lnTo>
                    <a:pt x="154532" y="29851"/>
                  </a:lnTo>
                  <a:lnTo>
                    <a:pt x="160407" y="29652"/>
                  </a:lnTo>
                  <a:lnTo>
                    <a:pt x="166163" y="29414"/>
                  </a:lnTo>
                  <a:lnTo>
                    <a:pt x="171760" y="29136"/>
                  </a:lnTo>
                  <a:lnTo>
                    <a:pt x="177238" y="28858"/>
                  </a:lnTo>
                  <a:lnTo>
                    <a:pt x="182596" y="28501"/>
                  </a:lnTo>
                  <a:lnTo>
                    <a:pt x="187757" y="28144"/>
                  </a:lnTo>
                  <a:lnTo>
                    <a:pt x="192758" y="27747"/>
                  </a:lnTo>
                  <a:lnTo>
                    <a:pt x="197641" y="27310"/>
                  </a:lnTo>
                  <a:lnTo>
                    <a:pt x="202285" y="26874"/>
                  </a:lnTo>
                  <a:lnTo>
                    <a:pt x="206771" y="26397"/>
                  </a:lnTo>
                  <a:lnTo>
                    <a:pt x="211058" y="25881"/>
                  </a:lnTo>
                  <a:lnTo>
                    <a:pt x="215186" y="25365"/>
                  </a:lnTo>
                  <a:lnTo>
                    <a:pt x="219076" y="24809"/>
                  </a:lnTo>
                  <a:lnTo>
                    <a:pt x="222728" y="24254"/>
                  </a:lnTo>
                  <a:lnTo>
                    <a:pt x="226181" y="23658"/>
                  </a:lnTo>
                  <a:lnTo>
                    <a:pt x="229397" y="23023"/>
                  </a:lnTo>
                  <a:lnTo>
                    <a:pt x="232374" y="22388"/>
                  </a:lnTo>
                  <a:lnTo>
                    <a:pt x="235113" y="21753"/>
                  </a:lnTo>
                  <a:lnTo>
                    <a:pt x="237574" y="21078"/>
                  </a:lnTo>
                  <a:lnTo>
                    <a:pt x="239797" y="20364"/>
                  </a:lnTo>
                  <a:lnTo>
                    <a:pt x="240789" y="20006"/>
                  </a:lnTo>
                  <a:lnTo>
                    <a:pt x="241742" y="19689"/>
                  </a:lnTo>
                  <a:lnTo>
                    <a:pt x="242615" y="19331"/>
                  </a:lnTo>
                  <a:lnTo>
                    <a:pt x="243409" y="18935"/>
                  </a:lnTo>
                  <a:lnTo>
                    <a:pt x="244123" y="18577"/>
                  </a:lnTo>
                  <a:lnTo>
                    <a:pt x="244798" y="18220"/>
                  </a:lnTo>
                  <a:lnTo>
                    <a:pt x="245354" y="17863"/>
                  </a:lnTo>
                  <a:lnTo>
                    <a:pt x="245870" y="17466"/>
                  </a:lnTo>
                  <a:lnTo>
                    <a:pt x="246307" y="17109"/>
                  </a:lnTo>
                  <a:lnTo>
                    <a:pt x="246664" y="16712"/>
                  </a:lnTo>
                  <a:lnTo>
                    <a:pt x="246942" y="16315"/>
                  </a:lnTo>
                  <a:lnTo>
                    <a:pt x="247140" y="15957"/>
                  </a:lnTo>
                  <a:lnTo>
                    <a:pt x="247259" y="15560"/>
                  </a:lnTo>
                  <a:lnTo>
                    <a:pt x="247299" y="15164"/>
                  </a:lnTo>
                  <a:lnTo>
                    <a:pt x="247259" y="14767"/>
                  </a:lnTo>
                  <a:lnTo>
                    <a:pt x="247140" y="14370"/>
                  </a:lnTo>
                  <a:lnTo>
                    <a:pt x="246942" y="13973"/>
                  </a:lnTo>
                  <a:lnTo>
                    <a:pt x="246664" y="13615"/>
                  </a:lnTo>
                  <a:lnTo>
                    <a:pt x="246307" y="13218"/>
                  </a:lnTo>
                  <a:lnTo>
                    <a:pt x="245870" y="12861"/>
                  </a:lnTo>
                  <a:lnTo>
                    <a:pt x="245354" y="12464"/>
                  </a:lnTo>
                  <a:lnTo>
                    <a:pt x="244798" y="12107"/>
                  </a:lnTo>
                  <a:lnTo>
                    <a:pt x="244123" y="11750"/>
                  </a:lnTo>
                  <a:lnTo>
                    <a:pt x="243409" y="11353"/>
                  </a:lnTo>
                  <a:lnTo>
                    <a:pt x="242615" y="10996"/>
                  </a:lnTo>
                  <a:lnTo>
                    <a:pt x="241742" y="10638"/>
                  </a:lnTo>
                  <a:lnTo>
                    <a:pt x="240789" y="10281"/>
                  </a:lnTo>
                  <a:lnTo>
                    <a:pt x="239797" y="9924"/>
                  </a:lnTo>
                  <a:lnTo>
                    <a:pt x="237574" y="9249"/>
                  </a:lnTo>
                  <a:lnTo>
                    <a:pt x="235113" y="8574"/>
                  </a:lnTo>
                  <a:lnTo>
                    <a:pt x="232374" y="7939"/>
                  </a:lnTo>
                  <a:lnTo>
                    <a:pt x="229397" y="7304"/>
                  </a:lnTo>
                  <a:lnTo>
                    <a:pt x="226181" y="6669"/>
                  </a:lnTo>
                  <a:lnTo>
                    <a:pt x="222728" y="6073"/>
                  </a:lnTo>
                  <a:lnTo>
                    <a:pt x="219076" y="5518"/>
                  </a:lnTo>
                  <a:lnTo>
                    <a:pt x="215186" y="4962"/>
                  </a:lnTo>
                  <a:lnTo>
                    <a:pt x="211058" y="4446"/>
                  </a:lnTo>
                  <a:lnTo>
                    <a:pt x="206771" y="3930"/>
                  </a:lnTo>
                  <a:lnTo>
                    <a:pt x="202285" y="3453"/>
                  </a:lnTo>
                  <a:lnTo>
                    <a:pt x="197641" y="2977"/>
                  </a:lnTo>
                  <a:lnTo>
                    <a:pt x="192758" y="2580"/>
                  </a:lnTo>
                  <a:lnTo>
                    <a:pt x="187757" y="2183"/>
                  </a:lnTo>
                  <a:lnTo>
                    <a:pt x="182596" y="1826"/>
                  </a:lnTo>
                  <a:lnTo>
                    <a:pt x="177238" y="1469"/>
                  </a:lnTo>
                  <a:lnTo>
                    <a:pt x="171760" y="1191"/>
                  </a:lnTo>
                  <a:lnTo>
                    <a:pt x="166163" y="913"/>
                  </a:lnTo>
                  <a:lnTo>
                    <a:pt x="160407" y="675"/>
                  </a:lnTo>
                  <a:lnTo>
                    <a:pt x="154532" y="476"/>
                  </a:lnTo>
                  <a:lnTo>
                    <a:pt x="148578" y="278"/>
                  </a:lnTo>
                  <a:lnTo>
                    <a:pt x="142465" y="159"/>
                  </a:lnTo>
                  <a:lnTo>
                    <a:pt x="136272" y="40"/>
                  </a:lnTo>
                  <a:lnTo>
                    <a:pt x="13000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2"/>
            <p:cNvSpPr/>
            <p:nvPr/>
          </p:nvSpPr>
          <p:spPr>
            <a:xfrm>
              <a:off x="5610544" y="4460084"/>
              <a:ext cx="2215799" cy="271730"/>
            </a:xfrm>
            <a:custGeom>
              <a:rect b="b" l="l" r="r" t="t"/>
              <a:pathLst>
                <a:path extrusionOk="0" fill="none" h="30327" w="247299">
                  <a:moveTo>
                    <a:pt x="123650" y="0"/>
                  </a:moveTo>
                  <a:lnTo>
                    <a:pt x="123650" y="0"/>
                  </a:lnTo>
                  <a:lnTo>
                    <a:pt x="117259" y="0"/>
                  </a:lnTo>
                  <a:lnTo>
                    <a:pt x="110987" y="40"/>
                  </a:lnTo>
                  <a:lnTo>
                    <a:pt x="104794" y="159"/>
                  </a:lnTo>
                  <a:lnTo>
                    <a:pt x="98721" y="278"/>
                  </a:lnTo>
                  <a:lnTo>
                    <a:pt x="92727" y="476"/>
                  </a:lnTo>
                  <a:lnTo>
                    <a:pt x="86852" y="675"/>
                  </a:lnTo>
                  <a:lnTo>
                    <a:pt x="81136" y="913"/>
                  </a:lnTo>
                  <a:lnTo>
                    <a:pt x="75500" y="1191"/>
                  </a:lnTo>
                  <a:lnTo>
                    <a:pt x="70022" y="1469"/>
                  </a:lnTo>
                  <a:lnTo>
                    <a:pt x="64703" y="1826"/>
                  </a:lnTo>
                  <a:lnTo>
                    <a:pt x="59503" y="2183"/>
                  </a:lnTo>
                  <a:lnTo>
                    <a:pt x="54501" y="2580"/>
                  </a:lnTo>
                  <a:lnTo>
                    <a:pt x="49658" y="2977"/>
                  </a:lnTo>
                  <a:lnTo>
                    <a:pt x="44974" y="3453"/>
                  </a:lnTo>
                  <a:lnTo>
                    <a:pt x="40489" y="3930"/>
                  </a:lnTo>
                  <a:lnTo>
                    <a:pt x="36202" y="4446"/>
                  </a:lnTo>
                  <a:lnTo>
                    <a:pt x="32113" y="4962"/>
                  </a:lnTo>
                  <a:lnTo>
                    <a:pt x="28223" y="5518"/>
                  </a:lnTo>
                  <a:lnTo>
                    <a:pt x="24531" y="6073"/>
                  </a:lnTo>
                  <a:lnTo>
                    <a:pt x="21118" y="6669"/>
                  </a:lnTo>
                  <a:lnTo>
                    <a:pt x="17902" y="7304"/>
                  </a:lnTo>
                  <a:lnTo>
                    <a:pt x="14925" y="7939"/>
                  </a:lnTo>
                  <a:lnTo>
                    <a:pt x="12186" y="8574"/>
                  </a:lnTo>
                  <a:lnTo>
                    <a:pt x="9686" y="9249"/>
                  </a:lnTo>
                  <a:lnTo>
                    <a:pt x="7502" y="9924"/>
                  </a:lnTo>
                  <a:lnTo>
                    <a:pt x="6470" y="10281"/>
                  </a:lnTo>
                  <a:lnTo>
                    <a:pt x="5557" y="10638"/>
                  </a:lnTo>
                  <a:lnTo>
                    <a:pt x="4684" y="10996"/>
                  </a:lnTo>
                  <a:lnTo>
                    <a:pt x="3890" y="11353"/>
                  </a:lnTo>
                  <a:lnTo>
                    <a:pt x="3136" y="11750"/>
                  </a:lnTo>
                  <a:lnTo>
                    <a:pt x="2501" y="12107"/>
                  </a:lnTo>
                  <a:lnTo>
                    <a:pt x="1905" y="12464"/>
                  </a:lnTo>
                  <a:lnTo>
                    <a:pt x="1389" y="12861"/>
                  </a:lnTo>
                  <a:lnTo>
                    <a:pt x="992" y="13218"/>
                  </a:lnTo>
                  <a:lnTo>
                    <a:pt x="635" y="13615"/>
                  </a:lnTo>
                  <a:lnTo>
                    <a:pt x="357" y="13973"/>
                  </a:lnTo>
                  <a:lnTo>
                    <a:pt x="159" y="14370"/>
                  </a:lnTo>
                  <a:lnTo>
                    <a:pt x="40" y="14767"/>
                  </a:lnTo>
                  <a:lnTo>
                    <a:pt x="0" y="15164"/>
                  </a:lnTo>
                  <a:lnTo>
                    <a:pt x="0" y="15164"/>
                  </a:lnTo>
                  <a:lnTo>
                    <a:pt x="40" y="15560"/>
                  </a:lnTo>
                  <a:lnTo>
                    <a:pt x="159" y="15957"/>
                  </a:lnTo>
                  <a:lnTo>
                    <a:pt x="357" y="16315"/>
                  </a:lnTo>
                  <a:lnTo>
                    <a:pt x="635" y="16712"/>
                  </a:lnTo>
                  <a:lnTo>
                    <a:pt x="992" y="17109"/>
                  </a:lnTo>
                  <a:lnTo>
                    <a:pt x="1389" y="17466"/>
                  </a:lnTo>
                  <a:lnTo>
                    <a:pt x="1905" y="17863"/>
                  </a:lnTo>
                  <a:lnTo>
                    <a:pt x="2501" y="18220"/>
                  </a:lnTo>
                  <a:lnTo>
                    <a:pt x="3136" y="18577"/>
                  </a:lnTo>
                  <a:lnTo>
                    <a:pt x="3890" y="18935"/>
                  </a:lnTo>
                  <a:lnTo>
                    <a:pt x="4684" y="19331"/>
                  </a:lnTo>
                  <a:lnTo>
                    <a:pt x="5557" y="19689"/>
                  </a:lnTo>
                  <a:lnTo>
                    <a:pt x="6470" y="20006"/>
                  </a:lnTo>
                  <a:lnTo>
                    <a:pt x="7502" y="20364"/>
                  </a:lnTo>
                  <a:lnTo>
                    <a:pt x="9686" y="21078"/>
                  </a:lnTo>
                  <a:lnTo>
                    <a:pt x="12186" y="21753"/>
                  </a:lnTo>
                  <a:lnTo>
                    <a:pt x="14925" y="22388"/>
                  </a:lnTo>
                  <a:lnTo>
                    <a:pt x="17902" y="23023"/>
                  </a:lnTo>
                  <a:lnTo>
                    <a:pt x="21118" y="23658"/>
                  </a:lnTo>
                  <a:lnTo>
                    <a:pt x="24531" y="24254"/>
                  </a:lnTo>
                  <a:lnTo>
                    <a:pt x="28223" y="24809"/>
                  </a:lnTo>
                  <a:lnTo>
                    <a:pt x="32113" y="25365"/>
                  </a:lnTo>
                  <a:lnTo>
                    <a:pt x="36202" y="25881"/>
                  </a:lnTo>
                  <a:lnTo>
                    <a:pt x="40489" y="26397"/>
                  </a:lnTo>
                  <a:lnTo>
                    <a:pt x="44974" y="26874"/>
                  </a:lnTo>
                  <a:lnTo>
                    <a:pt x="49658" y="27310"/>
                  </a:lnTo>
                  <a:lnTo>
                    <a:pt x="54501" y="27747"/>
                  </a:lnTo>
                  <a:lnTo>
                    <a:pt x="59503" y="28144"/>
                  </a:lnTo>
                  <a:lnTo>
                    <a:pt x="64703" y="28501"/>
                  </a:lnTo>
                  <a:lnTo>
                    <a:pt x="70022" y="28858"/>
                  </a:lnTo>
                  <a:lnTo>
                    <a:pt x="75500" y="29136"/>
                  </a:lnTo>
                  <a:lnTo>
                    <a:pt x="81136" y="29414"/>
                  </a:lnTo>
                  <a:lnTo>
                    <a:pt x="86852" y="29652"/>
                  </a:lnTo>
                  <a:lnTo>
                    <a:pt x="92727" y="29851"/>
                  </a:lnTo>
                  <a:lnTo>
                    <a:pt x="98721" y="30009"/>
                  </a:lnTo>
                  <a:lnTo>
                    <a:pt x="104794" y="30168"/>
                  </a:lnTo>
                  <a:lnTo>
                    <a:pt x="110987" y="30248"/>
                  </a:lnTo>
                  <a:lnTo>
                    <a:pt x="117259" y="30327"/>
                  </a:lnTo>
                  <a:lnTo>
                    <a:pt x="123650" y="30327"/>
                  </a:lnTo>
                  <a:lnTo>
                    <a:pt x="123650" y="30327"/>
                  </a:lnTo>
                  <a:lnTo>
                    <a:pt x="130001" y="30327"/>
                  </a:lnTo>
                  <a:lnTo>
                    <a:pt x="136272" y="30248"/>
                  </a:lnTo>
                  <a:lnTo>
                    <a:pt x="142465" y="30168"/>
                  </a:lnTo>
                  <a:lnTo>
                    <a:pt x="148578" y="30009"/>
                  </a:lnTo>
                  <a:lnTo>
                    <a:pt x="154532" y="29851"/>
                  </a:lnTo>
                  <a:lnTo>
                    <a:pt x="160407" y="29652"/>
                  </a:lnTo>
                  <a:lnTo>
                    <a:pt x="166163" y="29414"/>
                  </a:lnTo>
                  <a:lnTo>
                    <a:pt x="171760" y="29136"/>
                  </a:lnTo>
                  <a:lnTo>
                    <a:pt x="177238" y="28858"/>
                  </a:lnTo>
                  <a:lnTo>
                    <a:pt x="182596" y="28501"/>
                  </a:lnTo>
                  <a:lnTo>
                    <a:pt x="187757" y="28144"/>
                  </a:lnTo>
                  <a:lnTo>
                    <a:pt x="192758" y="27747"/>
                  </a:lnTo>
                  <a:lnTo>
                    <a:pt x="197641" y="27310"/>
                  </a:lnTo>
                  <a:lnTo>
                    <a:pt x="202285" y="26874"/>
                  </a:lnTo>
                  <a:lnTo>
                    <a:pt x="206771" y="26397"/>
                  </a:lnTo>
                  <a:lnTo>
                    <a:pt x="211058" y="25881"/>
                  </a:lnTo>
                  <a:lnTo>
                    <a:pt x="215186" y="25365"/>
                  </a:lnTo>
                  <a:lnTo>
                    <a:pt x="219076" y="24809"/>
                  </a:lnTo>
                  <a:lnTo>
                    <a:pt x="222728" y="24254"/>
                  </a:lnTo>
                  <a:lnTo>
                    <a:pt x="226181" y="23658"/>
                  </a:lnTo>
                  <a:lnTo>
                    <a:pt x="229397" y="23023"/>
                  </a:lnTo>
                  <a:lnTo>
                    <a:pt x="232374" y="22388"/>
                  </a:lnTo>
                  <a:lnTo>
                    <a:pt x="235113" y="21753"/>
                  </a:lnTo>
                  <a:lnTo>
                    <a:pt x="237574" y="21078"/>
                  </a:lnTo>
                  <a:lnTo>
                    <a:pt x="239797" y="20364"/>
                  </a:lnTo>
                  <a:lnTo>
                    <a:pt x="240789" y="20006"/>
                  </a:lnTo>
                  <a:lnTo>
                    <a:pt x="241742" y="19689"/>
                  </a:lnTo>
                  <a:lnTo>
                    <a:pt x="242615" y="19331"/>
                  </a:lnTo>
                  <a:lnTo>
                    <a:pt x="243409" y="18935"/>
                  </a:lnTo>
                  <a:lnTo>
                    <a:pt x="244123" y="18577"/>
                  </a:lnTo>
                  <a:lnTo>
                    <a:pt x="244798" y="18220"/>
                  </a:lnTo>
                  <a:lnTo>
                    <a:pt x="245354" y="17863"/>
                  </a:lnTo>
                  <a:lnTo>
                    <a:pt x="245870" y="17466"/>
                  </a:lnTo>
                  <a:lnTo>
                    <a:pt x="246307" y="17109"/>
                  </a:lnTo>
                  <a:lnTo>
                    <a:pt x="246664" y="16712"/>
                  </a:lnTo>
                  <a:lnTo>
                    <a:pt x="246942" y="16315"/>
                  </a:lnTo>
                  <a:lnTo>
                    <a:pt x="247140" y="15957"/>
                  </a:lnTo>
                  <a:lnTo>
                    <a:pt x="247259" y="15560"/>
                  </a:lnTo>
                  <a:lnTo>
                    <a:pt x="247299" y="15164"/>
                  </a:lnTo>
                  <a:lnTo>
                    <a:pt x="247299" y="15164"/>
                  </a:lnTo>
                  <a:lnTo>
                    <a:pt x="247259" y="14767"/>
                  </a:lnTo>
                  <a:lnTo>
                    <a:pt x="247140" y="14370"/>
                  </a:lnTo>
                  <a:lnTo>
                    <a:pt x="246942" y="13973"/>
                  </a:lnTo>
                  <a:lnTo>
                    <a:pt x="246664" y="13615"/>
                  </a:lnTo>
                  <a:lnTo>
                    <a:pt x="246307" y="13218"/>
                  </a:lnTo>
                  <a:lnTo>
                    <a:pt x="245870" y="12861"/>
                  </a:lnTo>
                  <a:lnTo>
                    <a:pt x="245354" y="12464"/>
                  </a:lnTo>
                  <a:lnTo>
                    <a:pt x="244798" y="12107"/>
                  </a:lnTo>
                  <a:lnTo>
                    <a:pt x="244123" y="11750"/>
                  </a:lnTo>
                  <a:lnTo>
                    <a:pt x="243409" y="11353"/>
                  </a:lnTo>
                  <a:lnTo>
                    <a:pt x="242615" y="10996"/>
                  </a:lnTo>
                  <a:lnTo>
                    <a:pt x="241742" y="10638"/>
                  </a:lnTo>
                  <a:lnTo>
                    <a:pt x="240789" y="10281"/>
                  </a:lnTo>
                  <a:lnTo>
                    <a:pt x="239797" y="9924"/>
                  </a:lnTo>
                  <a:lnTo>
                    <a:pt x="237574" y="9249"/>
                  </a:lnTo>
                  <a:lnTo>
                    <a:pt x="235113" y="8574"/>
                  </a:lnTo>
                  <a:lnTo>
                    <a:pt x="232374" y="7939"/>
                  </a:lnTo>
                  <a:lnTo>
                    <a:pt x="229397" y="7304"/>
                  </a:lnTo>
                  <a:lnTo>
                    <a:pt x="226181" y="6669"/>
                  </a:lnTo>
                  <a:lnTo>
                    <a:pt x="222728" y="6073"/>
                  </a:lnTo>
                  <a:lnTo>
                    <a:pt x="219076" y="5518"/>
                  </a:lnTo>
                  <a:lnTo>
                    <a:pt x="215186" y="4962"/>
                  </a:lnTo>
                  <a:lnTo>
                    <a:pt x="211058" y="4446"/>
                  </a:lnTo>
                  <a:lnTo>
                    <a:pt x="206771" y="3930"/>
                  </a:lnTo>
                  <a:lnTo>
                    <a:pt x="202285" y="3453"/>
                  </a:lnTo>
                  <a:lnTo>
                    <a:pt x="197641" y="2977"/>
                  </a:lnTo>
                  <a:lnTo>
                    <a:pt x="192758" y="2580"/>
                  </a:lnTo>
                  <a:lnTo>
                    <a:pt x="187757" y="2183"/>
                  </a:lnTo>
                  <a:lnTo>
                    <a:pt x="182596" y="1826"/>
                  </a:lnTo>
                  <a:lnTo>
                    <a:pt x="177238" y="1469"/>
                  </a:lnTo>
                  <a:lnTo>
                    <a:pt x="171760" y="1191"/>
                  </a:lnTo>
                  <a:lnTo>
                    <a:pt x="166163" y="913"/>
                  </a:lnTo>
                  <a:lnTo>
                    <a:pt x="160407" y="675"/>
                  </a:lnTo>
                  <a:lnTo>
                    <a:pt x="154532" y="476"/>
                  </a:lnTo>
                  <a:lnTo>
                    <a:pt x="148578" y="278"/>
                  </a:lnTo>
                  <a:lnTo>
                    <a:pt x="142465" y="159"/>
                  </a:lnTo>
                  <a:lnTo>
                    <a:pt x="136272" y="40"/>
                  </a:lnTo>
                  <a:lnTo>
                    <a:pt x="130001" y="0"/>
                  </a:lnTo>
                  <a:lnTo>
                    <a:pt x="12365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1" name="Google Shape;631;p22"/>
            <p:cNvGrpSpPr/>
            <p:nvPr/>
          </p:nvGrpSpPr>
          <p:grpSpPr>
            <a:xfrm>
              <a:off x="6597864" y="2924305"/>
              <a:ext cx="245782" cy="84305"/>
              <a:chOff x="6597864" y="2924305"/>
              <a:chExt cx="245782" cy="84305"/>
            </a:xfrm>
          </p:grpSpPr>
          <p:sp>
            <p:nvSpPr>
              <p:cNvPr id="632" name="Google Shape;632;p22"/>
              <p:cNvSpPr/>
              <p:nvPr/>
            </p:nvSpPr>
            <p:spPr>
              <a:xfrm>
                <a:off x="6597864" y="2924305"/>
                <a:ext cx="69010" cy="84305"/>
              </a:xfrm>
              <a:custGeom>
                <a:rect b="b" l="l" r="r" t="t"/>
                <a:pathLst>
                  <a:path extrusionOk="0" h="9409" w="7702">
                    <a:moveTo>
                      <a:pt x="1" y="1"/>
                    </a:moveTo>
                    <a:lnTo>
                      <a:pt x="1" y="1748"/>
                    </a:lnTo>
                    <a:lnTo>
                      <a:pt x="2819" y="1748"/>
                    </a:lnTo>
                    <a:lnTo>
                      <a:pt x="2819" y="9409"/>
                    </a:lnTo>
                    <a:lnTo>
                      <a:pt x="4883" y="9409"/>
                    </a:lnTo>
                    <a:lnTo>
                      <a:pt x="4883" y="1748"/>
                    </a:lnTo>
                    <a:lnTo>
                      <a:pt x="7702" y="1748"/>
                    </a:lnTo>
                    <a:lnTo>
                      <a:pt x="77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2"/>
              <p:cNvSpPr/>
              <p:nvPr/>
            </p:nvSpPr>
            <p:spPr>
              <a:xfrm>
                <a:off x="6656911" y="2924305"/>
                <a:ext cx="82163" cy="84305"/>
              </a:xfrm>
              <a:custGeom>
                <a:rect b="b" l="l" r="r" t="t"/>
                <a:pathLst>
                  <a:path extrusionOk="0" h="9409" w="9170">
                    <a:moveTo>
                      <a:pt x="4605" y="2303"/>
                    </a:moveTo>
                    <a:lnTo>
                      <a:pt x="5796" y="5757"/>
                    </a:lnTo>
                    <a:lnTo>
                      <a:pt x="3335" y="5757"/>
                    </a:lnTo>
                    <a:lnTo>
                      <a:pt x="4565" y="2303"/>
                    </a:lnTo>
                    <a:close/>
                    <a:moveTo>
                      <a:pt x="3533" y="1"/>
                    </a:moveTo>
                    <a:lnTo>
                      <a:pt x="0" y="9409"/>
                    </a:lnTo>
                    <a:lnTo>
                      <a:pt x="2064" y="9409"/>
                    </a:lnTo>
                    <a:lnTo>
                      <a:pt x="2819" y="7305"/>
                    </a:lnTo>
                    <a:lnTo>
                      <a:pt x="6312" y="7305"/>
                    </a:lnTo>
                    <a:lnTo>
                      <a:pt x="7026" y="9409"/>
                    </a:lnTo>
                    <a:lnTo>
                      <a:pt x="9170" y="9409"/>
                    </a:lnTo>
                    <a:lnTo>
                      <a:pt x="56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2"/>
              <p:cNvSpPr/>
              <p:nvPr/>
            </p:nvSpPr>
            <p:spPr>
              <a:xfrm>
                <a:off x="6737649" y="2924305"/>
                <a:ext cx="80031" cy="84305"/>
              </a:xfrm>
              <a:custGeom>
                <a:rect b="b" l="l" r="r" t="t"/>
                <a:pathLst>
                  <a:path extrusionOk="0" h="9409" w="8932">
                    <a:moveTo>
                      <a:pt x="278" y="1"/>
                    </a:moveTo>
                    <a:lnTo>
                      <a:pt x="3295" y="4486"/>
                    </a:lnTo>
                    <a:lnTo>
                      <a:pt x="0" y="9409"/>
                    </a:lnTo>
                    <a:lnTo>
                      <a:pt x="2342" y="9409"/>
                    </a:lnTo>
                    <a:lnTo>
                      <a:pt x="4406" y="6154"/>
                    </a:lnTo>
                    <a:lnTo>
                      <a:pt x="6470" y="9409"/>
                    </a:lnTo>
                    <a:lnTo>
                      <a:pt x="8931" y="9409"/>
                    </a:lnTo>
                    <a:lnTo>
                      <a:pt x="5676" y="4486"/>
                    </a:lnTo>
                    <a:lnTo>
                      <a:pt x="8693" y="1"/>
                    </a:lnTo>
                    <a:lnTo>
                      <a:pt x="6391" y="1"/>
                    </a:lnTo>
                    <a:lnTo>
                      <a:pt x="4486" y="2978"/>
                    </a:lnTo>
                    <a:lnTo>
                      <a:pt x="26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2"/>
              <p:cNvSpPr/>
              <p:nvPr/>
            </p:nvSpPr>
            <p:spPr>
              <a:xfrm>
                <a:off x="6825135" y="2924305"/>
                <a:ext cx="18511" cy="84305"/>
              </a:xfrm>
              <a:custGeom>
                <a:rect b="b" l="l" r="r" t="t"/>
                <a:pathLst>
                  <a:path extrusionOk="0" h="9409" w="2066">
                    <a:moveTo>
                      <a:pt x="1" y="1"/>
                    </a:moveTo>
                    <a:lnTo>
                      <a:pt x="1" y="9409"/>
                    </a:lnTo>
                    <a:lnTo>
                      <a:pt x="2065" y="9409"/>
                    </a:lnTo>
                    <a:lnTo>
                      <a:pt x="2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6" name="Google Shape;636;p22"/>
            <p:cNvSpPr/>
            <p:nvPr/>
          </p:nvSpPr>
          <p:spPr>
            <a:xfrm>
              <a:off x="5975449" y="4187279"/>
              <a:ext cx="288100" cy="428951"/>
            </a:xfrm>
            <a:custGeom>
              <a:rect b="b" l="l" r="r" t="t"/>
              <a:pathLst>
                <a:path extrusionOk="0" h="47874" w="32154">
                  <a:moveTo>
                    <a:pt x="8972" y="1"/>
                  </a:moveTo>
                  <a:lnTo>
                    <a:pt x="8059" y="80"/>
                  </a:lnTo>
                  <a:lnTo>
                    <a:pt x="7146" y="199"/>
                  </a:lnTo>
                  <a:lnTo>
                    <a:pt x="6273" y="438"/>
                  </a:lnTo>
                  <a:lnTo>
                    <a:pt x="5479" y="715"/>
                  </a:lnTo>
                  <a:lnTo>
                    <a:pt x="4685" y="1112"/>
                  </a:lnTo>
                  <a:lnTo>
                    <a:pt x="3931" y="1549"/>
                  </a:lnTo>
                  <a:lnTo>
                    <a:pt x="3256" y="2065"/>
                  </a:lnTo>
                  <a:lnTo>
                    <a:pt x="2621" y="2661"/>
                  </a:lnTo>
                  <a:lnTo>
                    <a:pt x="2025" y="3296"/>
                  </a:lnTo>
                  <a:lnTo>
                    <a:pt x="1509" y="3970"/>
                  </a:lnTo>
                  <a:lnTo>
                    <a:pt x="1073" y="4725"/>
                  </a:lnTo>
                  <a:lnTo>
                    <a:pt x="676" y="5479"/>
                  </a:lnTo>
                  <a:lnTo>
                    <a:pt x="398" y="6312"/>
                  </a:lnTo>
                  <a:lnTo>
                    <a:pt x="160" y="7186"/>
                  </a:lnTo>
                  <a:lnTo>
                    <a:pt x="41" y="8059"/>
                  </a:lnTo>
                  <a:lnTo>
                    <a:pt x="1" y="8972"/>
                  </a:lnTo>
                  <a:lnTo>
                    <a:pt x="1" y="38902"/>
                  </a:lnTo>
                  <a:lnTo>
                    <a:pt x="41" y="39815"/>
                  </a:lnTo>
                  <a:lnTo>
                    <a:pt x="160" y="40728"/>
                  </a:lnTo>
                  <a:lnTo>
                    <a:pt x="398" y="41562"/>
                  </a:lnTo>
                  <a:lnTo>
                    <a:pt x="676" y="42395"/>
                  </a:lnTo>
                  <a:lnTo>
                    <a:pt x="1073" y="43189"/>
                  </a:lnTo>
                  <a:lnTo>
                    <a:pt x="1509" y="43904"/>
                  </a:lnTo>
                  <a:lnTo>
                    <a:pt x="2025" y="44618"/>
                  </a:lnTo>
                  <a:lnTo>
                    <a:pt x="2621" y="45253"/>
                  </a:lnTo>
                  <a:lnTo>
                    <a:pt x="3256" y="45809"/>
                  </a:lnTo>
                  <a:lnTo>
                    <a:pt x="3931" y="46325"/>
                  </a:lnTo>
                  <a:lnTo>
                    <a:pt x="4685" y="46801"/>
                  </a:lnTo>
                  <a:lnTo>
                    <a:pt x="5479" y="47159"/>
                  </a:lnTo>
                  <a:lnTo>
                    <a:pt x="6273" y="47476"/>
                  </a:lnTo>
                  <a:lnTo>
                    <a:pt x="7146" y="47675"/>
                  </a:lnTo>
                  <a:lnTo>
                    <a:pt x="8059" y="47833"/>
                  </a:lnTo>
                  <a:lnTo>
                    <a:pt x="8972" y="47873"/>
                  </a:lnTo>
                  <a:lnTo>
                    <a:pt x="23183" y="47873"/>
                  </a:lnTo>
                  <a:lnTo>
                    <a:pt x="24096" y="47833"/>
                  </a:lnTo>
                  <a:lnTo>
                    <a:pt x="24969" y="47675"/>
                  </a:lnTo>
                  <a:lnTo>
                    <a:pt x="25842" y="47476"/>
                  </a:lnTo>
                  <a:lnTo>
                    <a:pt x="26676" y="47159"/>
                  </a:lnTo>
                  <a:lnTo>
                    <a:pt x="27430" y="46801"/>
                  </a:lnTo>
                  <a:lnTo>
                    <a:pt x="28184" y="46325"/>
                  </a:lnTo>
                  <a:lnTo>
                    <a:pt x="28859" y="45809"/>
                  </a:lnTo>
                  <a:lnTo>
                    <a:pt x="29494" y="45253"/>
                  </a:lnTo>
                  <a:lnTo>
                    <a:pt x="30090" y="44618"/>
                  </a:lnTo>
                  <a:lnTo>
                    <a:pt x="30606" y="43904"/>
                  </a:lnTo>
                  <a:lnTo>
                    <a:pt x="31042" y="43189"/>
                  </a:lnTo>
                  <a:lnTo>
                    <a:pt x="31439" y="42395"/>
                  </a:lnTo>
                  <a:lnTo>
                    <a:pt x="31717" y="41562"/>
                  </a:lnTo>
                  <a:lnTo>
                    <a:pt x="31955" y="40728"/>
                  </a:lnTo>
                  <a:lnTo>
                    <a:pt x="32074" y="39815"/>
                  </a:lnTo>
                  <a:lnTo>
                    <a:pt x="32154" y="38902"/>
                  </a:lnTo>
                  <a:lnTo>
                    <a:pt x="32154" y="8972"/>
                  </a:lnTo>
                  <a:lnTo>
                    <a:pt x="32074" y="8059"/>
                  </a:lnTo>
                  <a:lnTo>
                    <a:pt x="31955" y="7186"/>
                  </a:lnTo>
                  <a:lnTo>
                    <a:pt x="31717" y="6312"/>
                  </a:lnTo>
                  <a:lnTo>
                    <a:pt x="31439" y="5479"/>
                  </a:lnTo>
                  <a:lnTo>
                    <a:pt x="31042" y="4725"/>
                  </a:lnTo>
                  <a:lnTo>
                    <a:pt x="30606" y="3970"/>
                  </a:lnTo>
                  <a:lnTo>
                    <a:pt x="30090" y="3296"/>
                  </a:lnTo>
                  <a:lnTo>
                    <a:pt x="29494" y="2661"/>
                  </a:lnTo>
                  <a:lnTo>
                    <a:pt x="28859" y="2065"/>
                  </a:lnTo>
                  <a:lnTo>
                    <a:pt x="28184" y="1549"/>
                  </a:lnTo>
                  <a:lnTo>
                    <a:pt x="27430" y="1112"/>
                  </a:lnTo>
                  <a:lnTo>
                    <a:pt x="26676" y="715"/>
                  </a:lnTo>
                  <a:lnTo>
                    <a:pt x="25842" y="438"/>
                  </a:lnTo>
                  <a:lnTo>
                    <a:pt x="24969" y="199"/>
                  </a:lnTo>
                  <a:lnTo>
                    <a:pt x="24096" y="80"/>
                  </a:lnTo>
                  <a:lnTo>
                    <a:pt x="23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2"/>
            <p:cNvSpPr/>
            <p:nvPr/>
          </p:nvSpPr>
          <p:spPr>
            <a:xfrm>
              <a:off x="7170847" y="4187279"/>
              <a:ext cx="288449" cy="428951"/>
            </a:xfrm>
            <a:custGeom>
              <a:rect b="b" l="l" r="r" t="t"/>
              <a:pathLst>
                <a:path extrusionOk="0" h="47874" w="32193">
                  <a:moveTo>
                    <a:pt x="9011" y="1"/>
                  </a:moveTo>
                  <a:lnTo>
                    <a:pt x="8058" y="80"/>
                  </a:lnTo>
                  <a:lnTo>
                    <a:pt x="7185" y="199"/>
                  </a:lnTo>
                  <a:lnTo>
                    <a:pt x="6312" y="438"/>
                  </a:lnTo>
                  <a:lnTo>
                    <a:pt x="5518" y="715"/>
                  </a:lnTo>
                  <a:lnTo>
                    <a:pt x="4724" y="1112"/>
                  </a:lnTo>
                  <a:lnTo>
                    <a:pt x="3970" y="1549"/>
                  </a:lnTo>
                  <a:lnTo>
                    <a:pt x="3295" y="2065"/>
                  </a:lnTo>
                  <a:lnTo>
                    <a:pt x="2660" y="2661"/>
                  </a:lnTo>
                  <a:lnTo>
                    <a:pt x="2065" y="3296"/>
                  </a:lnTo>
                  <a:lnTo>
                    <a:pt x="1548" y="3970"/>
                  </a:lnTo>
                  <a:lnTo>
                    <a:pt x="1112" y="4725"/>
                  </a:lnTo>
                  <a:lnTo>
                    <a:pt x="715" y="5479"/>
                  </a:lnTo>
                  <a:lnTo>
                    <a:pt x="437" y="6312"/>
                  </a:lnTo>
                  <a:lnTo>
                    <a:pt x="199" y="7186"/>
                  </a:lnTo>
                  <a:lnTo>
                    <a:pt x="80" y="8059"/>
                  </a:lnTo>
                  <a:lnTo>
                    <a:pt x="0" y="8972"/>
                  </a:lnTo>
                  <a:lnTo>
                    <a:pt x="0" y="38902"/>
                  </a:lnTo>
                  <a:lnTo>
                    <a:pt x="80" y="39815"/>
                  </a:lnTo>
                  <a:lnTo>
                    <a:pt x="199" y="40728"/>
                  </a:lnTo>
                  <a:lnTo>
                    <a:pt x="437" y="41562"/>
                  </a:lnTo>
                  <a:lnTo>
                    <a:pt x="715" y="42395"/>
                  </a:lnTo>
                  <a:lnTo>
                    <a:pt x="1112" y="43189"/>
                  </a:lnTo>
                  <a:lnTo>
                    <a:pt x="1548" y="43904"/>
                  </a:lnTo>
                  <a:lnTo>
                    <a:pt x="2065" y="44618"/>
                  </a:lnTo>
                  <a:lnTo>
                    <a:pt x="2660" y="45253"/>
                  </a:lnTo>
                  <a:lnTo>
                    <a:pt x="3295" y="45809"/>
                  </a:lnTo>
                  <a:lnTo>
                    <a:pt x="3970" y="46325"/>
                  </a:lnTo>
                  <a:lnTo>
                    <a:pt x="4724" y="46801"/>
                  </a:lnTo>
                  <a:lnTo>
                    <a:pt x="5518" y="47159"/>
                  </a:lnTo>
                  <a:lnTo>
                    <a:pt x="6312" y="47476"/>
                  </a:lnTo>
                  <a:lnTo>
                    <a:pt x="7185" y="47675"/>
                  </a:lnTo>
                  <a:lnTo>
                    <a:pt x="8058" y="47833"/>
                  </a:lnTo>
                  <a:lnTo>
                    <a:pt x="9011" y="47873"/>
                  </a:lnTo>
                  <a:lnTo>
                    <a:pt x="23182" y="47873"/>
                  </a:lnTo>
                  <a:lnTo>
                    <a:pt x="24135" y="47833"/>
                  </a:lnTo>
                  <a:lnTo>
                    <a:pt x="25008" y="47675"/>
                  </a:lnTo>
                  <a:lnTo>
                    <a:pt x="25881" y="47476"/>
                  </a:lnTo>
                  <a:lnTo>
                    <a:pt x="26675" y="47159"/>
                  </a:lnTo>
                  <a:lnTo>
                    <a:pt x="27469" y="46801"/>
                  </a:lnTo>
                  <a:lnTo>
                    <a:pt x="28223" y="46325"/>
                  </a:lnTo>
                  <a:lnTo>
                    <a:pt x="28898" y="45809"/>
                  </a:lnTo>
                  <a:lnTo>
                    <a:pt x="29533" y="45253"/>
                  </a:lnTo>
                  <a:lnTo>
                    <a:pt x="30129" y="44618"/>
                  </a:lnTo>
                  <a:lnTo>
                    <a:pt x="30645" y="43904"/>
                  </a:lnTo>
                  <a:lnTo>
                    <a:pt x="31081" y="43189"/>
                  </a:lnTo>
                  <a:lnTo>
                    <a:pt x="31478" y="42395"/>
                  </a:lnTo>
                  <a:lnTo>
                    <a:pt x="31756" y="41562"/>
                  </a:lnTo>
                  <a:lnTo>
                    <a:pt x="31994" y="40728"/>
                  </a:lnTo>
                  <a:lnTo>
                    <a:pt x="32114" y="39815"/>
                  </a:lnTo>
                  <a:lnTo>
                    <a:pt x="32193" y="38902"/>
                  </a:lnTo>
                  <a:lnTo>
                    <a:pt x="32193" y="8972"/>
                  </a:lnTo>
                  <a:lnTo>
                    <a:pt x="32114" y="8059"/>
                  </a:lnTo>
                  <a:lnTo>
                    <a:pt x="31994" y="7186"/>
                  </a:lnTo>
                  <a:lnTo>
                    <a:pt x="31756" y="6312"/>
                  </a:lnTo>
                  <a:lnTo>
                    <a:pt x="31478" y="5479"/>
                  </a:lnTo>
                  <a:lnTo>
                    <a:pt x="31081" y="4725"/>
                  </a:lnTo>
                  <a:lnTo>
                    <a:pt x="30645" y="3970"/>
                  </a:lnTo>
                  <a:lnTo>
                    <a:pt x="30129" y="3296"/>
                  </a:lnTo>
                  <a:lnTo>
                    <a:pt x="29533" y="2661"/>
                  </a:lnTo>
                  <a:lnTo>
                    <a:pt x="28898" y="2065"/>
                  </a:lnTo>
                  <a:lnTo>
                    <a:pt x="28223" y="1549"/>
                  </a:lnTo>
                  <a:lnTo>
                    <a:pt x="27469" y="1112"/>
                  </a:lnTo>
                  <a:lnTo>
                    <a:pt x="26675" y="715"/>
                  </a:lnTo>
                  <a:lnTo>
                    <a:pt x="25881" y="438"/>
                  </a:lnTo>
                  <a:lnTo>
                    <a:pt x="25008" y="199"/>
                  </a:lnTo>
                  <a:lnTo>
                    <a:pt x="24135" y="80"/>
                  </a:lnTo>
                  <a:lnTo>
                    <a:pt x="231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2"/>
            <p:cNvSpPr/>
            <p:nvPr/>
          </p:nvSpPr>
          <p:spPr>
            <a:xfrm>
              <a:off x="7390296" y="3569487"/>
              <a:ext cx="118801" cy="111686"/>
            </a:xfrm>
            <a:custGeom>
              <a:rect b="b" l="l" r="r" t="t"/>
              <a:pathLst>
                <a:path extrusionOk="0" h="12465" w="13259">
                  <a:moveTo>
                    <a:pt x="9051" y="1"/>
                  </a:moveTo>
                  <a:lnTo>
                    <a:pt x="0" y="7185"/>
                  </a:lnTo>
                  <a:lnTo>
                    <a:pt x="4208" y="12465"/>
                  </a:lnTo>
                  <a:lnTo>
                    <a:pt x="13258" y="5280"/>
                  </a:lnTo>
                  <a:lnTo>
                    <a:pt x="905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2"/>
            <p:cNvSpPr/>
            <p:nvPr/>
          </p:nvSpPr>
          <p:spPr>
            <a:xfrm>
              <a:off x="7446484" y="3454253"/>
              <a:ext cx="190292" cy="190292"/>
            </a:xfrm>
            <a:custGeom>
              <a:rect b="b" l="l" r="r" t="t"/>
              <a:pathLst>
                <a:path extrusionOk="0" h="21238" w="21238">
                  <a:moveTo>
                    <a:pt x="10083" y="0"/>
                  </a:moveTo>
                  <a:lnTo>
                    <a:pt x="9528" y="40"/>
                  </a:lnTo>
                  <a:lnTo>
                    <a:pt x="9012" y="120"/>
                  </a:lnTo>
                  <a:lnTo>
                    <a:pt x="8496" y="199"/>
                  </a:lnTo>
                  <a:lnTo>
                    <a:pt x="7980" y="318"/>
                  </a:lnTo>
                  <a:lnTo>
                    <a:pt x="7464" y="477"/>
                  </a:lnTo>
                  <a:lnTo>
                    <a:pt x="6987" y="636"/>
                  </a:lnTo>
                  <a:lnTo>
                    <a:pt x="6471" y="834"/>
                  </a:lnTo>
                  <a:lnTo>
                    <a:pt x="6035" y="1033"/>
                  </a:lnTo>
                  <a:lnTo>
                    <a:pt x="5558" y="1271"/>
                  </a:lnTo>
                  <a:lnTo>
                    <a:pt x="5122" y="1549"/>
                  </a:lnTo>
                  <a:lnTo>
                    <a:pt x="4685" y="1826"/>
                  </a:lnTo>
                  <a:lnTo>
                    <a:pt x="4288" y="2104"/>
                  </a:lnTo>
                  <a:lnTo>
                    <a:pt x="3851" y="2422"/>
                  </a:lnTo>
                  <a:lnTo>
                    <a:pt x="3494" y="2739"/>
                  </a:lnTo>
                  <a:lnTo>
                    <a:pt x="3097" y="3097"/>
                  </a:lnTo>
                  <a:lnTo>
                    <a:pt x="2780" y="3494"/>
                  </a:lnTo>
                  <a:lnTo>
                    <a:pt x="2422" y="3851"/>
                  </a:lnTo>
                  <a:lnTo>
                    <a:pt x="2105" y="4248"/>
                  </a:lnTo>
                  <a:lnTo>
                    <a:pt x="1827" y="4685"/>
                  </a:lnTo>
                  <a:lnTo>
                    <a:pt x="1549" y="5121"/>
                  </a:lnTo>
                  <a:lnTo>
                    <a:pt x="1271" y="5558"/>
                  </a:lnTo>
                  <a:lnTo>
                    <a:pt x="1033" y="5994"/>
                  </a:lnTo>
                  <a:lnTo>
                    <a:pt x="834" y="6471"/>
                  </a:lnTo>
                  <a:lnTo>
                    <a:pt x="636" y="6947"/>
                  </a:lnTo>
                  <a:lnTo>
                    <a:pt x="477" y="7463"/>
                  </a:lnTo>
                  <a:lnTo>
                    <a:pt x="358" y="7940"/>
                  </a:lnTo>
                  <a:lnTo>
                    <a:pt x="239" y="8456"/>
                  </a:lnTo>
                  <a:lnTo>
                    <a:pt x="120" y="9011"/>
                  </a:lnTo>
                  <a:lnTo>
                    <a:pt x="80" y="9527"/>
                  </a:lnTo>
                  <a:lnTo>
                    <a:pt x="1" y="10083"/>
                  </a:lnTo>
                  <a:lnTo>
                    <a:pt x="1" y="10599"/>
                  </a:lnTo>
                  <a:lnTo>
                    <a:pt x="1" y="11155"/>
                  </a:lnTo>
                  <a:lnTo>
                    <a:pt x="80" y="11711"/>
                  </a:lnTo>
                  <a:lnTo>
                    <a:pt x="120" y="12227"/>
                  </a:lnTo>
                  <a:lnTo>
                    <a:pt x="239" y="12743"/>
                  </a:lnTo>
                  <a:lnTo>
                    <a:pt x="358" y="13259"/>
                  </a:lnTo>
                  <a:lnTo>
                    <a:pt x="477" y="13775"/>
                  </a:lnTo>
                  <a:lnTo>
                    <a:pt x="636" y="14251"/>
                  </a:lnTo>
                  <a:lnTo>
                    <a:pt x="834" y="14727"/>
                  </a:lnTo>
                  <a:lnTo>
                    <a:pt x="1033" y="15204"/>
                  </a:lnTo>
                  <a:lnTo>
                    <a:pt x="1271" y="15680"/>
                  </a:lnTo>
                  <a:lnTo>
                    <a:pt x="1549" y="16117"/>
                  </a:lnTo>
                  <a:lnTo>
                    <a:pt x="1827" y="16553"/>
                  </a:lnTo>
                  <a:lnTo>
                    <a:pt x="2105" y="16950"/>
                  </a:lnTo>
                  <a:lnTo>
                    <a:pt x="2422" y="17347"/>
                  </a:lnTo>
                  <a:lnTo>
                    <a:pt x="2780" y="17744"/>
                  </a:lnTo>
                  <a:lnTo>
                    <a:pt x="3097" y="18101"/>
                  </a:lnTo>
                  <a:lnTo>
                    <a:pt x="3494" y="18459"/>
                  </a:lnTo>
                  <a:lnTo>
                    <a:pt x="3851" y="18816"/>
                  </a:lnTo>
                  <a:lnTo>
                    <a:pt x="4288" y="19133"/>
                  </a:lnTo>
                  <a:lnTo>
                    <a:pt x="4685" y="19411"/>
                  </a:lnTo>
                  <a:lnTo>
                    <a:pt x="5122" y="19689"/>
                  </a:lnTo>
                  <a:lnTo>
                    <a:pt x="5558" y="19927"/>
                  </a:lnTo>
                  <a:lnTo>
                    <a:pt x="6035" y="20166"/>
                  </a:lnTo>
                  <a:lnTo>
                    <a:pt x="6471" y="20404"/>
                  </a:lnTo>
                  <a:lnTo>
                    <a:pt x="6987" y="20563"/>
                  </a:lnTo>
                  <a:lnTo>
                    <a:pt x="7464" y="20761"/>
                  </a:lnTo>
                  <a:lnTo>
                    <a:pt x="7980" y="20880"/>
                  </a:lnTo>
                  <a:lnTo>
                    <a:pt x="8496" y="20999"/>
                  </a:lnTo>
                  <a:lnTo>
                    <a:pt x="9012" y="21118"/>
                  </a:lnTo>
                  <a:lnTo>
                    <a:pt x="9528" y="21158"/>
                  </a:lnTo>
                  <a:lnTo>
                    <a:pt x="10083" y="21198"/>
                  </a:lnTo>
                  <a:lnTo>
                    <a:pt x="10599" y="21237"/>
                  </a:lnTo>
                  <a:lnTo>
                    <a:pt x="11155" y="21198"/>
                  </a:lnTo>
                  <a:lnTo>
                    <a:pt x="11711" y="21158"/>
                  </a:lnTo>
                  <a:lnTo>
                    <a:pt x="12227" y="21118"/>
                  </a:lnTo>
                  <a:lnTo>
                    <a:pt x="12743" y="20999"/>
                  </a:lnTo>
                  <a:lnTo>
                    <a:pt x="13259" y="20880"/>
                  </a:lnTo>
                  <a:lnTo>
                    <a:pt x="13775" y="20761"/>
                  </a:lnTo>
                  <a:lnTo>
                    <a:pt x="14251" y="20563"/>
                  </a:lnTo>
                  <a:lnTo>
                    <a:pt x="14728" y="20404"/>
                  </a:lnTo>
                  <a:lnTo>
                    <a:pt x="15204" y="20166"/>
                  </a:lnTo>
                  <a:lnTo>
                    <a:pt x="15680" y="19927"/>
                  </a:lnTo>
                  <a:lnTo>
                    <a:pt x="16117" y="19689"/>
                  </a:lnTo>
                  <a:lnTo>
                    <a:pt x="16554" y="19411"/>
                  </a:lnTo>
                  <a:lnTo>
                    <a:pt x="16951" y="19133"/>
                  </a:lnTo>
                  <a:lnTo>
                    <a:pt x="17348" y="18816"/>
                  </a:lnTo>
                  <a:lnTo>
                    <a:pt x="17744" y="18459"/>
                  </a:lnTo>
                  <a:lnTo>
                    <a:pt x="18102" y="18101"/>
                  </a:lnTo>
                  <a:lnTo>
                    <a:pt x="18459" y="17744"/>
                  </a:lnTo>
                  <a:lnTo>
                    <a:pt x="18816" y="17347"/>
                  </a:lnTo>
                  <a:lnTo>
                    <a:pt x="19134" y="16950"/>
                  </a:lnTo>
                  <a:lnTo>
                    <a:pt x="19412" y="16553"/>
                  </a:lnTo>
                  <a:lnTo>
                    <a:pt x="19690" y="16117"/>
                  </a:lnTo>
                  <a:lnTo>
                    <a:pt x="19928" y="15680"/>
                  </a:lnTo>
                  <a:lnTo>
                    <a:pt x="20166" y="15204"/>
                  </a:lnTo>
                  <a:lnTo>
                    <a:pt x="20404" y="14727"/>
                  </a:lnTo>
                  <a:lnTo>
                    <a:pt x="20603" y="14251"/>
                  </a:lnTo>
                  <a:lnTo>
                    <a:pt x="20761" y="13775"/>
                  </a:lnTo>
                  <a:lnTo>
                    <a:pt x="20880" y="13259"/>
                  </a:lnTo>
                  <a:lnTo>
                    <a:pt x="20999" y="12743"/>
                  </a:lnTo>
                  <a:lnTo>
                    <a:pt x="21119" y="12227"/>
                  </a:lnTo>
                  <a:lnTo>
                    <a:pt x="21158" y="11711"/>
                  </a:lnTo>
                  <a:lnTo>
                    <a:pt x="21198" y="11155"/>
                  </a:lnTo>
                  <a:lnTo>
                    <a:pt x="21238" y="10599"/>
                  </a:lnTo>
                  <a:lnTo>
                    <a:pt x="21198" y="10083"/>
                  </a:lnTo>
                  <a:lnTo>
                    <a:pt x="21158" y="9527"/>
                  </a:lnTo>
                  <a:lnTo>
                    <a:pt x="21119" y="9011"/>
                  </a:lnTo>
                  <a:lnTo>
                    <a:pt x="20999" y="8456"/>
                  </a:lnTo>
                  <a:lnTo>
                    <a:pt x="20880" y="7940"/>
                  </a:lnTo>
                  <a:lnTo>
                    <a:pt x="20761" y="7463"/>
                  </a:lnTo>
                  <a:lnTo>
                    <a:pt x="20603" y="6947"/>
                  </a:lnTo>
                  <a:lnTo>
                    <a:pt x="20404" y="6471"/>
                  </a:lnTo>
                  <a:lnTo>
                    <a:pt x="20166" y="5994"/>
                  </a:lnTo>
                  <a:lnTo>
                    <a:pt x="19928" y="5558"/>
                  </a:lnTo>
                  <a:lnTo>
                    <a:pt x="19690" y="5121"/>
                  </a:lnTo>
                  <a:lnTo>
                    <a:pt x="19412" y="4685"/>
                  </a:lnTo>
                  <a:lnTo>
                    <a:pt x="19134" y="4248"/>
                  </a:lnTo>
                  <a:lnTo>
                    <a:pt x="18816" y="3851"/>
                  </a:lnTo>
                  <a:lnTo>
                    <a:pt x="18459" y="3494"/>
                  </a:lnTo>
                  <a:lnTo>
                    <a:pt x="18102" y="3097"/>
                  </a:lnTo>
                  <a:lnTo>
                    <a:pt x="17744" y="2739"/>
                  </a:lnTo>
                  <a:lnTo>
                    <a:pt x="17348" y="2422"/>
                  </a:lnTo>
                  <a:lnTo>
                    <a:pt x="16951" y="2104"/>
                  </a:lnTo>
                  <a:lnTo>
                    <a:pt x="16554" y="1826"/>
                  </a:lnTo>
                  <a:lnTo>
                    <a:pt x="16117" y="1549"/>
                  </a:lnTo>
                  <a:lnTo>
                    <a:pt x="15680" y="1271"/>
                  </a:lnTo>
                  <a:lnTo>
                    <a:pt x="15204" y="1033"/>
                  </a:lnTo>
                  <a:lnTo>
                    <a:pt x="14728" y="834"/>
                  </a:lnTo>
                  <a:lnTo>
                    <a:pt x="14251" y="636"/>
                  </a:lnTo>
                  <a:lnTo>
                    <a:pt x="13775" y="477"/>
                  </a:lnTo>
                  <a:lnTo>
                    <a:pt x="13259" y="318"/>
                  </a:lnTo>
                  <a:lnTo>
                    <a:pt x="12743" y="199"/>
                  </a:lnTo>
                  <a:lnTo>
                    <a:pt x="12227" y="120"/>
                  </a:lnTo>
                  <a:lnTo>
                    <a:pt x="11711" y="40"/>
                  </a:lnTo>
                  <a:lnTo>
                    <a:pt x="111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2"/>
            <p:cNvSpPr/>
            <p:nvPr/>
          </p:nvSpPr>
          <p:spPr>
            <a:xfrm>
              <a:off x="5925300" y="3569487"/>
              <a:ext cx="118810" cy="111686"/>
            </a:xfrm>
            <a:custGeom>
              <a:rect b="b" l="l" r="r" t="t"/>
              <a:pathLst>
                <a:path extrusionOk="0" h="12465" w="13260">
                  <a:moveTo>
                    <a:pt x="4209" y="1"/>
                  </a:moveTo>
                  <a:lnTo>
                    <a:pt x="1" y="5280"/>
                  </a:lnTo>
                  <a:lnTo>
                    <a:pt x="9051" y="12465"/>
                  </a:lnTo>
                  <a:lnTo>
                    <a:pt x="13259" y="7185"/>
                  </a:lnTo>
                  <a:lnTo>
                    <a:pt x="42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2"/>
            <p:cNvSpPr/>
            <p:nvPr/>
          </p:nvSpPr>
          <p:spPr>
            <a:xfrm>
              <a:off x="5797620" y="3454253"/>
              <a:ext cx="190292" cy="190292"/>
            </a:xfrm>
            <a:custGeom>
              <a:rect b="b" l="l" r="r" t="t"/>
              <a:pathLst>
                <a:path extrusionOk="0" h="21238" w="21238">
                  <a:moveTo>
                    <a:pt x="10083" y="0"/>
                  </a:moveTo>
                  <a:lnTo>
                    <a:pt x="9527" y="40"/>
                  </a:lnTo>
                  <a:lnTo>
                    <a:pt x="9011" y="120"/>
                  </a:lnTo>
                  <a:lnTo>
                    <a:pt x="8495" y="199"/>
                  </a:lnTo>
                  <a:lnTo>
                    <a:pt x="7979" y="318"/>
                  </a:lnTo>
                  <a:lnTo>
                    <a:pt x="7463" y="477"/>
                  </a:lnTo>
                  <a:lnTo>
                    <a:pt x="6987" y="636"/>
                  </a:lnTo>
                  <a:lnTo>
                    <a:pt x="6510" y="834"/>
                  </a:lnTo>
                  <a:lnTo>
                    <a:pt x="6034" y="1033"/>
                  </a:lnTo>
                  <a:lnTo>
                    <a:pt x="5558" y="1271"/>
                  </a:lnTo>
                  <a:lnTo>
                    <a:pt x="5121" y="1549"/>
                  </a:lnTo>
                  <a:lnTo>
                    <a:pt x="4684" y="1826"/>
                  </a:lnTo>
                  <a:lnTo>
                    <a:pt x="4288" y="2104"/>
                  </a:lnTo>
                  <a:lnTo>
                    <a:pt x="3891" y="2422"/>
                  </a:lnTo>
                  <a:lnTo>
                    <a:pt x="3494" y="2739"/>
                  </a:lnTo>
                  <a:lnTo>
                    <a:pt x="3136" y="3097"/>
                  </a:lnTo>
                  <a:lnTo>
                    <a:pt x="2779" y="3494"/>
                  </a:lnTo>
                  <a:lnTo>
                    <a:pt x="2422" y="3851"/>
                  </a:lnTo>
                  <a:lnTo>
                    <a:pt x="2104" y="4248"/>
                  </a:lnTo>
                  <a:lnTo>
                    <a:pt x="1826" y="4685"/>
                  </a:lnTo>
                  <a:lnTo>
                    <a:pt x="1549" y="5121"/>
                  </a:lnTo>
                  <a:lnTo>
                    <a:pt x="1310" y="5558"/>
                  </a:lnTo>
                  <a:lnTo>
                    <a:pt x="1072" y="5994"/>
                  </a:lnTo>
                  <a:lnTo>
                    <a:pt x="834" y="6471"/>
                  </a:lnTo>
                  <a:lnTo>
                    <a:pt x="675" y="6947"/>
                  </a:lnTo>
                  <a:lnTo>
                    <a:pt x="477" y="7463"/>
                  </a:lnTo>
                  <a:lnTo>
                    <a:pt x="358" y="7940"/>
                  </a:lnTo>
                  <a:lnTo>
                    <a:pt x="239" y="8456"/>
                  </a:lnTo>
                  <a:lnTo>
                    <a:pt x="120" y="9011"/>
                  </a:lnTo>
                  <a:lnTo>
                    <a:pt x="80" y="9527"/>
                  </a:lnTo>
                  <a:lnTo>
                    <a:pt x="40" y="10083"/>
                  </a:lnTo>
                  <a:lnTo>
                    <a:pt x="1" y="10599"/>
                  </a:lnTo>
                  <a:lnTo>
                    <a:pt x="40" y="11155"/>
                  </a:lnTo>
                  <a:lnTo>
                    <a:pt x="80" y="11711"/>
                  </a:lnTo>
                  <a:lnTo>
                    <a:pt x="120" y="12227"/>
                  </a:lnTo>
                  <a:lnTo>
                    <a:pt x="239" y="12743"/>
                  </a:lnTo>
                  <a:lnTo>
                    <a:pt x="358" y="13259"/>
                  </a:lnTo>
                  <a:lnTo>
                    <a:pt x="477" y="13775"/>
                  </a:lnTo>
                  <a:lnTo>
                    <a:pt x="675" y="14251"/>
                  </a:lnTo>
                  <a:lnTo>
                    <a:pt x="834" y="14727"/>
                  </a:lnTo>
                  <a:lnTo>
                    <a:pt x="1072" y="15204"/>
                  </a:lnTo>
                  <a:lnTo>
                    <a:pt x="1310" y="15680"/>
                  </a:lnTo>
                  <a:lnTo>
                    <a:pt x="1549" y="16117"/>
                  </a:lnTo>
                  <a:lnTo>
                    <a:pt x="1826" y="16553"/>
                  </a:lnTo>
                  <a:lnTo>
                    <a:pt x="2104" y="16950"/>
                  </a:lnTo>
                  <a:lnTo>
                    <a:pt x="2422" y="17347"/>
                  </a:lnTo>
                  <a:lnTo>
                    <a:pt x="2779" y="17744"/>
                  </a:lnTo>
                  <a:lnTo>
                    <a:pt x="3136" y="18101"/>
                  </a:lnTo>
                  <a:lnTo>
                    <a:pt x="3494" y="18459"/>
                  </a:lnTo>
                  <a:lnTo>
                    <a:pt x="3891" y="18816"/>
                  </a:lnTo>
                  <a:lnTo>
                    <a:pt x="4288" y="19133"/>
                  </a:lnTo>
                  <a:lnTo>
                    <a:pt x="4684" y="19411"/>
                  </a:lnTo>
                  <a:lnTo>
                    <a:pt x="5121" y="19689"/>
                  </a:lnTo>
                  <a:lnTo>
                    <a:pt x="5558" y="19927"/>
                  </a:lnTo>
                  <a:lnTo>
                    <a:pt x="6034" y="20166"/>
                  </a:lnTo>
                  <a:lnTo>
                    <a:pt x="6510" y="20404"/>
                  </a:lnTo>
                  <a:lnTo>
                    <a:pt x="6987" y="20563"/>
                  </a:lnTo>
                  <a:lnTo>
                    <a:pt x="7463" y="20761"/>
                  </a:lnTo>
                  <a:lnTo>
                    <a:pt x="7979" y="20880"/>
                  </a:lnTo>
                  <a:lnTo>
                    <a:pt x="8495" y="20999"/>
                  </a:lnTo>
                  <a:lnTo>
                    <a:pt x="9011" y="21118"/>
                  </a:lnTo>
                  <a:lnTo>
                    <a:pt x="9527" y="21158"/>
                  </a:lnTo>
                  <a:lnTo>
                    <a:pt x="10083" y="21198"/>
                  </a:lnTo>
                  <a:lnTo>
                    <a:pt x="10639" y="21237"/>
                  </a:lnTo>
                  <a:lnTo>
                    <a:pt x="11155" y="21198"/>
                  </a:lnTo>
                  <a:lnTo>
                    <a:pt x="11710" y="21158"/>
                  </a:lnTo>
                  <a:lnTo>
                    <a:pt x="12227" y="21118"/>
                  </a:lnTo>
                  <a:lnTo>
                    <a:pt x="12782" y="20999"/>
                  </a:lnTo>
                  <a:lnTo>
                    <a:pt x="13259" y="20880"/>
                  </a:lnTo>
                  <a:lnTo>
                    <a:pt x="13775" y="20761"/>
                  </a:lnTo>
                  <a:lnTo>
                    <a:pt x="14291" y="20563"/>
                  </a:lnTo>
                  <a:lnTo>
                    <a:pt x="14767" y="20404"/>
                  </a:lnTo>
                  <a:lnTo>
                    <a:pt x="15243" y="20166"/>
                  </a:lnTo>
                  <a:lnTo>
                    <a:pt x="15680" y="19927"/>
                  </a:lnTo>
                  <a:lnTo>
                    <a:pt x="16117" y="19689"/>
                  </a:lnTo>
                  <a:lnTo>
                    <a:pt x="16553" y="19411"/>
                  </a:lnTo>
                  <a:lnTo>
                    <a:pt x="16990" y="19133"/>
                  </a:lnTo>
                  <a:lnTo>
                    <a:pt x="17387" y="18816"/>
                  </a:lnTo>
                  <a:lnTo>
                    <a:pt x="17744" y="18459"/>
                  </a:lnTo>
                  <a:lnTo>
                    <a:pt x="18141" y="18101"/>
                  </a:lnTo>
                  <a:lnTo>
                    <a:pt x="18498" y="17744"/>
                  </a:lnTo>
                  <a:lnTo>
                    <a:pt x="18816" y="17347"/>
                  </a:lnTo>
                  <a:lnTo>
                    <a:pt x="19133" y="16950"/>
                  </a:lnTo>
                  <a:lnTo>
                    <a:pt x="19411" y="16553"/>
                  </a:lnTo>
                  <a:lnTo>
                    <a:pt x="19689" y="16117"/>
                  </a:lnTo>
                  <a:lnTo>
                    <a:pt x="19967" y="15680"/>
                  </a:lnTo>
                  <a:lnTo>
                    <a:pt x="20205" y="15204"/>
                  </a:lnTo>
                  <a:lnTo>
                    <a:pt x="20404" y="14727"/>
                  </a:lnTo>
                  <a:lnTo>
                    <a:pt x="20602" y="14251"/>
                  </a:lnTo>
                  <a:lnTo>
                    <a:pt x="20761" y="13775"/>
                  </a:lnTo>
                  <a:lnTo>
                    <a:pt x="20920" y="13259"/>
                  </a:lnTo>
                  <a:lnTo>
                    <a:pt x="21039" y="12743"/>
                  </a:lnTo>
                  <a:lnTo>
                    <a:pt x="21118" y="12227"/>
                  </a:lnTo>
                  <a:lnTo>
                    <a:pt x="21198" y="11711"/>
                  </a:lnTo>
                  <a:lnTo>
                    <a:pt x="21237" y="11155"/>
                  </a:lnTo>
                  <a:lnTo>
                    <a:pt x="21237" y="10599"/>
                  </a:lnTo>
                  <a:lnTo>
                    <a:pt x="21237" y="10083"/>
                  </a:lnTo>
                  <a:lnTo>
                    <a:pt x="21198" y="9527"/>
                  </a:lnTo>
                  <a:lnTo>
                    <a:pt x="21118" y="9011"/>
                  </a:lnTo>
                  <a:lnTo>
                    <a:pt x="21039" y="8456"/>
                  </a:lnTo>
                  <a:lnTo>
                    <a:pt x="20920" y="7940"/>
                  </a:lnTo>
                  <a:lnTo>
                    <a:pt x="20761" y="7463"/>
                  </a:lnTo>
                  <a:lnTo>
                    <a:pt x="20602" y="6947"/>
                  </a:lnTo>
                  <a:lnTo>
                    <a:pt x="20404" y="6471"/>
                  </a:lnTo>
                  <a:lnTo>
                    <a:pt x="20205" y="5994"/>
                  </a:lnTo>
                  <a:lnTo>
                    <a:pt x="19967" y="5558"/>
                  </a:lnTo>
                  <a:lnTo>
                    <a:pt x="19689" y="5121"/>
                  </a:lnTo>
                  <a:lnTo>
                    <a:pt x="19411" y="4685"/>
                  </a:lnTo>
                  <a:lnTo>
                    <a:pt x="19133" y="4248"/>
                  </a:lnTo>
                  <a:lnTo>
                    <a:pt x="18816" y="3851"/>
                  </a:lnTo>
                  <a:lnTo>
                    <a:pt x="18498" y="3494"/>
                  </a:lnTo>
                  <a:lnTo>
                    <a:pt x="18141" y="3097"/>
                  </a:lnTo>
                  <a:lnTo>
                    <a:pt x="17744" y="2739"/>
                  </a:lnTo>
                  <a:lnTo>
                    <a:pt x="17387" y="2422"/>
                  </a:lnTo>
                  <a:lnTo>
                    <a:pt x="16990" y="2104"/>
                  </a:lnTo>
                  <a:lnTo>
                    <a:pt x="16553" y="1826"/>
                  </a:lnTo>
                  <a:lnTo>
                    <a:pt x="16117" y="1549"/>
                  </a:lnTo>
                  <a:lnTo>
                    <a:pt x="15680" y="1271"/>
                  </a:lnTo>
                  <a:lnTo>
                    <a:pt x="15243" y="1033"/>
                  </a:lnTo>
                  <a:lnTo>
                    <a:pt x="14767" y="834"/>
                  </a:lnTo>
                  <a:lnTo>
                    <a:pt x="14291" y="636"/>
                  </a:lnTo>
                  <a:lnTo>
                    <a:pt x="13775" y="477"/>
                  </a:lnTo>
                  <a:lnTo>
                    <a:pt x="13259" y="318"/>
                  </a:lnTo>
                  <a:lnTo>
                    <a:pt x="12782" y="199"/>
                  </a:lnTo>
                  <a:lnTo>
                    <a:pt x="12227" y="120"/>
                  </a:lnTo>
                  <a:lnTo>
                    <a:pt x="11710" y="40"/>
                  </a:lnTo>
                  <a:lnTo>
                    <a:pt x="111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2"/>
            <p:cNvSpPr/>
            <p:nvPr/>
          </p:nvSpPr>
          <p:spPr>
            <a:xfrm>
              <a:off x="6002481" y="3050210"/>
              <a:ext cx="1431566" cy="646975"/>
            </a:xfrm>
            <a:custGeom>
              <a:rect b="b" l="l" r="r" t="t"/>
              <a:pathLst>
                <a:path extrusionOk="0" h="72207" w="159773">
                  <a:moveTo>
                    <a:pt x="80343" y="1"/>
                  </a:moveTo>
                  <a:lnTo>
                    <a:pt x="77128" y="80"/>
                  </a:lnTo>
                  <a:lnTo>
                    <a:pt x="73436" y="199"/>
                  </a:lnTo>
                  <a:lnTo>
                    <a:pt x="69387" y="477"/>
                  </a:lnTo>
                  <a:lnTo>
                    <a:pt x="65021" y="835"/>
                  </a:lnTo>
                  <a:lnTo>
                    <a:pt x="62758" y="1073"/>
                  </a:lnTo>
                  <a:lnTo>
                    <a:pt x="60456" y="1351"/>
                  </a:lnTo>
                  <a:lnTo>
                    <a:pt x="58114" y="1628"/>
                  </a:lnTo>
                  <a:lnTo>
                    <a:pt x="55772" y="1946"/>
                  </a:lnTo>
                  <a:lnTo>
                    <a:pt x="53351" y="2303"/>
                  </a:lnTo>
                  <a:lnTo>
                    <a:pt x="50969" y="2700"/>
                  </a:lnTo>
                  <a:lnTo>
                    <a:pt x="48548" y="3137"/>
                  </a:lnTo>
                  <a:lnTo>
                    <a:pt x="46166" y="3574"/>
                  </a:lnTo>
                  <a:lnTo>
                    <a:pt x="43784" y="4090"/>
                  </a:lnTo>
                  <a:lnTo>
                    <a:pt x="41442" y="4606"/>
                  </a:lnTo>
                  <a:lnTo>
                    <a:pt x="39140" y="5161"/>
                  </a:lnTo>
                  <a:lnTo>
                    <a:pt x="36877" y="5757"/>
                  </a:lnTo>
                  <a:lnTo>
                    <a:pt x="34654" y="6392"/>
                  </a:lnTo>
                  <a:lnTo>
                    <a:pt x="32511" y="7067"/>
                  </a:lnTo>
                  <a:lnTo>
                    <a:pt x="30447" y="7781"/>
                  </a:lnTo>
                  <a:lnTo>
                    <a:pt x="28462" y="8535"/>
                  </a:lnTo>
                  <a:lnTo>
                    <a:pt x="26557" y="9329"/>
                  </a:lnTo>
                  <a:lnTo>
                    <a:pt x="24731" y="10163"/>
                  </a:lnTo>
                  <a:lnTo>
                    <a:pt x="23024" y="11036"/>
                  </a:lnTo>
                  <a:lnTo>
                    <a:pt x="22230" y="11473"/>
                  </a:lnTo>
                  <a:lnTo>
                    <a:pt x="21436" y="11949"/>
                  </a:lnTo>
                  <a:lnTo>
                    <a:pt x="20721" y="12425"/>
                  </a:lnTo>
                  <a:lnTo>
                    <a:pt x="20007" y="12902"/>
                  </a:lnTo>
                  <a:lnTo>
                    <a:pt x="19332" y="13378"/>
                  </a:lnTo>
                  <a:lnTo>
                    <a:pt x="18697" y="13894"/>
                  </a:lnTo>
                  <a:lnTo>
                    <a:pt x="18062" y="14410"/>
                  </a:lnTo>
                  <a:lnTo>
                    <a:pt x="17506" y="14966"/>
                  </a:lnTo>
                  <a:lnTo>
                    <a:pt x="16990" y="15482"/>
                  </a:lnTo>
                  <a:lnTo>
                    <a:pt x="16474" y="16038"/>
                  </a:lnTo>
                  <a:lnTo>
                    <a:pt x="15442" y="17308"/>
                  </a:lnTo>
                  <a:lnTo>
                    <a:pt x="14450" y="18697"/>
                  </a:lnTo>
                  <a:lnTo>
                    <a:pt x="13497" y="20126"/>
                  </a:lnTo>
                  <a:lnTo>
                    <a:pt x="12624" y="21635"/>
                  </a:lnTo>
                  <a:lnTo>
                    <a:pt x="11750" y="23183"/>
                  </a:lnTo>
                  <a:lnTo>
                    <a:pt x="10917" y="24810"/>
                  </a:lnTo>
                  <a:lnTo>
                    <a:pt x="10083" y="26478"/>
                  </a:lnTo>
                  <a:lnTo>
                    <a:pt x="9329" y="28224"/>
                  </a:lnTo>
                  <a:lnTo>
                    <a:pt x="8615" y="29971"/>
                  </a:lnTo>
                  <a:lnTo>
                    <a:pt x="7940" y="31797"/>
                  </a:lnTo>
                  <a:lnTo>
                    <a:pt x="7265" y="33662"/>
                  </a:lnTo>
                  <a:lnTo>
                    <a:pt x="6669" y="35528"/>
                  </a:lnTo>
                  <a:lnTo>
                    <a:pt x="6074" y="37433"/>
                  </a:lnTo>
                  <a:lnTo>
                    <a:pt x="5518" y="39339"/>
                  </a:lnTo>
                  <a:lnTo>
                    <a:pt x="4963" y="41284"/>
                  </a:lnTo>
                  <a:lnTo>
                    <a:pt x="4486" y="43229"/>
                  </a:lnTo>
                  <a:lnTo>
                    <a:pt x="4010" y="45214"/>
                  </a:lnTo>
                  <a:lnTo>
                    <a:pt x="3573" y="47159"/>
                  </a:lnTo>
                  <a:lnTo>
                    <a:pt x="3176" y="49104"/>
                  </a:lnTo>
                  <a:lnTo>
                    <a:pt x="2779" y="51088"/>
                  </a:lnTo>
                  <a:lnTo>
                    <a:pt x="2105" y="54939"/>
                  </a:lnTo>
                  <a:lnTo>
                    <a:pt x="1509" y="58710"/>
                  </a:lnTo>
                  <a:lnTo>
                    <a:pt x="993" y="62362"/>
                  </a:lnTo>
                  <a:lnTo>
                    <a:pt x="596" y="65855"/>
                  </a:lnTo>
                  <a:lnTo>
                    <a:pt x="279" y="69150"/>
                  </a:lnTo>
                  <a:lnTo>
                    <a:pt x="1" y="72206"/>
                  </a:lnTo>
                  <a:lnTo>
                    <a:pt x="1033" y="72206"/>
                  </a:lnTo>
                  <a:lnTo>
                    <a:pt x="3692" y="72167"/>
                  </a:lnTo>
                  <a:lnTo>
                    <a:pt x="12941" y="72127"/>
                  </a:lnTo>
                  <a:lnTo>
                    <a:pt x="40847" y="72167"/>
                  </a:lnTo>
                  <a:lnTo>
                    <a:pt x="81216" y="72206"/>
                  </a:lnTo>
                  <a:lnTo>
                    <a:pt x="93204" y="72127"/>
                  </a:lnTo>
                  <a:lnTo>
                    <a:pt x="119800" y="72008"/>
                  </a:lnTo>
                  <a:lnTo>
                    <a:pt x="134130" y="71968"/>
                  </a:lnTo>
                  <a:lnTo>
                    <a:pt x="146713" y="71968"/>
                  </a:lnTo>
                  <a:lnTo>
                    <a:pt x="151834" y="72008"/>
                  </a:lnTo>
                  <a:lnTo>
                    <a:pt x="155882" y="72047"/>
                  </a:lnTo>
                  <a:lnTo>
                    <a:pt x="158582" y="72127"/>
                  </a:lnTo>
                  <a:lnTo>
                    <a:pt x="159376" y="72167"/>
                  </a:lnTo>
                  <a:lnTo>
                    <a:pt x="159773" y="72206"/>
                  </a:lnTo>
                  <a:lnTo>
                    <a:pt x="159534" y="69150"/>
                  </a:lnTo>
                  <a:lnTo>
                    <a:pt x="159177" y="65855"/>
                  </a:lnTo>
                  <a:lnTo>
                    <a:pt x="158780" y="62362"/>
                  </a:lnTo>
                  <a:lnTo>
                    <a:pt x="158304" y="58710"/>
                  </a:lnTo>
                  <a:lnTo>
                    <a:pt x="157708" y="54939"/>
                  </a:lnTo>
                  <a:lnTo>
                    <a:pt x="156994" y="51088"/>
                  </a:lnTo>
                  <a:lnTo>
                    <a:pt x="156637" y="49104"/>
                  </a:lnTo>
                  <a:lnTo>
                    <a:pt x="156200" y="47159"/>
                  </a:lnTo>
                  <a:lnTo>
                    <a:pt x="155763" y="45214"/>
                  </a:lnTo>
                  <a:lnTo>
                    <a:pt x="155327" y="43229"/>
                  </a:lnTo>
                  <a:lnTo>
                    <a:pt x="154811" y="41284"/>
                  </a:lnTo>
                  <a:lnTo>
                    <a:pt x="154295" y="39339"/>
                  </a:lnTo>
                  <a:lnTo>
                    <a:pt x="153739" y="37433"/>
                  </a:lnTo>
                  <a:lnTo>
                    <a:pt x="153144" y="35528"/>
                  </a:lnTo>
                  <a:lnTo>
                    <a:pt x="152508" y="33662"/>
                  </a:lnTo>
                  <a:lnTo>
                    <a:pt x="151873" y="31797"/>
                  </a:lnTo>
                  <a:lnTo>
                    <a:pt x="151159" y="29971"/>
                  </a:lnTo>
                  <a:lnTo>
                    <a:pt x="150444" y="28224"/>
                  </a:lnTo>
                  <a:lnTo>
                    <a:pt x="149690" y="26478"/>
                  </a:lnTo>
                  <a:lnTo>
                    <a:pt x="148896" y="24810"/>
                  </a:lnTo>
                  <a:lnTo>
                    <a:pt x="148063" y="23183"/>
                  </a:lnTo>
                  <a:lnTo>
                    <a:pt x="147189" y="21635"/>
                  </a:lnTo>
                  <a:lnTo>
                    <a:pt x="146276" y="20126"/>
                  </a:lnTo>
                  <a:lnTo>
                    <a:pt x="145324" y="18697"/>
                  </a:lnTo>
                  <a:lnTo>
                    <a:pt x="144331" y="17308"/>
                  </a:lnTo>
                  <a:lnTo>
                    <a:pt x="143299" y="16038"/>
                  </a:lnTo>
                  <a:lnTo>
                    <a:pt x="142823" y="15482"/>
                  </a:lnTo>
                  <a:lnTo>
                    <a:pt x="142267" y="14966"/>
                  </a:lnTo>
                  <a:lnTo>
                    <a:pt x="141711" y="14410"/>
                  </a:lnTo>
                  <a:lnTo>
                    <a:pt x="141116" y="13894"/>
                  </a:lnTo>
                  <a:lnTo>
                    <a:pt x="140481" y="13378"/>
                  </a:lnTo>
                  <a:lnTo>
                    <a:pt x="139806" y="12902"/>
                  </a:lnTo>
                  <a:lnTo>
                    <a:pt x="139092" y="12425"/>
                  </a:lnTo>
                  <a:lnTo>
                    <a:pt x="138377" y="11949"/>
                  </a:lnTo>
                  <a:lnTo>
                    <a:pt x="137623" y="11473"/>
                  </a:lnTo>
                  <a:lnTo>
                    <a:pt x="136829" y="11036"/>
                  </a:lnTo>
                  <a:lnTo>
                    <a:pt x="135162" y="10163"/>
                  </a:lnTo>
                  <a:lnTo>
                    <a:pt x="133375" y="9329"/>
                  </a:lnTo>
                  <a:lnTo>
                    <a:pt x="131510" y="8535"/>
                  </a:lnTo>
                  <a:lnTo>
                    <a:pt x="129525" y="7781"/>
                  </a:lnTo>
                  <a:lnTo>
                    <a:pt x="127501" y="7067"/>
                  </a:lnTo>
                  <a:lnTo>
                    <a:pt x="125357" y="6392"/>
                  </a:lnTo>
                  <a:lnTo>
                    <a:pt x="123214" y="5757"/>
                  </a:lnTo>
                  <a:lnTo>
                    <a:pt x="120991" y="5161"/>
                  </a:lnTo>
                  <a:lnTo>
                    <a:pt x="118728" y="4606"/>
                  </a:lnTo>
                  <a:lnTo>
                    <a:pt x="116426" y="4090"/>
                  </a:lnTo>
                  <a:lnTo>
                    <a:pt x="114084" y="3574"/>
                  </a:lnTo>
                  <a:lnTo>
                    <a:pt x="111742" y="3137"/>
                  </a:lnTo>
                  <a:lnTo>
                    <a:pt x="109360" y="2700"/>
                  </a:lnTo>
                  <a:lnTo>
                    <a:pt x="107018" y="2303"/>
                  </a:lnTo>
                  <a:lnTo>
                    <a:pt x="104676" y="1946"/>
                  </a:lnTo>
                  <a:lnTo>
                    <a:pt x="102334" y="1628"/>
                  </a:lnTo>
                  <a:lnTo>
                    <a:pt x="100032" y="1351"/>
                  </a:lnTo>
                  <a:lnTo>
                    <a:pt x="97769" y="1073"/>
                  </a:lnTo>
                  <a:lnTo>
                    <a:pt x="95546" y="835"/>
                  </a:lnTo>
                  <a:lnTo>
                    <a:pt x="93363" y="636"/>
                  </a:lnTo>
                  <a:lnTo>
                    <a:pt x="91259" y="477"/>
                  </a:lnTo>
                  <a:lnTo>
                    <a:pt x="87250" y="199"/>
                  </a:lnTo>
                  <a:lnTo>
                    <a:pt x="83598" y="80"/>
                  </a:lnTo>
                  <a:lnTo>
                    <a:pt x="8034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2"/>
            <p:cNvSpPr/>
            <p:nvPr/>
          </p:nvSpPr>
          <p:spPr>
            <a:xfrm>
              <a:off x="6113451" y="3130600"/>
              <a:ext cx="1209627" cy="538836"/>
            </a:xfrm>
            <a:custGeom>
              <a:rect b="b" l="l" r="r" t="t"/>
              <a:pathLst>
                <a:path extrusionOk="0" h="60138" w="135003">
                  <a:moveTo>
                    <a:pt x="67522" y="0"/>
                  </a:moveTo>
                  <a:lnTo>
                    <a:pt x="64386" y="40"/>
                  </a:lnTo>
                  <a:lnTo>
                    <a:pt x="60972" y="199"/>
                  </a:lnTo>
                  <a:lnTo>
                    <a:pt x="57320" y="437"/>
                  </a:lnTo>
                  <a:lnTo>
                    <a:pt x="53470" y="754"/>
                  </a:lnTo>
                  <a:lnTo>
                    <a:pt x="49500" y="1191"/>
                  </a:lnTo>
                  <a:lnTo>
                    <a:pt x="45491" y="1707"/>
                  </a:lnTo>
                  <a:lnTo>
                    <a:pt x="43466" y="1985"/>
                  </a:lnTo>
                  <a:lnTo>
                    <a:pt x="41442" y="2342"/>
                  </a:lnTo>
                  <a:lnTo>
                    <a:pt x="39418" y="2660"/>
                  </a:lnTo>
                  <a:lnTo>
                    <a:pt x="37433" y="3057"/>
                  </a:lnTo>
                  <a:lnTo>
                    <a:pt x="35448" y="3453"/>
                  </a:lnTo>
                  <a:lnTo>
                    <a:pt x="33503" y="3890"/>
                  </a:lnTo>
                  <a:lnTo>
                    <a:pt x="31637" y="4327"/>
                  </a:lnTo>
                  <a:lnTo>
                    <a:pt x="29772" y="4803"/>
                  </a:lnTo>
                  <a:lnTo>
                    <a:pt x="27985" y="5319"/>
                  </a:lnTo>
                  <a:lnTo>
                    <a:pt x="26239" y="5875"/>
                  </a:lnTo>
                  <a:lnTo>
                    <a:pt x="24532" y="6431"/>
                  </a:lnTo>
                  <a:lnTo>
                    <a:pt x="22944" y="7026"/>
                  </a:lnTo>
                  <a:lnTo>
                    <a:pt x="21436" y="7621"/>
                  </a:lnTo>
                  <a:lnTo>
                    <a:pt x="19967" y="8257"/>
                  </a:lnTo>
                  <a:lnTo>
                    <a:pt x="18657" y="8931"/>
                  </a:lnTo>
                  <a:lnTo>
                    <a:pt x="17387" y="9646"/>
                  </a:lnTo>
                  <a:lnTo>
                    <a:pt x="16275" y="10360"/>
                  </a:lnTo>
                  <a:lnTo>
                    <a:pt x="15243" y="11115"/>
                  </a:lnTo>
                  <a:lnTo>
                    <a:pt x="14807" y="11512"/>
                  </a:lnTo>
                  <a:lnTo>
                    <a:pt x="14370" y="11909"/>
                  </a:lnTo>
                  <a:lnTo>
                    <a:pt x="13973" y="12305"/>
                  </a:lnTo>
                  <a:lnTo>
                    <a:pt x="13576" y="12742"/>
                  </a:lnTo>
                  <a:lnTo>
                    <a:pt x="13100" y="13338"/>
                  </a:lnTo>
                  <a:lnTo>
                    <a:pt x="12584" y="13973"/>
                  </a:lnTo>
                  <a:lnTo>
                    <a:pt x="11631" y="15362"/>
                  </a:lnTo>
                  <a:lnTo>
                    <a:pt x="10758" y="16791"/>
                  </a:lnTo>
                  <a:lnTo>
                    <a:pt x="9885" y="18339"/>
                  </a:lnTo>
                  <a:lnTo>
                    <a:pt x="9091" y="19927"/>
                  </a:lnTo>
                  <a:lnTo>
                    <a:pt x="8297" y="21594"/>
                  </a:lnTo>
                  <a:lnTo>
                    <a:pt x="7582" y="23341"/>
                  </a:lnTo>
                  <a:lnTo>
                    <a:pt x="6907" y="25127"/>
                  </a:lnTo>
                  <a:lnTo>
                    <a:pt x="6272" y="26953"/>
                  </a:lnTo>
                  <a:lnTo>
                    <a:pt x="5637" y="28779"/>
                  </a:lnTo>
                  <a:lnTo>
                    <a:pt x="5081" y="30645"/>
                  </a:lnTo>
                  <a:lnTo>
                    <a:pt x="4565" y="32550"/>
                  </a:lnTo>
                  <a:lnTo>
                    <a:pt x="4049" y="34455"/>
                  </a:lnTo>
                  <a:lnTo>
                    <a:pt x="3613" y="36321"/>
                  </a:lnTo>
                  <a:lnTo>
                    <a:pt x="3176" y="38226"/>
                  </a:lnTo>
                  <a:lnTo>
                    <a:pt x="2779" y="40052"/>
                  </a:lnTo>
                  <a:lnTo>
                    <a:pt x="2104" y="43665"/>
                  </a:lnTo>
                  <a:lnTo>
                    <a:pt x="1509" y="47118"/>
                  </a:lnTo>
                  <a:lnTo>
                    <a:pt x="1033" y="50294"/>
                  </a:lnTo>
                  <a:lnTo>
                    <a:pt x="675" y="53152"/>
                  </a:lnTo>
                  <a:lnTo>
                    <a:pt x="397" y="55613"/>
                  </a:lnTo>
                  <a:lnTo>
                    <a:pt x="199" y="57598"/>
                  </a:lnTo>
                  <a:lnTo>
                    <a:pt x="1" y="59900"/>
                  </a:lnTo>
                  <a:lnTo>
                    <a:pt x="1" y="59940"/>
                  </a:lnTo>
                  <a:lnTo>
                    <a:pt x="199" y="59940"/>
                  </a:lnTo>
                  <a:lnTo>
                    <a:pt x="1191" y="59979"/>
                  </a:lnTo>
                  <a:lnTo>
                    <a:pt x="5240" y="60019"/>
                  </a:lnTo>
                  <a:lnTo>
                    <a:pt x="20404" y="60098"/>
                  </a:lnTo>
                  <a:lnTo>
                    <a:pt x="42156" y="60138"/>
                  </a:lnTo>
                  <a:lnTo>
                    <a:pt x="92410" y="60138"/>
                  </a:lnTo>
                  <a:lnTo>
                    <a:pt x="114242" y="60059"/>
                  </a:lnTo>
                  <a:lnTo>
                    <a:pt x="129565" y="59979"/>
                  </a:lnTo>
                  <a:lnTo>
                    <a:pt x="133733" y="59940"/>
                  </a:lnTo>
                  <a:lnTo>
                    <a:pt x="134765" y="59940"/>
                  </a:lnTo>
                  <a:lnTo>
                    <a:pt x="135003" y="59900"/>
                  </a:lnTo>
                  <a:lnTo>
                    <a:pt x="134844" y="57598"/>
                  </a:lnTo>
                  <a:lnTo>
                    <a:pt x="134646" y="55613"/>
                  </a:lnTo>
                  <a:lnTo>
                    <a:pt x="134368" y="53152"/>
                  </a:lnTo>
                  <a:lnTo>
                    <a:pt x="134010" y="50294"/>
                  </a:lnTo>
                  <a:lnTo>
                    <a:pt x="133534" y="47118"/>
                  </a:lnTo>
                  <a:lnTo>
                    <a:pt x="132939" y="43665"/>
                  </a:lnTo>
                  <a:lnTo>
                    <a:pt x="132264" y="40052"/>
                  </a:lnTo>
                  <a:lnTo>
                    <a:pt x="131867" y="38226"/>
                  </a:lnTo>
                  <a:lnTo>
                    <a:pt x="131430" y="36321"/>
                  </a:lnTo>
                  <a:lnTo>
                    <a:pt x="130954" y="34455"/>
                  </a:lnTo>
                  <a:lnTo>
                    <a:pt x="130478" y="32550"/>
                  </a:lnTo>
                  <a:lnTo>
                    <a:pt x="129962" y="30645"/>
                  </a:lnTo>
                  <a:lnTo>
                    <a:pt x="129366" y="28779"/>
                  </a:lnTo>
                  <a:lnTo>
                    <a:pt x="128771" y="26953"/>
                  </a:lnTo>
                  <a:lnTo>
                    <a:pt x="128136" y="25127"/>
                  </a:lnTo>
                  <a:lnTo>
                    <a:pt x="127461" y="23341"/>
                  </a:lnTo>
                  <a:lnTo>
                    <a:pt x="126707" y="21594"/>
                  </a:lnTo>
                  <a:lnTo>
                    <a:pt x="125952" y="19927"/>
                  </a:lnTo>
                  <a:lnTo>
                    <a:pt x="125158" y="18339"/>
                  </a:lnTo>
                  <a:lnTo>
                    <a:pt x="124285" y="16791"/>
                  </a:lnTo>
                  <a:lnTo>
                    <a:pt x="123372" y="15362"/>
                  </a:lnTo>
                  <a:lnTo>
                    <a:pt x="122459" y="13973"/>
                  </a:lnTo>
                  <a:lnTo>
                    <a:pt x="121943" y="13338"/>
                  </a:lnTo>
                  <a:lnTo>
                    <a:pt x="121427" y="12742"/>
                  </a:lnTo>
                  <a:lnTo>
                    <a:pt x="121070" y="12305"/>
                  </a:lnTo>
                  <a:lnTo>
                    <a:pt x="120673" y="11909"/>
                  </a:lnTo>
                  <a:lnTo>
                    <a:pt x="120236" y="11512"/>
                  </a:lnTo>
                  <a:lnTo>
                    <a:pt x="119800" y="11115"/>
                  </a:lnTo>
                  <a:lnTo>
                    <a:pt x="118768" y="10360"/>
                  </a:lnTo>
                  <a:lnTo>
                    <a:pt x="117616" y="9646"/>
                  </a:lnTo>
                  <a:lnTo>
                    <a:pt x="116386" y="8931"/>
                  </a:lnTo>
                  <a:lnTo>
                    <a:pt x="115036" y="8257"/>
                  </a:lnTo>
                  <a:lnTo>
                    <a:pt x="113607" y="7621"/>
                  </a:lnTo>
                  <a:lnTo>
                    <a:pt x="112099" y="7026"/>
                  </a:lnTo>
                  <a:lnTo>
                    <a:pt x="110471" y="6431"/>
                  </a:lnTo>
                  <a:lnTo>
                    <a:pt x="108804" y="5875"/>
                  </a:lnTo>
                  <a:lnTo>
                    <a:pt x="107058" y="5319"/>
                  </a:lnTo>
                  <a:lnTo>
                    <a:pt x="105271" y="4803"/>
                  </a:lnTo>
                  <a:lnTo>
                    <a:pt x="103406" y="4327"/>
                  </a:lnTo>
                  <a:lnTo>
                    <a:pt x="101500" y="3890"/>
                  </a:lnTo>
                  <a:lnTo>
                    <a:pt x="99595" y="3453"/>
                  </a:lnTo>
                  <a:lnTo>
                    <a:pt x="97610" y="3057"/>
                  </a:lnTo>
                  <a:lnTo>
                    <a:pt x="95625" y="2660"/>
                  </a:lnTo>
                  <a:lnTo>
                    <a:pt x="93601" y="2342"/>
                  </a:lnTo>
                  <a:lnTo>
                    <a:pt x="91577" y="1985"/>
                  </a:lnTo>
                  <a:lnTo>
                    <a:pt x="89552" y="1707"/>
                  </a:lnTo>
                  <a:lnTo>
                    <a:pt x="85543" y="1191"/>
                  </a:lnTo>
                  <a:lnTo>
                    <a:pt x="81573" y="754"/>
                  </a:lnTo>
                  <a:lnTo>
                    <a:pt x="77723" y="437"/>
                  </a:lnTo>
                  <a:lnTo>
                    <a:pt x="74071" y="199"/>
                  </a:lnTo>
                  <a:lnTo>
                    <a:pt x="70657" y="40"/>
                  </a:lnTo>
                  <a:lnTo>
                    <a:pt x="6752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2"/>
            <p:cNvSpPr/>
            <p:nvPr/>
          </p:nvSpPr>
          <p:spPr>
            <a:xfrm>
              <a:off x="5960163" y="3586914"/>
              <a:ext cx="1477083" cy="172157"/>
            </a:xfrm>
            <a:custGeom>
              <a:rect b="b" l="l" r="r" t="t"/>
              <a:pathLst>
                <a:path extrusionOk="0" h="19214" w="164853">
                  <a:moveTo>
                    <a:pt x="79588" y="1"/>
                  </a:moveTo>
                  <a:lnTo>
                    <a:pt x="74745" y="120"/>
                  </a:lnTo>
                  <a:lnTo>
                    <a:pt x="70061" y="239"/>
                  </a:lnTo>
                  <a:lnTo>
                    <a:pt x="65576" y="437"/>
                  </a:lnTo>
                  <a:lnTo>
                    <a:pt x="61289" y="676"/>
                  </a:lnTo>
                  <a:lnTo>
                    <a:pt x="57161" y="953"/>
                  </a:lnTo>
                  <a:lnTo>
                    <a:pt x="53231" y="1271"/>
                  </a:lnTo>
                  <a:lnTo>
                    <a:pt x="49500" y="1628"/>
                  </a:lnTo>
                  <a:lnTo>
                    <a:pt x="45887" y="2025"/>
                  </a:lnTo>
                  <a:lnTo>
                    <a:pt x="42513" y="2422"/>
                  </a:lnTo>
                  <a:lnTo>
                    <a:pt x="39258" y="2859"/>
                  </a:lnTo>
                  <a:lnTo>
                    <a:pt x="36162" y="3335"/>
                  </a:lnTo>
                  <a:lnTo>
                    <a:pt x="33264" y="3811"/>
                  </a:lnTo>
                  <a:lnTo>
                    <a:pt x="30525" y="4288"/>
                  </a:lnTo>
                  <a:lnTo>
                    <a:pt x="27906" y="4804"/>
                  </a:lnTo>
                  <a:lnTo>
                    <a:pt x="25484" y="5320"/>
                  </a:lnTo>
                  <a:lnTo>
                    <a:pt x="23182" y="5836"/>
                  </a:lnTo>
                  <a:lnTo>
                    <a:pt x="21038" y="6312"/>
                  </a:lnTo>
                  <a:lnTo>
                    <a:pt x="19014" y="6828"/>
                  </a:lnTo>
                  <a:lnTo>
                    <a:pt x="17148" y="7344"/>
                  </a:lnTo>
                  <a:lnTo>
                    <a:pt x="15441" y="7821"/>
                  </a:lnTo>
                  <a:lnTo>
                    <a:pt x="13854" y="8297"/>
                  </a:lnTo>
                  <a:lnTo>
                    <a:pt x="11075" y="9210"/>
                  </a:lnTo>
                  <a:lnTo>
                    <a:pt x="8773" y="10004"/>
                  </a:lnTo>
                  <a:lnTo>
                    <a:pt x="6986" y="10639"/>
                  </a:lnTo>
                  <a:lnTo>
                    <a:pt x="5637" y="11155"/>
                  </a:lnTo>
                  <a:lnTo>
                    <a:pt x="4724" y="11473"/>
                  </a:lnTo>
                  <a:lnTo>
                    <a:pt x="4486" y="15363"/>
                  </a:lnTo>
                  <a:lnTo>
                    <a:pt x="4366" y="17308"/>
                  </a:lnTo>
                  <a:lnTo>
                    <a:pt x="3215" y="17705"/>
                  </a:lnTo>
                  <a:lnTo>
                    <a:pt x="2104" y="18181"/>
                  </a:lnTo>
                  <a:lnTo>
                    <a:pt x="1032" y="18657"/>
                  </a:lnTo>
                  <a:lnTo>
                    <a:pt x="0" y="19213"/>
                  </a:lnTo>
                  <a:lnTo>
                    <a:pt x="3176" y="18300"/>
                  </a:lnTo>
                  <a:lnTo>
                    <a:pt x="6391" y="17467"/>
                  </a:lnTo>
                  <a:lnTo>
                    <a:pt x="9646" y="16633"/>
                  </a:lnTo>
                  <a:lnTo>
                    <a:pt x="12861" y="15879"/>
                  </a:lnTo>
                  <a:lnTo>
                    <a:pt x="16116" y="15125"/>
                  </a:lnTo>
                  <a:lnTo>
                    <a:pt x="19371" y="14450"/>
                  </a:lnTo>
                  <a:lnTo>
                    <a:pt x="22626" y="13815"/>
                  </a:lnTo>
                  <a:lnTo>
                    <a:pt x="25881" y="13179"/>
                  </a:lnTo>
                  <a:lnTo>
                    <a:pt x="29136" y="12624"/>
                  </a:lnTo>
                  <a:lnTo>
                    <a:pt x="32431" y="12068"/>
                  </a:lnTo>
                  <a:lnTo>
                    <a:pt x="35725" y="11552"/>
                  </a:lnTo>
                  <a:lnTo>
                    <a:pt x="38980" y="11076"/>
                  </a:lnTo>
                  <a:lnTo>
                    <a:pt x="42275" y="10679"/>
                  </a:lnTo>
                  <a:lnTo>
                    <a:pt x="45609" y="10282"/>
                  </a:lnTo>
                  <a:lnTo>
                    <a:pt x="48904" y="9885"/>
                  </a:lnTo>
                  <a:lnTo>
                    <a:pt x="52199" y="9567"/>
                  </a:lnTo>
                  <a:lnTo>
                    <a:pt x="55493" y="9250"/>
                  </a:lnTo>
                  <a:lnTo>
                    <a:pt x="58828" y="9012"/>
                  </a:lnTo>
                  <a:lnTo>
                    <a:pt x="62123" y="8773"/>
                  </a:lnTo>
                  <a:lnTo>
                    <a:pt x="65457" y="8575"/>
                  </a:lnTo>
                  <a:lnTo>
                    <a:pt x="68791" y="8376"/>
                  </a:lnTo>
                  <a:lnTo>
                    <a:pt x="72086" y="8218"/>
                  </a:lnTo>
                  <a:lnTo>
                    <a:pt x="75420" y="8099"/>
                  </a:lnTo>
                  <a:lnTo>
                    <a:pt x="78755" y="8019"/>
                  </a:lnTo>
                  <a:lnTo>
                    <a:pt x="82049" y="7940"/>
                  </a:lnTo>
                  <a:lnTo>
                    <a:pt x="85384" y="7900"/>
                  </a:lnTo>
                  <a:lnTo>
                    <a:pt x="88718" y="7900"/>
                  </a:lnTo>
                  <a:lnTo>
                    <a:pt x="92052" y="7940"/>
                  </a:lnTo>
                  <a:lnTo>
                    <a:pt x="95347" y="7940"/>
                  </a:lnTo>
                  <a:lnTo>
                    <a:pt x="98681" y="8019"/>
                  </a:lnTo>
                  <a:lnTo>
                    <a:pt x="105311" y="8218"/>
                  </a:lnTo>
                  <a:lnTo>
                    <a:pt x="109042" y="8376"/>
                  </a:lnTo>
                  <a:lnTo>
                    <a:pt x="112773" y="8654"/>
                  </a:lnTo>
                  <a:lnTo>
                    <a:pt x="116465" y="8972"/>
                  </a:lnTo>
                  <a:lnTo>
                    <a:pt x="120196" y="9369"/>
                  </a:lnTo>
                  <a:lnTo>
                    <a:pt x="123927" y="9845"/>
                  </a:lnTo>
                  <a:lnTo>
                    <a:pt x="127659" y="10321"/>
                  </a:lnTo>
                  <a:lnTo>
                    <a:pt x="131390" y="10877"/>
                  </a:lnTo>
                  <a:lnTo>
                    <a:pt x="135082" y="11473"/>
                  </a:lnTo>
                  <a:lnTo>
                    <a:pt x="138813" y="12108"/>
                  </a:lnTo>
                  <a:lnTo>
                    <a:pt x="142544" y="12783"/>
                  </a:lnTo>
                  <a:lnTo>
                    <a:pt x="149967" y="14172"/>
                  </a:lnTo>
                  <a:lnTo>
                    <a:pt x="157430" y="15680"/>
                  </a:lnTo>
                  <a:lnTo>
                    <a:pt x="164853" y="17149"/>
                  </a:lnTo>
                  <a:lnTo>
                    <a:pt x="164734" y="15125"/>
                  </a:lnTo>
                  <a:lnTo>
                    <a:pt x="164496" y="11473"/>
                  </a:lnTo>
                  <a:lnTo>
                    <a:pt x="163583" y="11155"/>
                  </a:lnTo>
                  <a:lnTo>
                    <a:pt x="162233" y="10639"/>
                  </a:lnTo>
                  <a:lnTo>
                    <a:pt x="160447" y="10004"/>
                  </a:lnTo>
                  <a:lnTo>
                    <a:pt x="158184" y="9210"/>
                  </a:lnTo>
                  <a:lnTo>
                    <a:pt x="155405" y="8297"/>
                  </a:lnTo>
                  <a:lnTo>
                    <a:pt x="153818" y="7821"/>
                  </a:lnTo>
                  <a:lnTo>
                    <a:pt x="152111" y="7344"/>
                  </a:lnTo>
                  <a:lnTo>
                    <a:pt x="150245" y="6828"/>
                  </a:lnTo>
                  <a:lnTo>
                    <a:pt x="148260" y="6312"/>
                  </a:lnTo>
                  <a:lnTo>
                    <a:pt x="146117" y="5836"/>
                  </a:lnTo>
                  <a:lnTo>
                    <a:pt x="143815" y="5320"/>
                  </a:lnTo>
                  <a:lnTo>
                    <a:pt x="141353" y="4804"/>
                  </a:lnTo>
                  <a:lnTo>
                    <a:pt x="138773" y="4288"/>
                  </a:lnTo>
                  <a:lnTo>
                    <a:pt x="136034" y="3811"/>
                  </a:lnTo>
                  <a:lnTo>
                    <a:pt x="133097" y="3335"/>
                  </a:lnTo>
                  <a:lnTo>
                    <a:pt x="130040" y="2859"/>
                  </a:lnTo>
                  <a:lnTo>
                    <a:pt x="126825" y="2422"/>
                  </a:lnTo>
                  <a:lnTo>
                    <a:pt x="123411" y="2025"/>
                  </a:lnTo>
                  <a:lnTo>
                    <a:pt x="119839" y="1628"/>
                  </a:lnTo>
                  <a:lnTo>
                    <a:pt x="116068" y="1271"/>
                  </a:lnTo>
                  <a:lnTo>
                    <a:pt x="112138" y="953"/>
                  </a:lnTo>
                  <a:lnTo>
                    <a:pt x="108049" y="676"/>
                  </a:lnTo>
                  <a:lnTo>
                    <a:pt x="103723" y="437"/>
                  </a:lnTo>
                  <a:lnTo>
                    <a:pt x="99237" y="239"/>
                  </a:lnTo>
                  <a:lnTo>
                    <a:pt x="94593" y="120"/>
                  </a:lnTo>
                  <a:lnTo>
                    <a:pt x="897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2"/>
            <p:cNvSpPr/>
            <p:nvPr/>
          </p:nvSpPr>
          <p:spPr>
            <a:xfrm>
              <a:off x="5836739" y="3657698"/>
              <a:ext cx="1763409" cy="627756"/>
            </a:xfrm>
            <a:custGeom>
              <a:rect b="b" l="l" r="r" t="t"/>
              <a:pathLst>
                <a:path extrusionOk="0" h="70062" w="196809">
                  <a:moveTo>
                    <a:pt x="99159" y="0"/>
                  </a:moveTo>
                  <a:lnTo>
                    <a:pt x="95824" y="40"/>
                  </a:lnTo>
                  <a:lnTo>
                    <a:pt x="92530" y="119"/>
                  </a:lnTo>
                  <a:lnTo>
                    <a:pt x="89195" y="199"/>
                  </a:lnTo>
                  <a:lnTo>
                    <a:pt x="85861" y="318"/>
                  </a:lnTo>
                  <a:lnTo>
                    <a:pt x="82566" y="476"/>
                  </a:lnTo>
                  <a:lnTo>
                    <a:pt x="79232" y="675"/>
                  </a:lnTo>
                  <a:lnTo>
                    <a:pt x="75898" y="873"/>
                  </a:lnTo>
                  <a:lnTo>
                    <a:pt x="72603" y="1112"/>
                  </a:lnTo>
                  <a:lnTo>
                    <a:pt x="69268" y="1350"/>
                  </a:lnTo>
                  <a:lnTo>
                    <a:pt x="65974" y="1667"/>
                  </a:lnTo>
                  <a:lnTo>
                    <a:pt x="62679" y="1985"/>
                  </a:lnTo>
                  <a:lnTo>
                    <a:pt x="59384" y="2382"/>
                  </a:lnTo>
                  <a:lnTo>
                    <a:pt x="56050" y="2779"/>
                  </a:lnTo>
                  <a:lnTo>
                    <a:pt x="52755" y="3176"/>
                  </a:lnTo>
                  <a:lnTo>
                    <a:pt x="49500" y="3652"/>
                  </a:lnTo>
                  <a:lnTo>
                    <a:pt x="46206" y="4168"/>
                  </a:lnTo>
                  <a:lnTo>
                    <a:pt x="42911" y="4724"/>
                  </a:lnTo>
                  <a:lnTo>
                    <a:pt x="39656" y="5279"/>
                  </a:lnTo>
                  <a:lnTo>
                    <a:pt x="36401" y="5915"/>
                  </a:lnTo>
                  <a:lnTo>
                    <a:pt x="33146" y="6550"/>
                  </a:lnTo>
                  <a:lnTo>
                    <a:pt x="29891" y="7225"/>
                  </a:lnTo>
                  <a:lnTo>
                    <a:pt x="26636" y="7979"/>
                  </a:lnTo>
                  <a:lnTo>
                    <a:pt x="23421" y="8733"/>
                  </a:lnTo>
                  <a:lnTo>
                    <a:pt x="20166" y="9567"/>
                  </a:lnTo>
                  <a:lnTo>
                    <a:pt x="16951" y="10400"/>
                  </a:lnTo>
                  <a:lnTo>
                    <a:pt x="13775" y="11313"/>
                  </a:lnTo>
                  <a:lnTo>
                    <a:pt x="13021" y="11750"/>
                  </a:lnTo>
                  <a:lnTo>
                    <a:pt x="12267" y="12186"/>
                  </a:lnTo>
                  <a:lnTo>
                    <a:pt x="11592" y="12623"/>
                  </a:lnTo>
                  <a:lnTo>
                    <a:pt x="10877" y="13139"/>
                  </a:lnTo>
                  <a:lnTo>
                    <a:pt x="10203" y="13655"/>
                  </a:lnTo>
                  <a:lnTo>
                    <a:pt x="9528" y="14171"/>
                  </a:lnTo>
                  <a:lnTo>
                    <a:pt x="8893" y="14727"/>
                  </a:lnTo>
                  <a:lnTo>
                    <a:pt x="8257" y="15283"/>
                  </a:lnTo>
                  <a:lnTo>
                    <a:pt x="7662" y="15878"/>
                  </a:lnTo>
                  <a:lnTo>
                    <a:pt x="7067" y="16473"/>
                  </a:lnTo>
                  <a:lnTo>
                    <a:pt x="6511" y="17109"/>
                  </a:lnTo>
                  <a:lnTo>
                    <a:pt x="5955" y="17783"/>
                  </a:lnTo>
                  <a:lnTo>
                    <a:pt x="5439" y="18419"/>
                  </a:lnTo>
                  <a:lnTo>
                    <a:pt x="4923" y="19093"/>
                  </a:lnTo>
                  <a:lnTo>
                    <a:pt x="4447" y="19808"/>
                  </a:lnTo>
                  <a:lnTo>
                    <a:pt x="3970" y="20522"/>
                  </a:lnTo>
                  <a:lnTo>
                    <a:pt x="3534" y="21237"/>
                  </a:lnTo>
                  <a:lnTo>
                    <a:pt x="3137" y="21991"/>
                  </a:lnTo>
                  <a:lnTo>
                    <a:pt x="2740" y="22745"/>
                  </a:lnTo>
                  <a:lnTo>
                    <a:pt x="2383" y="23539"/>
                  </a:lnTo>
                  <a:lnTo>
                    <a:pt x="2025" y="24333"/>
                  </a:lnTo>
                  <a:lnTo>
                    <a:pt x="1708" y="25127"/>
                  </a:lnTo>
                  <a:lnTo>
                    <a:pt x="1390" y="25921"/>
                  </a:lnTo>
                  <a:lnTo>
                    <a:pt x="1152" y="26754"/>
                  </a:lnTo>
                  <a:lnTo>
                    <a:pt x="914" y="27588"/>
                  </a:lnTo>
                  <a:lnTo>
                    <a:pt x="676" y="28422"/>
                  </a:lnTo>
                  <a:lnTo>
                    <a:pt x="517" y="29295"/>
                  </a:lnTo>
                  <a:lnTo>
                    <a:pt x="358" y="30168"/>
                  </a:lnTo>
                  <a:lnTo>
                    <a:pt x="199" y="31042"/>
                  </a:lnTo>
                  <a:lnTo>
                    <a:pt x="120" y="31915"/>
                  </a:lnTo>
                  <a:lnTo>
                    <a:pt x="41" y="32828"/>
                  </a:lnTo>
                  <a:lnTo>
                    <a:pt x="1" y="33741"/>
                  </a:lnTo>
                  <a:lnTo>
                    <a:pt x="1" y="67124"/>
                  </a:lnTo>
                  <a:lnTo>
                    <a:pt x="98365" y="70062"/>
                  </a:lnTo>
                  <a:lnTo>
                    <a:pt x="98444" y="70062"/>
                  </a:lnTo>
                  <a:lnTo>
                    <a:pt x="196808" y="67124"/>
                  </a:lnTo>
                  <a:lnTo>
                    <a:pt x="196808" y="33741"/>
                  </a:lnTo>
                  <a:lnTo>
                    <a:pt x="196768" y="33741"/>
                  </a:lnTo>
                  <a:lnTo>
                    <a:pt x="196729" y="32669"/>
                  </a:lnTo>
                  <a:lnTo>
                    <a:pt x="196649" y="31637"/>
                  </a:lnTo>
                  <a:lnTo>
                    <a:pt x="196491" y="30565"/>
                  </a:lnTo>
                  <a:lnTo>
                    <a:pt x="196332" y="29573"/>
                  </a:lnTo>
                  <a:lnTo>
                    <a:pt x="196133" y="28541"/>
                  </a:lnTo>
                  <a:lnTo>
                    <a:pt x="195855" y="27548"/>
                  </a:lnTo>
                  <a:lnTo>
                    <a:pt x="195578" y="26556"/>
                  </a:lnTo>
                  <a:lnTo>
                    <a:pt x="195260" y="25603"/>
                  </a:lnTo>
                  <a:lnTo>
                    <a:pt x="194903" y="24651"/>
                  </a:lnTo>
                  <a:lnTo>
                    <a:pt x="194506" y="23738"/>
                  </a:lnTo>
                  <a:lnTo>
                    <a:pt x="194069" y="22825"/>
                  </a:lnTo>
                  <a:lnTo>
                    <a:pt x="193632" y="21912"/>
                  </a:lnTo>
                  <a:lnTo>
                    <a:pt x="193116" y="21078"/>
                  </a:lnTo>
                  <a:lnTo>
                    <a:pt x="192600" y="20205"/>
                  </a:lnTo>
                  <a:lnTo>
                    <a:pt x="192045" y="19371"/>
                  </a:lnTo>
                  <a:lnTo>
                    <a:pt x="191449" y="18577"/>
                  </a:lnTo>
                  <a:lnTo>
                    <a:pt x="190854" y="17783"/>
                  </a:lnTo>
                  <a:lnTo>
                    <a:pt x="190219" y="17029"/>
                  </a:lnTo>
                  <a:lnTo>
                    <a:pt x="189544" y="16315"/>
                  </a:lnTo>
                  <a:lnTo>
                    <a:pt x="188829" y="15600"/>
                  </a:lnTo>
                  <a:lnTo>
                    <a:pt x="188115" y="14925"/>
                  </a:lnTo>
                  <a:lnTo>
                    <a:pt x="187361" y="14251"/>
                  </a:lnTo>
                  <a:lnTo>
                    <a:pt x="186606" y="13655"/>
                  </a:lnTo>
                  <a:lnTo>
                    <a:pt x="185773" y="13060"/>
                  </a:lnTo>
                  <a:lnTo>
                    <a:pt x="184979" y="12464"/>
                  </a:lnTo>
                  <a:lnTo>
                    <a:pt x="184145" y="11948"/>
                  </a:lnTo>
                  <a:lnTo>
                    <a:pt x="183272" y="11432"/>
                  </a:lnTo>
                  <a:lnTo>
                    <a:pt x="182359" y="10956"/>
                  </a:lnTo>
                  <a:lnTo>
                    <a:pt x="181486" y="10519"/>
                  </a:lnTo>
                  <a:lnTo>
                    <a:pt x="180533" y="10122"/>
                  </a:lnTo>
                  <a:lnTo>
                    <a:pt x="179620" y="9765"/>
                  </a:lnTo>
                  <a:lnTo>
                    <a:pt x="178668" y="9408"/>
                  </a:lnTo>
                  <a:lnTo>
                    <a:pt x="178628" y="9249"/>
                  </a:lnTo>
                  <a:lnTo>
                    <a:pt x="171205" y="7780"/>
                  </a:lnTo>
                  <a:lnTo>
                    <a:pt x="163742" y="6272"/>
                  </a:lnTo>
                  <a:lnTo>
                    <a:pt x="156319" y="4883"/>
                  </a:lnTo>
                  <a:lnTo>
                    <a:pt x="152588" y="4208"/>
                  </a:lnTo>
                  <a:lnTo>
                    <a:pt x="148857" y="3573"/>
                  </a:lnTo>
                  <a:lnTo>
                    <a:pt x="145165" y="2977"/>
                  </a:lnTo>
                  <a:lnTo>
                    <a:pt x="141434" y="2421"/>
                  </a:lnTo>
                  <a:lnTo>
                    <a:pt x="137702" y="1945"/>
                  </a:lnTo>
                  <a:lnTo>
                    <a:pt x="133971" y="1469"/>
                  </a:lnTo>
                  <a:lnTo>
                    <a:pt x="130240" y="1072"/>
                  </a:lnTo>
                  <a:lnTo>
                    <a:pt x="126548" y="754"/>
                  </a:lnTo>
                  <a:lnTo>
                    <a:pt x="122817" y="476"/>
                  </a:lnTo>
                  <a:lnTo>
                    <a:pt x="119086" y="318"/>
                  </a:lnTo>
                  <a:lnTo>
                    <a:pt x="112456" y="119"/>
                  </a:lnTo>
                  <a:lnTo>
                    <a:pt x="109122" y="40"/>
                  </a:lnTo>
                  <a:lnTo>
                    <a:pt x="105827" y="40"/>
                  </a:lnTo>
                  <a:lnTo>
                    <a:pt x="1024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2"/>
            <p:cNvSpPr/>
            <p:nvPr/>
          </p:nvSpPr>
          <p:spPr>
            <a:xfrm>
              <a:off x="5749603" y="4217519"/>
              <a:ext cx="1937322" cy="185311"/>
            </a:xfrm>
            <a:custGeom>
              <a:rect b="b" l="l" r="r" t="t"/>
              <a:pathLst>
                <a:path extrusionOk="0" h="20682" w="216219">
                  <a:moveTo>
                    <a:pt x="5082" y="0"/>
                  </a:moveTo>
                  <a:lnTo>
                    <a:pt x="4566" y="40"/>
                  </a:lnTo>
                  <a:lnTo>
                    <a:pt x="4050" y="119"/>
                  </a:lnTo>
                  <a:lnTo>
                    <a:pt x="3573" y="238"/>
                  </a:lnTo>
                  <a:lnTo>
                    <a:pt x="3097" y="397"/>
                  </a:lnTo>
                  <a:lnTo>
                    <a:pt x="2660" y="635"/>
                  </a:lnTo>
                  <a:lnTo>
                    <a:pt x="2263" y="873"/>
                  </a:lnTo>
                  <a:lnTo>
                    <a:pt x="1866" y="1151"/>
                  </a:lnTo>
                  <a:lnTo>
                    <a:pt x="1509" y="1508"/>
                  </a:lnTo>
                  <a:lnTo>
                    <a:pt x="1192" y="1866"/>
                  </a:lnTo>
                  <a:lnTo>
                    <a:pt x="874" y="2263"/>
                  </a:lnTo>
                  <a:lnTo>
                    <a:pt x="636" y="2660"/>
                  </a:lnTo>
                  <a:lnTo>
                    <a:pt x="398" y="3096"/>
                  </a:lnTo>
                  <a:lnTo>
                    <a:pt x="239" y="3573"/>
                  </a:lnTo>
                  <a:lnTo>
                    <a:pt x="120" y="4049"/>
                  </a:lnTo>
                  <a:lnTo>
                    <a:pt x="40" y="4565"/>
                  </a:lnTo>
                  <a:lnTo>
                    <a:pt x="1" y="5081"/>
                  </a:lnTo>
                  <a:lnTo>
                    <a:pt x="1" y="15600"/>
                  </a:lnTo>
                  <a:lnTo>
                    <a:pt x="40" y="16116"/>
                  </a:lnTo>
                  <a:lnTo>
                    <a:pt x="120" y="16632"/>
                  </a:lnTo>
                  <a:lnTo>
                    <a:pt x="239" y="17109"/>
                  </a:lnTo>
                  <a:lnTo>
                    <a:pt x="398" y="17585"/>
                  </a:lnTo>
                  <a:lnTo>
                    <a:pt x="636" y="18022"/>
                  </a:lnTo>
                  <a:lnTo>
                    <a:pt x="874" y="18458"/>
                  </a:lnTo>
                  <a:lnTo>
                    <a:pt x="1192" y="18815"/>
                  </a:lnTo>
                  <a:lnTo>
                    <a:pt x="1509" y="19173"/>
                  </a:lnTo>
                  <a:lnTo>
                    <a:pt x="1866" y="19530"/>
                  </a:lnTo>
                  <a:lnTo>
                    <a:pt x="2263" y="19808"/>
                  </a:lnTo>
                  <a:lnTo>
                    <a:pt x="2660" y="20046"/>
                  </a:lnTo>
                  <a:lnTo>
                    <a:pt x="3097" y="20284"/>
                  </a:lnTo>
                  <a:lnTo>
                    <a:pt x="3573" y="20443"/>
                  </a:lnTo>
                  <a:lnTo>
                    <a:pt x="4050" y="20562"/>
                  </a:lnTo>
                  <a:lnTo>
                    <a:pt x="4566" y="20641"/>
                  </a:lnTo>
                  <a:lnTo>
                    <a:pt x="5082" y="20681"/>
                  </a:lnTo>
                  <a:lnTo>
                    <a:pt x="211177" y="20681"/>
                  </a:lnTo>
                  <a:lnTo>
                    <a:pt x="211693" y="20641"/>
                  </a:lnTo>
                  <a:lnTo>
                    <a:pt x="212170" y="20562"/>
                  </a:lnTo>
                  <a:lnTo>
                    <a:pt x="212646" y="20443"/>
                  </a:lnTo>
                  <a:lnTo>
                    <a:pt x="213122" y="20284"/>
                  </a:lnTo>
                  <a:lnTo>
                    <a:pt x="213559" y="20046"/>
                  </a:lnTo>
                  <a:lnTo>
                    <a:pt x="213996" y="19808"/>
                  </a:lnTo>
                  <a:lnTo>
                    <a:pt x="214393" y="19530"/>
                  </a:lnTo>
                  <a:lnTo>
                    <a:pt x="214750" y="19173"/>
                  </a:lnTo>
                  <a:lnTo>
                    <a:pt x="215067" y="18815"/>
                  </a:lnTo>
                  <a:lnTo>
                    <a:pt x="215345" y="18458"/>
                  </a:lnTo>
                  <a:lnTo>
                    <a:pt x="215623" y="18022"/>
                  </a:lnTo>
                  <a:lnTo>
                    <a:pt x="215822" y="17585"/>
                  </a:lnTo>
                  <a:lnTo>
                    <a:pt x="215980" y="17109"/>
                  </a:lnTo>
                  <a:lnTo>
                    <a:pt x="216100" y="16632"/>
                  </a:lnTo>
                  <a:lnTo>
                    <a:pt x="216179" y="16116"/>
                  </a:lnTo>
                  <a:lnTo>
                    <a:pt x="216219" y="15600"/>
                  </a:lnTo>
                  <a:lnTo>
                    <a:pt x="216219" y="5081"/>
                  </a:lnTo>
                  <a:lnTo>
                    <a:pt x="216179" y="4565"/>
                  </a:lnTo>
                  <a:lnTo>
                    <a:pt x="216100" y="4049"/>
                  </a:lnTo>
                  <a:lnTo>
                    <a:pt x="215980" y="3573"/>
                  </a:lnTo>
                  <a:lnTo>
                    <a:pt x="215822" y="3096"/>
                  </a:lnTo>
                  <a:lnTo>
                    <a:pt x="215623" y="2660"/>
                  </a:lnTo>
                  <a:lnTo>
                    <a:pt x="215345" y="2263"/>
                  </a:lnTo>
                  <a:lnTo>
                    <a:pt x="215067" y="1866"/>
                  </a:lnTo>
                  <a:lnTo>
                    <a:pt x="214750" y="1508"/>
                  </a:lnTo>
                  <a:lnTo>
                    <a:pt x="214393" y="1151"/>
                  </a:lnTo>
                  <a:lnTo>
                    <a:pt x="213996" y="873"/>
                  </a:lnTo>
                  <a:lnTo>
                    <a:pt x="213559" y="635"/>
                  </a:lnTo>
                  <a:lnTo>
                    <a:pt x="213122" y="397"/>
                  </a:lnTo>
                  <a:lnTo>
                    <a:pt x="212646" y="238"/>
                  </a:lnTo>
                  <a:lnTo>
                    <a:pt x="212170" y="119"/>
                  </a:lnTo>
                  <a:lnTo>
                    <a:pt x="211693" y="40"/>
                  </a:lnTo>
                  <a:lnTo>
                    <a:pt x="2111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2"/>
            <p:cNvSpPr/>
            <p:nvPr/>
          </p:nvSpPr>
          <p:spPr>
            <a:xfrm>
              <a:off x="7240198" y="3826989"/>
              <a:ext cx="258586" cy="258586"/>
            </a:xfrm>
            <a:custGeom>
              <a:rect b="b" l="l" r="r" t="t"/>
              <a:pathLst>
                <a:path extrusionOk="0" h="28860" w="28860">
                  <a:moveTo>
                    <a:pt x="13696" y="1"/>
                  </a:moveTo>
                  <a:lnTo>
                    <a:pt x="12941" y="41"/>
                  </a:lnTo>
                  <a:lnTo>
                    <a:pt x="12227" y="160"/>
                  </a:lnTo>
                  <a:lnTo>
                    <a:pt x="11512" y="279"/>
                  </a:lnTo>
                  <a:lnTo>
                    <a:pt x="10838" y="438"/>
                  </a:lnTo>
                  <a:lnTo>
                    <a:pt x="10123" y="636"/>
                  </a:lnTo>
                  <a:lnTo>
                    <a:pt x="9488" y="874"/>
                  </a:lnTo>
                  <a:lnTo>
                    <a:pt x="8813" y="1112"/>
                  </a:lnTo>
                  <a:lnTo>
                    <a:pt x="8178" y="1390"/>
                  </a:lnTo>
                  <a:lnTo>
                    <a:pt x="7543" y="1708"/>
                  </a:lnTo>
                  <a:lnTo>
                    <a:pt x="6947" y="2065"/>
                  </a:lnTo>
                  <a:lnTo>
                    <a:pt x="6352" y="2462"/>
                  </a:lnTo>
                  <a:lnTo>
                    <a:pt x="5796" y="2859"/>
                  </a:lnTo>
                  <a:lnTo>
                    <a:pt x="5241" y="3296"/>
                  </a:lnTo>
                  <a:lnTo>
                    <a:pt x="4725" y="3732"/>
                  </a:lnTo>
                  <a:lnTo>
                    <a:pt x="4209" y="4209"/>
                  </a:lnTo>
                  <a:lnTo>
                    <a:pt x="3732" y="4725"/>
                  </a:lnTo>
                  <a:lnTo>
                    <a:pt x="3296" y="5241"/>
                  </a:lnTo>
                  <a:lnTo>
                    <a:pt x="2859" y="5796"/>
                  </a:lnTo>
                  <a:lnTo>
                    <a:pt x="2462" y="6352"/>
                  </a:lnTo>
                  <a:lnTo>
                    <a:pt x="2105" y="6948"/>
                  </a:lnTo>
                  <a:lnTo>
                    <a:pt x="1747" y="7543"/>
                  </a:lnTo>
                  <a:lnTo>
                    <a:pt x="1430" y="8138"/>
                  </a:lnTo>
                  <a:lnTo>
                    <a:pt x="1152" y="8813"/>
                  </a:lnTo>
                  <a:lnTo>
                    <a:pt x="874" y="9448"/>
                  </a:lnTo>
                  <a:lnTo>
                    <a:pt x="636" y="10123"/>
                  </a:lnTo>
                  <a:lnTo>
                    <a:pt x="438" y="10798"/>
                  </a:lnTo>
                  <a:lnTo>
                    <a:pt x="279" y="11512"/>
                  </a:lnTo>
                  <a:lnTo>
                    <a:pt x="160" y="12227"/>
                  </a:lnTo>
                  <a:lnTo>
                    <a:pt x="80" y="12941"/>
                  </a:lnTo>
                  <a:lnTo>
                    <a:pt x="1" y="13656"/>
                  </a:lnTo>
                  <a:lnTo>
                    <a:pt x="1" y="14410"/>
                  </a:lnTo>
                  <a:lnTo>
                    <a:pt x="1" y="15164"/>
                  </a:lnTo>
                  <a:lnTo>
                    <a:pt x="80" y="15879"/>
                  </a:lnTo>
                  <a:lnTo>
                    <a:pt x="160" y="16593"/>
                  </a:lnTo>
                  <a:lnTo>
                    <a:pt x="279" y="17308"/>
                  </a:lnTo>
                  <a:lnTo>
                    <a:pt x="438" y="18022"/>
                  </a:lnTo>
                  <a:lnTo>
                    <a:pt x="636" y="18697"/>
                  </a:lnTo>
                  <a:lnTo>
                    <a:pt x="874" y="19372"/>
                  </a:lnTo>
                  <a:lnTo>
                    <a:pt x="1152" y="20047"/>
                  </a:lnTo>
                  <a:lnTo>
                    <a:pt x="1430" y="20682"/>
                  </a:lnTo>
                  <a:lnTo>
                    <a:pt x="1747" y="21277"/>
                  </a:lnTo>
                  <a:lnTo>
                    <a:pt x="2105" y="21913"/>
                  </a:lnTo>
                  <a:lnTo>
                    <a:pt x="2462" y="22468"/>
                  </a:lnTo>
                  <a:lnTo>
                    <a:pt x="2859" y="23064"/>
                  </a:lnTo>
                  <a:lnTo>
                    <a:pt x="3296" y="23580"/>
                  </a:lnTo>
                  <a:lnTo>
                    <a:pt x="3732" y="24135"/>
                  </a:lnTo>
                  <a:lnTo>
                    <a:pt x="4209" y="24612"/>
                  </a:lnTo>
                  <a:lnTo>
                    <a:pt x="4725" y="25088"/>
                  </a:lnTo>
                  <a:lnTo>
                    <a:pt x="5241" y="25564"/>
                  </a:lnTo>
                  <a:lnTo>
                    <a:pt x="5796" y="25961"/>
                  </a:lnTo>
                  <a:lnTo>
                    <a:pt x="6352" y="26398"/>
                  </a:lnTo>
                  <a:lnTo>
                    <a:pt x="6947" y="26755"/>
                  </a:lnTo>
                  <a:lnTo>
                    <a:pt x="7543" y="27113"/>
                  </a:lnTo>
                  <a:lnTo>
                    <a:pt x="8178" y="27430"/>
                  </a:lnTo>
                  <a:lnTo>
                    <a:pt x="8813" y="27708"/>
                  </a:lnTo>
                  <a:lnTo>
                    <a:pt x="9488" y="27986"/>
                  </a:lnTo>
                  <a:lnTo>
                    <a:pt x="10123" y="28184"/>
                  </a:lnTo>
                  <a:lnTo>
                    <a:pt x="10838" y="28383"/>
                  </a:lnTo>
                  <a:lnTo>
                    <a:pt x="11512" y="28542"/>
                  </a:lnTo>
                  <a:lnTo>
                    <a:pt x="12227" y="28661"/>
                  </a:lnTo>
                  <a:lnTo>
                    <a:pt x="12941" y="28780"/>
                  </a:lnTo>
                  <a:lnTo>
                    <a:pt x="13696" y="28819"/>
                  </a:lnTo>
                  <a:lnTo>
                    <a:pt x="14450" y="28859"/>
                  </a:lnTo>
                  <a:lnTo>
                    <a:pt x="15164" y="28819"/>
                  </a:lnTo>
                  <a:lnTo>
                    <a:pt x="15919" y="28780"/>
                  </a:lnTo>
                  <a:lnTo>
                    <a:pt x="16633" y="28661"/>
                  </a:lnTo>
                  <a:lnTo>
                    <a:pt x="17348" y="28542"/>
                  </a:lnTo>
                  <a:lnTo>
                    <a:pt x="18022" y="28383"/>
                  </a:lnTo>
                  <a:lnTo>
                    <a:pt x="18737" y="28184"/>
                  </a:lnTo>
                  <a:lnTo>
                    <a:pt x="19412" y="27986"/>
                  </a:lnTo>
                  <a:lnTo>
                    <a:pt x="20047" y="27708"/>
                  </a:lnTo>
                  <a:lnTo>
                    <a:pt x="20682" y="27430"/>
                  </a:lnTo>
                  <a:lnTo>
                    <a:pt x="21317" y="27113"/>
                  </a:lnTo>
                  <a:lnTo>
                    <a:pt x="21912" y="26755"/>
                  </a:lnTo>
                  <a:lnTo>
                    <a:pt x="22508" y="26398"/>
                  </a:lnTo>
                  <a:lnTo>
                    <a:pt x="23064" y="25961"/>
                  </a:lnTo>
                  <a:lnTo>
                    <a:pt x="23619" y="25564"/>
                  </a:lnTo>
                  <a:lnTo>
                    <a:pt x="24135" y="25088"/>
                  </a:lnTo>
                  <a:lnTo>
                    <a:pt x="24651" y="24612"/>
                  </a:lnTo>
                  <a:lnTo>
                    <a:pt x="25128" y="24135"/>
                  </a:lnTo>
                  <a:lnTo>
                    <a:pt x="25564" y="23580"/>
                  </a:lnTo>
                  <a:lnTo>
                    <a:pt x="26001" y="23064"/>
                  </a:lnTo>
                  <a:lnTo>
                    <a:pt x="26398" y="22468"/>
                  </a:lnTo>
                  <a:lnTo>
                    <a:pt x="26755" y="21913"/>
                  </a:lnTo>
                  <a:lnTo>
                    <a:pt x="27112" y="21277"/>
                  </a:lnTo>
                  <a:lnTo>
                    <a:pt x="27430" y="20682"/>
                  </a:lnTo>
                  <a:lnTo>
                    <a:pt x="27708" y="20047"/>
                  </a:lnTo>
                  <a:lnTo>
                    <a:pt x="27986" y="19372"/>
                  </a:lnTo>
                  <a:lnTo>
                    <a:pt x="28224" y="18697"/>
                  </a:lnTo>
                  <a:lnTo>
                    <a:pt x="28422" y="18022"/>
                  </a:lnTo>
                  <a:lnTo>
                    <a:pt x="28581" y="17308"/>
                  </a:lnTo>
                  <a:lnTo>
                    <a:pt x="28700" y="16593"/>
                  </a:lnTo>
                  <a:lnTo>
                    <a:pt x="28780" y="15879"/>
                  </a:lnTo>
                  <a:lnTo>
                    <a:pt x="28859" y="15164"/>
                  </a:lnTo>
                  <a:lnTo>
                    <a:pt x="28859" y="14410"/>
                  </a:lnTo>
                  <a:lnTo>
                    <a:pt x="28859" y="13656"/>
                  </a:lnTo>
                  <a:lnTo>
                    <a:pt x="28780" y="12941"/>
                  </a:lnTo>
                  <a:lnTo>
                    <a:pt x="28700" y="12227"/>
                  </a:lnTo>
                  <a:lnTo>
                    <a:pt x="28581" y="11512"/>
                  </a:lnTo>
                  <a:lnTo>
                    <a:pt x="28422" y="10798"/>
                  </a:lnTo>
                  <a:lnTo>
                    <a:pt x="28224" y="10123"/>
                  </a:lnTo>
                  <a:lnTo>
                    <a:pt x="27986" y="9448"/>
                  </a:lnTo>
                  <a:lnTo>
                    <a:pt x="27708" y="8813"/>
                  </a:lnTo>
                  <a:lnTo>
                    <a:pt x="27430" y="8138"/>
                  </a:lnTo>
                  <a:lnTo>
                    <a:pt x="27112" y="7543"/>
                  </a:lnTo>
                  <a:lnTo>
                    <a:pt x="26755" y="6948"/>
                  </a:lnTo>
                  <a:lnTo>
                    <a:pt x="26398" y="6352"/>
                  </a:lnTo>
                  <a:lnTo>
                    <a:pt x="26001" y="5796"/>
                  </a:lnTo>
                  <a:lnTo>
                    <a:pt x="25564" y="5241"/>
                  </a:lnTo>
                  <a:lnTo>
                    <a:pt x="25128" y="4725"/>
                  </a:lnTo>
                  <a:lnTo>
                    <a:pt x="24651" y="4209"/>
                  </a:lnTo>
                  <a:lnTo>
                    <a:pt x="24135" y="3732"/>
                  </a:lnTo>
                  <a:lnTo>
                    <a:pt x="23619" y="3296"/>
                  </a:lnTo>
                  <a:lnTo>
                    <a:pt x="23064" y="2859"/>
                  </a:lnTo>
                  <a:lnTo>
                    <a:pt x="22508" y="2462"/>
                  </a:lnTo>
                  <a:lnTo>
                    <a:pt x="21912" y="2065"/>
                  </a:lnTo>
                  <a:lnTo>
                    <a:pt x="21317" y="1708"/>
                  </a:lnTo>
                  <a:lnTo>
                    <a:pt x="20682" y="1390"/>
                  </a:lnTo>
                  <a:lnTo>
                    <a:pt x="20047" y="1112"/>
                  </a:lnTo>
                  <a:lnTo>
                    <a:pt x="19412" y="874"/>
                  </a:lnTo>
                  <a:lnTo>
                    <a:pt x="18737" y="636"/>
                  </a:lnTo>
                  <a:lnTo>
                    <a:pt x="18022" y="438"/>
                  </a:lnTo>
                  <a:lnTo>
                    <a:pt x="17348" y="279"/>
                  </a:lnTo>
                  <a:lnTo>
                    <a:pt x="16633" y="160"/>
                  </a:lnTo>
                  <a:lnTo>
                    <a:pt x="15919" y="41"/>
                  </a:lnTo>
                  <a:lnTo>
                    <a:pt x="1516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2"/>
            <p:cNvSpPr/>
            <p:nvPr/>
          </p:nvSpPr>
          <p:spPr>
            <a:xfrm>
              <a:off x="7240198" y="3826989"/>
              <a:ext cx="258586" cy="258586"/>
            </a:xfrm>
            <a:custGeom>
              <a:rect b="b" l="l" r="r" t="t"/>
              <a:pathLst>
                <a:path extrusionOk="0" fill="none" h="28860" w="28860">
                  <a:moveTo>
                    <a:pt x="1" y="14410"/>
                  </a:moveTo>
                  <a:lnTo>
                    <a:pt x="1" y="14410"/>
                  </a:lnTo>
                  <a:lnTo>
                    <a:pt x="1" y="15164"/>
                  </a:lnTo>
                  <a:lnTo>
                    <a:pt x="80" y="15879"/>
                  </a:lnTo>
                  <a:lnTo>
                    <a:pt x="160" y="16593"/>
                  </a:lnTo>
                  <a:lnTo>
                    <a:pt x="279" y="17308"/>
                  </a:lnTo>
                  <a:lnTo>
                    <a:pt x="438" y="18022"/>
                  </a:lnTo>
                  <a:lnTo>
                    <a:pt x="636" y="18697"/>
                  </a:lnTo>
                  <a:lnTo>
                    <a:pt x="874" y="19372"/>
                  </a:lnTo>
                  <a:lnTo>
                    <a:pt x="1152" y="20047"/>
                  </a:lnTo>
                  <a:lnTo>
                    <a:pt x="1430" y="20682"/>
                  </a:lnTo>
                  <a:lnTo>
                    <a:pt x="1747" y="21277"/>
                  </a:lnTo>
                  <a:lnTo>
                    <a:pt x="2105" y="21913"/>
                  </a:lnTo>
                  <a:lnTo>
                    <a:pt x="2462" y="22468"/>
                  </a:lnTo>
                  <a:lnTo>
                    <a:pt x="2859" y="23064"/>
                  </a:lnTo>
                  <a:lnTo>
                    <a:pt x="3296" y="23580"/>
                  </a:lnTo>
                  <a:lnTo>
                    <a:pt x="3732" y="24135"/>
                  </a:lnTo>
                  <a:lnTo>
                    <a:pt x="4209" y="24612"/>
                  </a:lnTo>
                  <a:lnTo>
                    <a:pt x="4725" y="25088"/>
                  </a:lnTo>
                  <a:lnTo>
                    <a:pt x="5241" y="25564"/>
                  </a:lnTo>
                  <a:lnTo>
                    <a:pt x="5796" y="25961"/>
                  </a:lnTo>
                  <a:lnTo>
                    <a:pt x="6352" y="26398"/>
                  </a:lnTo>
                  <a:lnTo>
                    <a:pt x="6947" y="26755"/>
                  </a:lnTo>
                  <a:lnTo>
                    <a:pt x="7543" y="27113"/>
                  </a:lnTo>
                  <a:lnTo>
                    <a:pt x="8178" y="27430"/>
                  </a:lnTo>
                  <a:lnTo>
                    <a:pt x="8813" y="27708"/>
                  </a:lnTo>
                  <a:lnTo>
                    <a:pt x="9488" y="27986"/>
                  </a:lnTo>
                  <a:lnTo>
                    <a:pt x="10123" y="28184"/>
                  </a:lnTo>
                  <a:lnTo>
                    <a:pt x="10838" y="28383"/>
                  </a:lnTo>
                  <a:lnTo>
                    <a:pt x="11512" y="28542"/>
                  </a:lnTo>
                  <a:lnTo>
                    <a:pt x="12227" y="28661"/>
                  </a:lnTo>
                  <a:lnTo>
                    <a:pt x="12941" y="28780"/>
                  </a:lnTo>
                  <a:lnTo>
                    <a:pt x="13696" y="28819"/>
                  </a:lnTo>
                  <a:lnTo>
                    <a:pt x="14450" y="28859"/>
                  </a:lnTo>
                  <a:lnTo>
                    <a:pt x="14450" y="28859"/>
                  </a:lnTo>
                  <a:lnTo>
                    <a:pt x="15164" y="28819"/>
                  </a:lnTo>
                  <a:lnTo>
                    <a:pt x="15919" y="28780"/>
                  </a:lnTo>
                  <a:lnTo>
                    <a:pt x="16633" y="28661"/>
                  </a:lnTo>
                  <a:lnTo>
                    <a:pt x="17348" y="28542"/>
                  </a:lnTo>
                  <a:lnTo>
                    <a:pt x="18022" y="28383"/>
                  </a:lnTo>
                  <a:lnTo>
                    <a:pt x="18737" y="28184"/>
                  </a:lnTo>
                  <a:lnTo>
                    <a:pt x="19412" y="27986"/>
                  </a:lnTo>
                  <a:lnTo>
                    <a:pt x="20047" y="27708"/>
                  </a:lnTo>
                  <a:lnTo>
                    <a:pt x="20682" y="27430"/>
                  </a:lnTo>
                  <a:lnTo>
                    <a:pt x="21317" y="27113"/>
                  </a:lnTo>
                  <a:lnTo>
                    <a:pt x="21912" y="26755"/>
                  </a:lnTo>
                  <a:lnTo>
                    <a:pt x="22508" y="26398"/>
                  </a:lnTo>
                  <a:lnTo>
                    <a:pt x="23064" y="25961"/>
                  </a:lnTo>
                  <a:lnTo>
                    <a:pt x="23619" y="25564"/>
                  </a:lnTo>
                  <a:lnTo>
                    <a:pt x="24135" y="25088"/>
                  </a:lnTo>
                  <a:lnTo>
                    <a:pt x="24651" y="24612"/>
                  </a:lnTo>
                  <a:lnTo>
                    <a:pt x="25128" y="24135"/>
                  </a:lnTo>
                  <a:lnTo>
                    <a:pt x="25564" y="23580"/>
                  </a:lnTo>
                  <a:lnTo>
                    <a:pt x="26001" y="23064"/>
                  </a:lnTo>
                  <a:lnTo>
                    <a:pt x="26398" y="22468"/>
                  </a:lnTo>
                  <a:lnTo>
                    <a:pt x="26755" y="21913"/>
                  </a:lnTo>
                  <a:lnTo>
                    <a:pt x="27112" y="21277"/>
                  </a:lnTo>
                  <a:lnTo>
                    <a:pt x="27430" y="20682"/>
                  </a:lnTo>
                  <a:lnTo>
                    <a:pt x="27708" y="20047"/>
                  </a:lnTo>
                  <a:lnTo>
                    <a:pt x="27986" y="19372"/>
                  </a:lnTo>
                  <a:lnTo>
                    <a:pt x="28224" y="18697"/>
                  </a:lnTo>
                  <a:lnTo>
                    <a:pt x="28422" y="18022"/>
                  </a:lnTo>
                  <a:lnTo>
                    <a:pt x="28581" y="17308"/>
                  </a:lnTo>
                  <a:lnTo>
                    <a:pt x="28700" y="16593"/>
                  </a:lnTo>
                  <a:lnTo>
                    <a:pt x="28780" y="15879"/>
                  </a:lnTo>
                  <a:lnTo>
                    <a:pt x="28859" y="15164"/>
                  </a:lnTo>
                  <a:lnTo>
                    <a:pt x="28859" y="14410"/>
                  </a:lnTo>
                  <a:lnTo>
                    <a:pt x="28859" y="14410"/>
                  </a:lnTo>
                  <a:lnTo>
                    <a:pt x="28859" y="13656"/>
                  </a:lnTo>
                  <a:lnTo>
                    <a:pt x="28780" y="12941"/>
                  </a:lnTo>
                  <a:lnTo>
                    <a:pt x="28700" y="12227"/>
                  </a:lnTo>
                  <a:lnTo>
                    <a:pt x="28581" y="11512"/>
                  </a:lnTo>
                  <a:lnTo>
                    <a:pt x="28422" y="10798"/>
                  </a:lnTo>
                  <a:lnTo>
                    <a:pt x="28224" y="10123"/>
                  </a:lnTo>
                  <a:lnTo>
                    <a:pt x="27986" y="9448"/>
                  </a:lnTo>
                  <a:lnTo>
                    <a:pt x="27708" y="8813"/>
                  </a:lnTo>
                  <a:lnTo>
                    <a:pt x="27430" y="8138"/>
                  </a:lnTo>
                  <a:lnTo>
                    <a:pt x="27112" y="7543"/>
                  </a:lnTo>
                  <a:lnTo>
                    <a:pt x="26755" y="6948"/>
                  </a:lnTo>
                  <a:lnTo>
                    <a:pt x="26398" y="6352"/>
                  </a:lnTo>
                  <a:lnTo>
                    <a:pt x="26001" y="5796"/>
                  </a:lnTo>
                  <a:lnTo>
                    <a:pt x="25564" y="5241"/>
                  </a:lnTo>
                  <a:lnTo>
                    <a:pt x="25128" y="4725"/>
                  </a:lnTo>
                  <a:lnTo>
                    <a:pt x="24651" y="4209"/>
                  </a:lnTo>
                  <a:lnTo>
                    <a:pt x="24135" y="3732"/>
                  </a:lnTo>
                  <a:lnTo>
                    <a:pt x="23619" y="3296"/>
                  </a:lnTo>
                  <a:lnTo>
                    <a:pt x="23064" y="2859"/>
                  </a:lnTo>
                  <a:lnTo>
                    <a:pt x="22508" y="2462"/>
                  </a:lnTo>
                  <a:lnTo>
                    <a:pt x="21912" y="2065"/>
                  </a:lnTo>
                  <a:lnTo>
                    <a:pt x="21317" y="1708"/>
                  </a:lnTo>
                  <a:lnTo>
                    <a:pt x="20682" y="1390"/>
                  </a:lnTo>
                  <a:lnTo>
                    <a:pt x="20047" y="1112"/>
                  </a:lnTo>
                  <a:lnTo>
                    <a:pt x="19412" y="874"/>
                  </a:lnTo>
                  <a:lnTo>
                    <a:pt x="18737" y="636"/>
                  </a:lnTo>
                  <a:lnTo>
                    <a:pt x="18022" y="438"/>
                  </a:lnTo>
                  <a:lnTo>
                    <a:pt x="17348" y="279"/>
                  </a:lnTo>
                  <a:lnTo>
                    <a:pt x="16633" y="160"/>
                  </a:lnTo>
                  <a:lnTo>
                    <a:pt x="15919" y="41"/>
                  </a:lnTo>
                  <a:lnTo>
                    <a:pt x="15164" y="1"/>
                  </a:lnTo>
                  <a:lnTo>
                    <a:pt x="14450" y="1"/>
                  </a:lnTo>
                  <a:lnTo>
                    <a:pt x="14450" y="1"/>
                  </a:lnTo>
                  <a:lnTo>
                    <a:pt x="13696" y="1"/>
                  </a:lnTo>
                  <a:lnTo>
                    <a:pt x="12941" y="41"/>
                  </a:lnTo>
                  <a:lnTo>
                    <a:pt x="12227" y="160"/>
                  </a:lnTo>
                  <a:lnTo>
                    <a:pt x="11512" y="279"/>
                  </a:lnTo>
                  <a:lnTo>
                    <a:pt x="10838" y="438"/>
                  </a:lnTo>
                  <a:lnTo>
                    <a:pt x="10123" y="636"/>
                  </a:lnTo>
                  <a:lnTo>
                    <a:pt x="9488" y="874"/>
                  </a:lnTo>
                  <a:lnTo>
                    <a:pt x="8813" y="1112"/>
                  </a:lnTo>
                  <a:lnTo>
                    <a:pt x="8178" y="1390"/>
                  </a:lnTo>
                  <a:lnTo>
                    <a:pt x="7543" y="1708"/>
                  </a:lnTo>
                  <a:lnTo>
                    <a:pt x="6947" y="2065"/>
                  </a:lnTo>
                  <a:lnTo>
                    <a:pt x="6352" y="2462"/>
                  </a:lnTo>
                  <a:lnTo>
                    <a:pt x="5796" y="2859"/>
                  </a:lnTo>
                  <a:lnTo>
                    <a:pt x="5241" y="3296"/>
                  </a:lnTo>
                  <a:lnTo>
                    <a:pt x="4725" y="3732"/>
                  </a:lnTo>
                  <a:lnTo>
                    <a:pt x="4209" y="4209"/>
                  </a:lnTo>
                  <a:lnTo>
                    <a:pt x="3732" y="4725"/>
                  </a:lnTo>
                  <a:lnTo>
                    <a:pt x="3296" y="5241"/>
                  </a:lnTo>
                  <a:lnTo>
                    <a:pt x="2859" y="5796"/>
                  </a:lnTo>
                  <a:lnTo>
                    <a:pt x="2462" y="6352"/>
                  </a:lnTo>
                  <a:lnTo>
                    <a:pt x="2105" y="6948"/>
                  </a:lnTo>
                  <a:lnTo>
                    <a:pt x="1747" y="7543"/>
                  </a:lnTo>
                  <a:lnTo>
                    <a:pt x="1430" y="8138"/>
                  </a:lnTo>
                  <a:lnTo>
                    <a:pt x="1152" y="8813"/>
                  </a:lnTo>
                  <a:lnTo>
                    <a:pt x="874" y="9448"/>
                  </a:lnTo>
                  <a:lnTo>
                    <a:pt x="636" y="10123"/>
                  </a:lnTo>
                  <a:lnTo>
                    <a:pt x="438" y="10798"/>
                  </a:lnTo>
                  <a:lnTo>
                    <a:pt x="279" y="11512"/>
                  </a:lnTo>
                  <a:lnTo>
                    <a:pt x="160" y="12227"/>
                  </a:lnTo>
                  <a:lnTo>
                    <a:pt x="80" y="12941"/>
                  </a:lnTo>
                  <a:lnTo>
                    <a:pt x="1" y="13656"/>
                  </a:lnTo>
                  <a:lnTo>
                    <a:pt x="1" y="14410"/>
                  </a:lnTo>
                  <a:lnTo>
                    <a:pt x="1" y="14410"/>
                  </a:lnTo>
                  <a:close/>
                </a:path>
              </a:pathLst>
            </a:custGeom>
            <a:solidFill>
              <a:schemeClr val="accent6"/>
            </a:solidFill>
            <a:ln cap="rnd"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2"/>
            <p:cNvSpPr/>
            <p:nvPr/>
          </p:nvSpPr>
          <p:spPr>
            <a:xfrm>
              <a:off x="5966919" y="3826989"/>
              <a:ext cx="258577" cy="258586"/>
            </a:xfrm>
            <a:custGeom>
              <a:rect b="b" l="l" r="r" t="t"/>
              <a:pathLst>
                <a:path extrusionOk="0" h="28860" w="28859">
                  <a:moveTo>
                    <a:pt x="13695" y="1"/>
                  </a:moveTo>
                  <a:lnTo>
                    <a:pt x="12980" y="41"/>
                  </a:lnTo>
                  <a:lnTo>
                    <a:pt x="12266" y="160"/>
                  </a:lnTo>
                  <a:lnTo>
                    <a:pt x="11551" y="279"/>
                  </a:lnTo>
                  <a:lnTo>
                    <a:pt x="10837" y="438"/>
                  </a:lnTo>
                  <a:lnTo>
                    <a:pt x="10162" y="636"/>
                  </a:lnTo>
                  <a:lnTo>
                    <a:pt x="9487" y="874"/>
                  </a:lnTo>
                  <a:lnTo>
                    <a:pt x="8813" y="1112"/>
                  </a:lnTo>
                  <a:lnTo>
                    <a:pt x="8177" y="1390"/>
                  </a:lnTo>
                  <a:lnTo>
                    <a:pt x="7582" y="1708"/>
                  </a:lnTo>
                  <a:lnTo>
                    <a:pt x="6947" y="2065"/>
                  </a:lnTo>
                  <a:lnTo>
                    <a:pt x="6391" y="2462"/>
                  </a:lnTo>
                  <a:lnTo>
                    <a:pt x="5796" y="2859"/>
                  </a:lnTo>
                  <a:lnTo>
                    <a:pt x="5280" y="3296"/>
                  </a:lnTo>
                  <a:lnTo>
                    <a:pt x="4724" y="3732"/>
                  </a:lnTo>
                  <a:lnTo>
                    <a:pt x="4248" y="4209"/>
                  </a:lnTo>
                  <a:lnTo>
                    <a:pt x="3771" y="4725"/>
                  </a:lnTo>
                  <a:lnTo>
                    <a:pt x="3295" y="5241"/>
                  </a:lnTo>
                  <a:lnTo>
                    <a:pt x="2898" y="5796"/>
                  </a:lnTo>
                  <a:lnTo>
                    <a:pt x="2461" y="6352"/>
                  </a:lnTo>
                  <a:lnTo>
                    <a:pt x="2104" y="6948"/>
                  </a:lnTo>
                  <a:lnTo>
                    <a:pt x="1747" y="7543"/>
                  </a:lnTo>
                  <a:lnTo>
                    <a:pt x="1429" y="8138"/>
                  </a:lnTo>
                  <a:lnTo>
                    <a:pt x="1151" y="8813"/>
                  </a:lnTo>
                  <a:lnTo>
                    <a:pt x="874" y="9448"/>
                  </a:lnTo>
                  <a:lnTo>
                    <a:pt x="675" y="10123"/>
                  </a:lnTo>
                  <a:lnTo>
                    <a:pt x="477" y="10798"/>
                  </a:lnTo>
                  <a:lnTo>
                    <a:pt x="318" y="11512"/>
                  </a:lnTo>
                  <a:lnTo>
                    <a:pt x="199" y="12227"/>
                  </a:lnTo>
                  <a:lnTo>
                    <a:pt x="80" y="12941"/>
                  </a:lnTo>
                  <a:lnTo>
                    <a:pt x="40" y="13656"/>
                  </a:lnTo>
                  <a:lnTo>
                    <a:pt x="0" y="14410"/>
                  </a:lnTo>
                  <a:lnTo>
                    <a:pt x="40" y="15164"/>
                  </a:lnTo>
                  <a:lnTo>
                    <a:pt x="80" y="15879"/>
                  </a:lnTo>
                  <a:lnTo>
                    <a:pt x="199" y="16593"/>
                  </a:lnTo>
                  <a:lnTo>
                    <a:pt x="318" y="17308"/>
                  </a:lnTo>
                  <a:lnTo>
                    <a:pt x="477" y="18022"/>
                  </a:lnTo>
                  <a:lnTo>
                    <a:pt x="675" y="18697"/>
                  </a:lnTo>
                  <a:lnTo>
                    <a:pt x="874" y="19372"/>
                  </a:lnTo>
                  <a:lnTo>
                    <a:pt x="1151" y="20047"/>
                  </a:lnTo>
                  <a:lnTo>
                    <a:pt x="1429" y="20682"/>
                  </a:lnTo>
                  <a:lnTo>
                    <a:pt x="1747" y="21277"/>
                  </a:lnTo>
                  <a:lnTo>
                    <a:pt x="2104" y="21913"/>
                  </a:lnTo>
                  <a:lnTo>
                    <a:pt x="2461" y="22468"/>
                  </a:lnTo>
                  <a:lnTo>
                    <a:pt x="2898" y="23064"/>
                  </a:lnTo>
                  <a:lnTo>
                    <a:pt x="3295" y="23580"/>
                  </a:lnTo>
                  <a:lnTo>
                    <a:pt x="3771" y="24135"/>
                  </a:lnTo>
                  <a:lnTo>
                    <a:pt x="4248" y="24612"/>
                  </a:lnTo>
                  <a:lnTo>
                    <a:pt x="4724" y="25088"/>
                  </a:lnTo>
                  <a:lnTo>
                    <a:pt x="5280" y="25564"/>
                  </a:lnTo>
                  <a:lnTo>
                    <a:pt x="5796" y="25961"/>
                  </a:lnTo>
                  <a:lnTo>
                    <a:pt x="6391" y="26398"/>
                  </a:lnTo>
                  <a:lnTo>
                    <a:pt x="6947" y="26755"/>
                  </a:lnTo>
                  <a:lnTo>
                    <a:pt x="7582" y="27113"/>
                  </a:lnTo>
                  <a:lnTo>
                    <a:pt x="8177" y="27430"/>
                  </a:lnTo>
                  <a:lnTo>
                    <a:pt x="8813" y="27708"/>
                  </a:lnTo>
                  <a:lnTo>
                    <a:pt x="9487" y="27986"/>
                  </a:lnTo>
                  <a:lnTo>
                    <a:pt x="10162" y="28184"/>
                  </a:lnTo>
                  <a:lnTo>
                    <a:pt x="10837" y="28383"/>
                  </a:lnTo>
                  <a:lnTo>
                    <a:pt x="11551" y="28542"/>
                  </a:lnTo>
                  <a:lnTo>
                    <a:pt x="12266" y="28661"/>
                  </a:lnTo>
                  <a:lnTo>
                    <a:pt x="12980" y="28780"/>
                  </a:lnTo>
                  <a:lnTo>
                    <a:pt x="13695" y="28819"/>
                  </a:lnTo>
                  <a:lnTo>
                    <a:pt x="14449" y="28859"/>
                  </a:lnTo>
                  <a:lnTo>
                    <a:pt x="15203" y="28819"/>
                  </a:lnTo>
                  <a:lnTo>
                    <a:pt x="15918" y="28780"/>
                  </a:lnTo>
                  <a:lnTo>
                    <a:pt x="16632" y="28661"/>
                  </a:lnTo>
                  <a:lnTo>
                    <a:pt x="17347" y="28542"/>
                  </a:lnTo>
                  <a:lnTo>
                    <a:pt x="18061" y="28383"/>
                  </a:lnTo>
                  <a:lnTo>
                    <a:pt x="18736" y="28184"/>
                  </a:lnTo>
                  <a:lnTo>
                    <a:pt x="19411" y="27986"/>
                  </a:lnTo>
                  <a:lnTo>
                    <a:pt x="20046" y="27708"/>
                  </a:lnTo>
                  <a:lnTo>
                    <a:pt x="20681" y="27430"/>
                  </a:lnTo>
                  <a:lnTo>
                    <a:pt x="21316" y="27113"/>
                  </a:lnTo>
                  <a:lnTo>
                    <a:pt x="21912" y="26755"/>
                  </a:lnTo>
                  <a:lnTo>
                    <a:pt x="22507" y="26398"/>
                  </a:lnTo>
                  <a:lnTo>
                    <a:pt x="23063" y="25961"/>
                  </a:lnTo>
                  <a:lnTo>
                    <a:pt x="23619" y="25564"/>
                  </a:lnTo>
                  <a:lnTo>
                    <a:pt x="24135" y="25088"/>
                  </a:lnTo>
                  <a:lnTo>
                    <a:pt x="24651" y="24612"/>
                  </a:lnTo>
                  <a:lnTo>
                    <a:pt x="25127" y="24135"/>
                  </a:lnTo>
                  <a:lnTo>
                    <a:pt x="25564" y="23580"/>
                  </a:lnTo>
                  <a:lnTo>
                    <a:pt x="26000" y="23064"/>
                  </a:lnTo>
                  <a:lnTo>
                    <a:pt x="26397" y="22468"/>
                  </a:lnTo>
                  <a:lnTo>
                    <a:pt x="26794" y="21913"/>
                  </a:lnTo>
                  <a:lnTo>
                    <a:pt x="27152" y="21277"/>
                  </a:lnTo>
                  <a:lnTo>
                    <a:pt x="27469" y="20682"/>
                  </a:lnTo>
                  <a:lnTo>
                    <a:pt x="27747" y="20047"/>
                  </a:lnTo>
                  <a:lnTo>
                    <a:pt x="27985" y="19372"/>
                  </a:lnTo>
                  <a:lnTo>
                    <a:pt x="28223" y="18697"/>
                  </a:lnTo>
                  <a:lnTo>
                    <a:pt x="28422" y="18022"/>
                  </a:lnTo>
                  <a:lnTo>
                    <a:pt x="28581" y="17308"/>
                  </a:lnTo>
                  <a:lnTo>
                    <a:pt x="28700" y="16593"/>
                  </a:lnTo>
                  <a:lnTo>
                    <a:pt x="28819" y="15879"/>
                  </a:lnTo>
                  <a:lnTo>
                    <a:pt x="28858" y="15164"/>
                  </a:lnTo>
                  <a:lnTo>
                    <a:pt x="28858" y="14410"/>
                  </a:lnTo>
                  <a:lnTo>
                    <a:pt x="28858" y="13656"/>
                  </a:lnTo>
                  <a:lnTo>
                    <a:pt x="28819" y="12941"/>
                  </a:lnTo>
                  <a:lnTo>
                    <a:pt x="28700" y="12227"/>
                  </a:lnTo>
                  <a:lnTo>
                    <a:pt x="28581" y="11512"/>
                  </a:lnTo>
                  <a:lnTo>
                    <a:pt x="28422" y="10798"/>
                  </a:lnTo>
                  <a:lnTo>
                    <a:pt x="28223" y="10123"/>
                  </a:lnTo>
                  <a:lnTo>
                    <a:pt x="27985" y="9448"/>
                  </a:lnTo>
                  <a:lnTo>
                    <a:pt x="27747" y="8813"/>
                  </a:lnTo>
                  <a:lnTo>
                    <a:pt x="27469" y="8138"/>
                  </a:lnTo>
                  <a:lnTo>
                    <a:pt x="27152" y="7543"/>
                  </a:lnTo>
                  <a:lnTo>
                    <a:pt x="26794" y="6948"/>
                  </a:lnTo>
                  <a:lnTo>
                    <a:pt x="26397" y="6352"/>
                  </a:lnTo>
                  <a:lnTo>
                    <a:pt x="26000" y="5796"/>
                  </a:lnTo>
                  <a:lnTo>
                    <a:pt x="25564" y="5241"/>
                  </a:lnTo>
                  <a:lnTo>
                    <a:pt x="25127" y="4725"/>
                  </a:lnTo>
                  <a:lnTo>
                    <a:pt x="24651" y="4209"/>
                  </a:lnTo>
                  <a:lnTo>
                    <a:pt x="24135" y="3732"/>
                  </a:lnTo>
                  <a:lnTo>
                    <a:pt x="23619" y="3296"/>
                  </a:lnTo>
                  <a:lnTo>
                    <a:pt x="23063" y="2859"/>
                  </a:lnTo>
                  <a:lnTo>
                    <a:pt x="22507" y="2462"/>
                  </a:lnTo>
                  <a:lnTo>
                    <a:pt x="21912" y="2065"/>
                  </a:lnTo>
                  <a:lnTo>
                    <a:pt x="21316" y="1708"/>
                  </a:lnTo>
                  <a:lnTo>
                    <a:pt x="20681" y="1390"/>
                  </a:lnTo>
                  <a:lnTo>
                    <a:pt x="20046" y="1112"/>
                  </a:lnTo>
                  <a:lnTo>
                    <a:pt x="19411" y="874"/>
                  </a:lnTo>
                  <a:lnTo>
                    <a:pt x="18736" y="636"/>
                  </a:lnTo>
                  <a:lnTo>
                    <a:pt x="18061" y="438"/>
                  </a:lnTo>
                  <a:lnTo>
                    <a:pt x="17347" y="279"/>
                  </a:lnTo>
                  <a:lnTo>
                    <a:pt x="16632" y="160"/>
                  </a:lnTo>
                  <a:lnTo>
                    <a:pt x="15918" y="41"/>
                  </a:lnTo>
                  <a:lnTo>
                    <a:pt x="1520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2"/>
            <p:cNvSpPr/>
            <p:nvPr/>
          </p:nvSpPr>
          <p:spPr>
            <a:xfrm>
              <a:off x="5966919" y="3826989"/>
              <a:ext cx="258577" cy="258586"/>
            </a:xfrm>
            <a:custGeom>
              <a:rect b="b" l="l" r="r" t="t"/>
              <a:pathLst>
                <a:path extrusionOk="0" fill="none" h="28860" w="28859">
                  <a:moveTo>
                    <a:pt x="0" y="14410"/>
                  </a:moveTo>
                  <a:lnTo>
                    <a:pt x="0" y="14410"/>
                  </a:lnTo>
                  <a:lnTo>
                    <a:pt x="40" y="15164"/>
                  </a:lnTo>
                  <a:lnTo>
                    <a:pt x="80" y="15879"/>
                  </a:lnTo>
                  <a:lnTo>
                    <a:pt x="199" y="16593"/>
                  </a:lnTo>
                  <a:lnTo>
                    <a:pt x="318" y="17308"/>
                  </a:lnTo>
                  <a:lnTo>
                    <a:pt x="477" y="18022"/>
                  </a:lnTo>
                  <a:lnTo>
                    <a:pt x="675" y="18697"/>
                  </a:lnTo>
                  <a:lnTo>
                    <a:pt x="874" y="19372"/>
                  </a:lnTo>
                  <a:lnTo>
                    <a:pt x="1151" y="20047"/>
                  </a:lnTo>
                  <a:lnTo>
                    <a:pt x="1429" y="20682"/>
                  </a:lnTo>
                  <a:lnTo>
                    <a:pt x="1747" y="21277"/>
                  </a:lnTo>
                  <a:lnTo>
                    <a:pt x="2104" y="21913"/>
                  </a:lnTo>
                  <a:lnTo>
                    <a:pt x="2461" y="22468"/>
                  </a:lnTo>
                  <a:lnTo>
                    <a:pt x="2898" y="23064"/>
                  </a:lnTo>
                  <a:lnTo>
                    <a:pt x="3295" y="23580"/>
                  </a:lnTo>
                  <a:lnTo>
                    <a:pt x="3771" y="24135"/>
                  </a:lnTo>
                  <a:lnTo>
                    <a:pt x="4248" y="24612"/>
                  </a:lnTo>
                  <a:lnTo>
                    <a:pt x="4724" y="25088"/>
                  </a:lnTo>
                  <a:lnTo>
                    <a:pt x="5280" y="25564"/>
                  </a:lnTo>
                  <a:lnTo>
                    <a:pt x="5796" y="25961"/>
                  </a:lnTo>
                  <a:lnTo>
                    <a:pt x="6391" y="26398"/>
                  </a:lnTo>
                  <a:lnTo>
                    <a:pt x="6947" y="26755"/>
                  </a:lnTo>
                  <a:lnTo>
                    <a:pt x="7582" y="27113"/>
                  </a:lnTo>
                  <a:lnTo>
                    <a:pt x="8177" y="27430"/>
                  </a:lnTo>
                  <a:lnTo>
                    <a:pt x="8813" y="27708"/>
                  </a:lnTo>
                  <a:lnTo>
                    <a:pt x="9487" y="27986"/>
                  </a:lnTo>
                  <a:lnTo>
                    <a:pt x="10162" y="28184"/>
                  </a:lnTo>
                  <a:lnTo>
                    <a:pt x="10837" y="28383"/>
                  </a:lnTo>
                  <a:lnTo>
                    <a:pt x="11551" y="28542"/>
                  </a:lnTo>
                  <a:lnTo>
                    <a:pt x="12266" y="28661"/>
                  </a:lnTo>
                  <a:lnTo>
                    <a:pt x="12980" y="28780"/>
                  </a:lnTo>
                  <a:lnTo>
                    <a:pt x="13695" y="28819"/>
                  </a:lnTo>
                  <a:lnTo>
                    <a:pt x="14449" y="28859"/>
                  </a:lnTo>
                  <a:lnTo>
                    <a:pt x="14449" y="28859"/>
                  </a:lnTo>
                  <a:lnTo>
                    <a:pt x="15203" y="28819"/>
                  </a:lnTo>
                  <a:lnTo>
                    <a:pt x="15918" y="28780"/>
                  </a:lnTo>
                  <a:lnTo>
                    <a:pt x="16632" y="28661"/>
                  </a:lnTo>
                  <a:lnTo>
                    <a:pt x="17347" y="28542"/>
                  </a:lnTo>
                  <a:lnTo>
                    <a:pt x="18061" y="28383"/>
                  </a:lnTo>
                  <a:lnTo>
                    <a:pt x="18736" y="28184"/>
                  </a:lnTo>
                  <a:lnTo>
                    <a:pt x="19411" y="27986"/>
                  </a:lnTo>
                  <a:lnTo>
                    <a:pt x="20046" y="27708"/>
                  </a:lnTo>
                  <a:lnTo>
                    <a:pt x="20681" y="27430"/>
                  </a:lnTo>
                  <a:lnTo>
                    <a:pt x="21316" y="27113"/>
                  </a:lnTo>
                  <a:lnTo>
                    <a:pt x="21912" y="26755"/>
                  </a:lnTo>
                  <a:lnTo>
                    <a:pt x="22507" y="26398"/>
                  </a:lnTo>
                  <a:lnTo>
                    <a:pt x="23063" y="25961"/>
                  </a:lnTo>
                  <a:lnTo>
                    <a:pt x="23619" y="25564"/>
                  </a:lnTo>
                  <a:lnTo>
                    <a:pt x="24135" y="25088"/>
                  </a:lnTo>
                  <a:lnTo>
                    <a:pt x="24651" y="24612"/>
                  </a:lnTo>
                  <a:lnTo>
                    <a:pt x="25127" y="24135"/>
                  </a:lnTo>
                  <a:lnTo>
                    <a:pt x="25564" y="23580"/>
                  </a:lnTo>
                  <a:lnTo>
                    <a:pt x="26000" y="23064"/>
                  </a:lnTo>
                  <a:lnTo>
                    <a:pt x="26397" y="22468"/>
                  </a:lnTo>
                  <a:lnTo>
                    <a:pt x="26794" y="21913"/>
                  </a:lnTo>
                  <a:lnTo>
                    <a:pt x="27152" y="21277"/>
                  </a:lnTo>
                  <a:lnTo>
                    <a:pt x="27469" y="20682"/>
                  </a:lnTo>
                  <a:lnTo>
                    <a:pt x="27747" y="20047"/>
                  </a:lnTo>
                  <a:lnTo>
                    <a:pt x="27985" y="19372"/>
                  </a:lnTo>
                  <a:lnTo>
                    <a:pt x="28223" y="18697"/>
                  </a:lnTo>
                  <a:lnTo>
                    <a:pt x="28422" y="18022"/>
                  </a:lnTo>
                  <a:lnTo>
                    <a:pt x="28581" y="17308"/>
                  </a:lnTo>
                  <a:lnTo>
                    <a:pt x="28700" y="16593"/>
                  </a:lnTo>
                  <a:lnTo>
                    <a:pt x="28819" y="15879"/>
                  </a:lnTo>
                  <a:lnTo>
                    <a:pt x="28858" y="15164"/>
                  </a:lnTo>
                  <a:lnTo>
                    <a:pt x="28858" y="14410"/>
                  </a:lnTo>
                  <a:lnTo>
                    <a:pt x="28858" y="14410"/>
                  </a:lnTo>
                  <a:lnTo>
                    <a:pt x="28858" y="13656"/>
                  </a:lnTo>
                  <a:lnTo>
                    <a:pt x="28819" y="12941"/>
                  </a:lnTo>
                  <a:lnTo>
                    <a:pt x="28700" y="12227"/>
                  </a:lnTo>
                  <a:lnTo>
                    <a:pt x="28581" y="11512"/>
                  </a:lnTo>
                  <a:lnTo>
                    <a:pt x="28422" y="10798"/>
                  </a:lnTo>
                  <a:lnTo>
                    <a:pt x="28223" y="10123"/>
                  </a:lnTo>
                  <a:lnTo>
                    <a:pt x="27985" y="9448"/>
                  </a:lnTo>
                  <a:lnTo>
                    <a:pt x="27747" y="8813"/>
                  </a:lnTo>
                  <a:lnTo>
                    <a:pt x="27469" y="8138"/>
                  </a:lnTo>
                  <a:lnTo>
                    <a:pt x="27152" y="7543"/>
                  </a:lnTo>
                  <a:lnTo>
                    <a:pt x="26794" y="6948"/>
                  </a:lnTo>
                  <a:lnTo>
                    <a:pt x="26397" y="6352"/>
                  </a:lnTo>
                  <a:lnTo>
                    <a:pt x="26000" y="5796"/>
                  </a:lnTo>
                  <a:lnTo>
                    <a:pt x="25564" y="5241"/>
                  </a:lnTo>
                  <a:lnTo>
                    <a:pt x="25127" y="4725"/>
                  </a:lnTo>
                  <a:lnTo>
                    <a:pt x="24651" y="4209"/>
                  </a:lnTo>
                  <a:lnTo>
                    <a:pt x="24135" y="3732"/>
                  </a:lnTo>
                  <a:lnTo>
                    <a:pt x="23619" y="3296"/>
                  </a:lnTo>
                  <a:lnTo>
                    <a:pt x="23063" y="2859"/>
                  </a:lnTo>
                  <a:lnTo>
                    <a:pt x="22507" y="2462"/>
                  </a:lnTo>
                  <a:lnTo>
                    <a:pt x="21912" y="2065"/>
                  </a:lnTo>
                  <a:lnTo>
                    <a:pt x="21316" y="1708"/>
                  </a:lnTo>
                  <a:lnTo>
                    <a:pt x="20681" y="1390"/>
                  </a:lnTo>
                  <a:lnTo>
                    <a:pt x="20046" y="1112"/>
                  </a:lnTo>
                  <a:lnTo>
                    <a:pt x="19411" y="874"/>
                  </a:lnTo>
                  <a:lnTo>
                    <a:pt x="18736" y="636"/>
                  </a:lnTo>
                  <a:lnTo>
                    <a:pt x="18061" y="438"/>
                  </a:lnTo>
                  <a:lnTo>
                    <a:pt x="17347" y="279"/>
                  </a:lnTo>
                  <a:lnTo>
                    <a:pt x="16632" y="160"/>
                  </a:lnTo>
                  <a:lnTo>
                    <a:pt x="15918" y="41"/>
                  </a:lnTo>
                  <a:lnTo>
                    <a:pt x="15203" y="1"/>
                  </a:lnTo>
                  <a:lnTo>
                    <a:pt x="14449" y="1"/>
                  </a:lnTo>
                  <a:lnTo>
                    <a:pt x="14449" y="1"/>
                  </a:lnTo>
                  <a:lnTo>
                    <a:pt x="13695" y="1"/>
                  </a:lnTo>
                  <a:lnTo>
                    <a:pt x="12980" y="41"/>
                  </a:lnTo>
                  <a:lnTo>
                    <a:pt x="12266" y="160"/>
                  </a:lnTo>
                  <a:lnTo>
                    <a:pt x="11551" y="279"/>
                  </a:lnTo>
                  <a:lnTo>
                    <a:pt x="10837" y="438"/>
                  </a:lnTo>
                  <a:lnTo>
                    <a:pt x="10162" y="636"/>
                  </a:lnTo>
                  <a:lnTo>
                    <a:pt x="9487" y="874"/>
                  </a:lnTo>
                  <a:lnTo>
                    <a:pt x="8813" y="1112"/>
                  </a:lnTo>
                  <a:lnTo>
                    <a:pt x="8177" y="1390"/>
                  </a:lnTo>
                  <a:lnTo>
                    <a:pt x="7582" y="1708"/>
                  </a:lnTo>
                  <a:lnTo>
                    <a:pt x="6947" y="2065"/>
                  </a:lnTo>
                  <a:lnTo>
                    <a:pt x="6391" y="2462"/>
                  </a:lnTo>
                  <a:lnTo>
                    <a:pt x="5796" y="2859"/>
                  </a:lnTo>
                  <a:lnTo>
                    <a:pt x="5280" y="3296"/>
                  </a:lnTo>
                  <a:lnTo>
                    <a:pt x="4724" y="3732"/>
                  </a:lnTo>
                  <a:lnTo>
                    <a:pt x="4248" y="4209"/>
                  </a:lnTo>
                  <a:lnTo>
                    <a:pt x="3771" y="4725"/>
                  </a:lnTo>
                  <a:lnTo>
                    <a:pt x="3295" y="5241"/>
                  </a:lnTo>
                  <a:lnTo>
                    <a:pt x="2898" y="5796"/>
                  </a:lnTo>
                  <a:lnTo>
                    <a:pt x="2461" y="6352"/>
                  </a:lnTo>
                  <a:lnTo>
                    <a:pt x="2104" y="6948"/>
                  </a:lnTo>
                  <a:lnTo>
                    <a:pt x="1747" y="7543"/>
                  </a:lnTo>
                  <a:lnTo>
                    <a:pt x="1429" y="8138"/>
                  </a:lnTo>
                  <a:lnTo>
                    <a:pt x="1151" y="8813"/>
                  </a:lnTo>
                  <a:lnTo>
                    <a:pt x="874" y="9448"/>
                  </a:lnTo>
                  <a:lnTo>
                    <a:pt x="675" y="10123"/>
                  </a:lnTo>
                  <a:lnTo>
                    <a:pt x="477" y="10798"/>
                  </a:lnTo>
                  <a:lnTo>
                    <a:pt x="318" y="11512"/>
                  </a:lnTo>
                  <a:lnTo>
                    <a:pt x="199" y="12227"/>
                  </a:lnTo>
                  <a:lnTo>
                    <a:pt x="80" y="12941"/>
                  </a:lnTo>
                  <a:lnTo>
                    <a:pt x="40" y="13656"/>
                  </a:lnTo>
                  <a:lnTo>
                    <a:pt x="0" y="14410"/>
                  </a:lnTo>
                  <a:lnTo>
                    <a:pt x="0" y="14410"/>
                  </a:lnTo>
                  <a:close/>
                </a:path>
              </a:pathLst>
            </a:custGeom>
            <a:solidFill>
              <a:schemeClr val="accent6"/>
            </a:solidFill>
            <a:ln cap="rnd"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2"/>
            <p:cNvSpPr/>
            <p:nvPr/>
          </p:nvSpPr>
          <p:spPr>
            <a:xfrm>
              <a:off x="6418611" y="3834820"/>
              <a:ext cx="599308" cy="52998"/>
            </a:xfrm>
            <a:custGeom>
              <a:rect b="b" l="l" r="r" t="t"/>
              <a:pathLst>
                <a:path extrusionOk="0" h="5915" w="66887">
                  <a:moveTo>
                    <a:pt x="2660" y="0"/>
                  </a:moveTo>
                  <a:lnTo>
                    <a:pt x="2382" y="80"/>
                  </a:lnTo>
                  <a:lnTo>
                    <a:pt x="2105" y="119"/>
                  </a:lnTo>
                  <a:lnTo>
                    <a:pt x="1827" y="238"/>
                  </a:lnTo>
                  <a:lnTo>
                    <a:pt x="1549" y="357"/>
                  </a:lnTo>
                  <a:lnTo>
                    <a:pt x="1311" y="516"/>
                  </a:lnTo>
                  <a:lnTo>
                    <a:pt x="1072" y="675"/>
                  </a:lnTo>
                  <a:lnTo>
                    <a:pt x="874" y="873"/>
                  </a:lnTo>
                  <a:lnTo>
                    <a:pt x="676" y="1072"/>
                  </a:lnTo>
                  <a:lnTo>
                    <a:pt x="517" y="1310"/>
                  </a:lnTo>
                  <a:lnTo>
                    <a:pt x="358" y="1548"/>
                  </a:lnTo>
                  <a:lnTo>
                    <a:pt x="239" y="1786"/>
                  </a:lnTo>
                  <a:lnTo>
                    <a:pt x="160" y="2064"/>
                  </a:lnTo>
                  <a:lnTo>
                    <a:pt x="80" y="2342"/>
                  </a:lnTo>
                  <a:lnTo>
                    <a:pt x="40" y="2660"/>
                  </a:lnTo>
                  <a:lnTo>
                    <a:pt x="1" y="2938"/>
                  </a:lnTo>
                  <a:lnTo>
                    <a:pt x="40" y="3255"/>
                  </a:lnTo>
                  <a:lnTo>
                    <a:pt x="80" y="3533"/>
                  </a:lnTo>
                  <a:lnTo>
                    <a:pt x="160" y="3851"/>
                  </a:lnTo>
                  <a:lnTo>
                    <a:pt x="239" y="4089"/>
                  </a:lnTo>
                  <a:lnTo>
                    <a:pt x="358" y="4367"/>
                  </a:lnTo>
                  <a:lnTo>
                    <a:pt x="517" y="4605"/>
                  </a:lnTo>
                  <a:lnTo>
                    <a:pt x="676" y="4843"/>
                  </a:lnTo>
                  <a:lnTo>
                    <a:pt x="874" y="5041"/>
                  </a:lnTo>
                  <a:lnTo>
                    <a:pt x="1072" y="5240"/>
                  </a:lnTo>
                  <a:lnTo>
                    <a:pt x="1311" y="5399"/>
                  </a:lnTo>
                  <a:lnTo>
                    <a:pt x="1549" y="5557"/>
                  </a:lnTo>
                  <a:lnTo>
                    <a:pt x="1827" y="5677"/>
                  </a:lnTo>
                  <a:lnTo>
                    <a:pt x="2105" y="5756"/>
                  </a:lnTo>
                  <a:lnTo>
                    <a:pt x="2382" y="5835"/>
                  </a:lnTo>
                  <a:lnTo>
                    <a:pt x="2660" y="5875"/>
                  </a:lnTo>
                  <a:lnTo>
                    <a:pt x="2978" y="5915"/>
                  </a:lnTo>
                  <a:lnTo>
                    <a:pt x="63949" y="5915"/>
                  </a:lnTo>
                  <a:lnTo>
                    <a:pt x="64227" y="5875"/>
                  </a:lnTo>
                  <a:lnTo>
                    <a:pt x="64545" y="5835"/>
                  </a:lnTo>
                  <a:lnTo>
                    <a:pt x="64822" y="5756"/>
                  </a:lnTo>
                  <a:lnTo>
                    <a:pt x="65100" y="5677"/>
                  </a:lnTo>
                  <a:lnTo>
                    <a:pt x="65338" y="5557"/>
                  </a:lnTo>
                  <a:lnTo>
                    <a:pt x="65577" y="5399"/>
                  </a:lnTo>
                  <a:lnTo>
                    <a:pt x="65815" y="5240"/>
                  </a:lnTo>
                  <a:lnTo>
                    <a:pt x="66013" y="5041"/>
                  </a:lnTo>
                  <a:lnTo>
                    <a:pt x="66212" y="4843"/>
                  </a:lnTo>
                  <a:lnTo>
                    <a:pt x="66371" y="4605"/>
                  </a:lnTo>
                  <a:lnTo>
                    <a:pt x="66529" y="4367"/>
                  </a:lnTo>
                  <a:lnTo>
                    <a:pt x="66648" y="4089"/>
                  </a:lnTo>
                  <a:lnTo>
                    <a:pt x="66767" y="3851"/>
                  </a:lnTo>
                  <a:lnTo>
                    <a:pt x="66847" y="3533"/>
                  </a:lnTo>
                  <a:lnTo>
                    <a:pt x="66887" y="3255"/>
                  </a:lnTo>
                  <a:lnTo>
                    <a:pt x="66887" y="2938"/>
                  </a:lnTo>
                  <a:lnTo>
                    <a:pt x="66887" y="2660"/>
                  </a:lnTo>
                  <a:lnTo>
                    <a:pt x="66847" y="2342"/>
                  </a:lnTo>
                  <a:lnTo>
                    <a:pt x="66767" y="2064"/>
                  </a:lnTo>
                  <a:lnTo>
                    <a:pt x="66648" y="1786"/>
                  </a:lnTo>
                  <a:lnTo>
                    <a:pt x="66529" y="1548"/>
                  </a:lnTo>
                  <a:lnTo>
                    <a:pt x="66371" y="1310"/>
                  </a:lnTo>
                  <a:lnTo>
                    <a:pt x="66212" y="1072"/>
                  </a:lnTo>
                  <a:lnTo>
                    <a:pt x="66013" y="873"/>
                  </a:lnTo>
                  <a:lnTo>
                    <a:pt x="65815" y="675"/>
                  </a:lnTo>
                  <a:lnTo>
                    <a:pt x="65577" y="516"/>
                  </a:lnTo>
                  <a:lnTo>
                    <a:pt x="65338" y="357"/>
                  </a:lnTo>
                  <a:lnTo>
                    <a:pt x="65100" y="238"/>
                  </a:lnTo>
                  <a:lnTo>
                    <a:pt x="64822" y="119"/>
                  </a:lnTo>
                  <a:lnTo>
                    <a:pt x="64545" y="80"/>
                  </a:lnTo>
                  <a:lnTo>
                    <a:pt x="642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2"/>
            <p:cNvSpPr/>
            <p:nvPr/>
          </p:nvSpPr>
          <p:spPr>
            <a:xfrm>
              <a:off x="6418611" y="3924088"/>
              <a:ext cx="599308" cy="53007"/>
            </a:xfrm>
            <a:custGeom>
              <a:rect b="b" l="l" r="r" t="t"/>
              <a:pathLst>
                <a:path extrusionOk="0" h="5916" w="66887">
                  <a:moveTo>
                    <a:pt x="2978" y="1"/>
                  </a:moveTo>
                  <a:lnTo>
                    <a:pt x="2660" y="40"/>
                  </a:lnTo>
                  <a:lnTo>
                    <a:pt x="2382" y="80"/>
                  </a:lnTo>
                  <a:lnTo>
                    <a:pt x="2105" y="159"/>
                  </a:lnTo>
                  <a:lnTo>
                    <a:pt x="1827" y="239"/>
                  </a:lnTo>
                  <a:lnTo>
                    <a:pt x="1549" y="358"/>
                  </a:lnTo>
                  <a:lnTo>
                    <a:pt x="1311" y="517"/>
                  </a:lnTo>
                  <a:lnTo>
                    <a:pt x="1072" y="675"/>
                  </a:lnTo>
                  <a:lnTo>
                    <a:pt x="874" y="874"/>
                  </a:lnTo>
                  <a:lnTo>
                    <a:pt x="676" y="1072"/>
                  </a:lnTo>
                  <a:lnTo>
                    <a:pt x="517" y="1311"/>
                  </a:lnTo>
                  <a:lnTo>
                    <a:pt x="358" y="1549"/>
                  </a:lnTo>
                  <a:lnTo>
                    <a:pt x="239" y="1827"/>
                  </a:lnTo>
                  <a:lnTo>
                    <a:pt x="160" y="2104"/>
                  </a:lnTo>
                  <a:lnTo>
                    <a:pt x="80" y="2382"/>
                  </a:lnTo>
                  <a:lnTo>
                    <a:pt x="40" y="2660"/>
                  </a:lnTo>
                  <a:lnTo>
                    <a:pt x="1" y="2978"/>
                  </a:lnTo>
                  <a:lnTo>
                    <a:pt x="40" y="3256"/>
                  </a:lnTo>
                  <a:lnTo>
                    <a:pt x="80" y="3573"/>
                  </a:lnTo>
                  <a:lnTo>
                    <a:pt x="160" y="3851"/>
                  </a:lnTo>
                  <a:lnTo>
                    <a:pt x="239" y="4129"/>
                  </a:lnTo>
                  <a:lnTo>
                    <a:pt x="358" y="4367"/>
                  </a:lnTo>
                  <a:lnTo>
                    <a:pt x="517" y="4605"/>
                  </a:lnTo>
                  <a:lnTo>
                    <a:pt x="676" y="4843"/>
                  </a:lnTo>
                  <a:lnTo>
                    <a:pt x="874" y="5042"/>
                  </a:lnTo>
                  <a:lnTo>
                    <a:pt x="1072" y="5240"/>
                  </a:lnTo>
                  <a:lnTo>
                    <a:pt x="1311" y="5399"/>
                  </a:lnTo>
                  <a:lnTo>
                    <a:pt x="1549" y="5558"/>
                  </a:lnTo>
                  <a:lnTo>
                    <a:pt x="1827" y="5677"/>
                  </a:lnTo>
                  <a:lnTo>
                    <a:pt x="2105" y="5796"/>
                  </a:lnTo>
                  <a:lnTo>
                    <a:pt x="2382" y="5875"/>
                  </a:lnTo>
                  <a:lnTo>
                    <a:pt x="2660" y="5915"/>
                  </a:lnTo>
                  <a:lnTo>
                    <a:pt x="64227" y="5915"/>
                  </a:lnTo>
                  <a:lnTo>
                    <a:pt x="64545" y="5875"/>
                  </a:lnTo>
                  <a:lnTo>
                    <a:pt x="64822" y="5796"/>
                  </a:lnTo>
                  <a:lnTo>
                    <a:pt x="65100" y="5677"/>
                  </a:lnTo>
                  <a:lnTo>
                    <a:pt x="65338" y="5558"/>
                  </a:lnTo>
                  <a:lnTo>
                    <a:pt x="65577" y="5399"/>
                  </a:lnTo>
                  <a:lnTo>
                    <a:pt x="65815" y="5240"/>
                  </a:lnTo>
                  <a:lnTo>
                    <a:pt x="66013" y="5042"/>
                  </a:lnTo>
                  <a:lnTo>
                    <a:pt x="66212" y="4843"/>
                  </a:lnTo>
                  <a:lnTo>
                    <a:pt x="66371" y="4605"/>
                  </a:lnTo>
                  <a:lnTo>
                    <a:pt x="66529" y="4367"/>
                  </a:lnTo>
                  <a:lnTo>
                    <a:pt x="66648" y="4129"/>
                  </a:lnTo>
                  <a:lnTo>
                    <a:pt x="66767" y="3851"/>
                  </a:lnTo>
                  <a:lnTo>
                    <a:pt x="66847" y="3573"/>
                  </a:lnTo>
                  <a:lnTo>
                    <a:pt x="66887" y="3256"/>
                  </a:lnTo>
                  <a:lnTo>
                    <a:pt x="66887" y="2978"/>
                  </a:lnTo>
                  <a:lnTo>
                    <a:pt x="66887" y="2660"/>
                  </a:lnTo>
                  <a:lnTo>
                    <a:pt x="66847" y="2382"/>
                  </a:lnTo>
                  <a:lnTo>
                    <a:pt x="66767" y="2104"/>
                  </a:lnTo>
                  <a:lnTo>
                    <a:pt x="66648" y="1827"/>
                  </a:lnTo>
                  <a:lnTo>
                    <a:pt x="66529" y="1549"/>
                  </a:lnTo>
                  <a:lnTo>
                    <a:pt x="66371" y="1311"/>
                  </a:lnTo>
                  <a:lnTo>
                    <a:pt x="66212" y="1072"/>
                  </a:lnTo>
                  <a:lnTo>
                    <a:pt x="66013" y="874"/>
                  </a:lnTo>
                  <a:lnTo>
                    <a:pt x="65815" y="675"/>
                  </a:lnTo>
                  <a:lnTo>
                    <a:pt x="65577" y="517"/>
                  </a:lnTo>
                  <a:lnTo>
                    <a:pt x="65338" y="358"/>
                  </a:lnTo>
                  <a:lnTo>
                    <a:pt x="65100" y="239"/>
                  </a:lnTo>
                  <a:lnTo>
                    <a:pt x="64822" y="159"/>
                  </a:lnTo>
                  <a:lnTo>
                    <a:pt x="64545" y="80"/>
                  </a:lnTo>
                  <a:lnTo>
                    <a:pt x="64227" y="40"/>
                  </a:lnTo>
                  <a:lnTo>
                    <a:pt x="639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2"/>
            <p:cNvSpPr/>
            <p:nvPr/>
          </p:nvSpPr>
          <p:spPr>
            <a:xfrm>
              <a:off x="6418611" y="4013715"/>
              <a:ext cx="599308" cy="53007"/>
            </a:xfrm>
            <a:custGeom>
              <a:rect b="b" l="l" r="r" t="t"/>
              <a:pathLst>
                <a:path extrusionOk="0" h="5916" w="66887">
                  <a:moveTo>
                    <a:pt x="2660" y="1"/>
                  </a:moveTo>
                  <a:lnTo>
                    <a:pt x="2382" y="40"/>
                  </a:lnTo>
                  <a:lnTo>
                    <a:pt x="2105" y="120"/>
                  </a:lnTo>
                  <a:lnTo>
                    <a:pt x="1827" y="239"/>
                  </a:lnTo>
                  <a:lnTo>
                    <a:pt x="1549" y="358"/>
                  </a:lnTo>
                  <a:lnTo>
                    <a:pt x="1311" y="517"/>
                  </a:lnTo>
                  <a:lnTo>
                    <a:pt x="1072" y="676"/>
                  </a:lnTo>
                  <a:lnTo>
                    <a:pt x="874" y="874"/>
                  </a:lnTo>
                  <a:lnTo>
                    <a:pt x="676" y="1073"/>
                  </a:lnTo>
                  <a:lnTo>
                    <a:pt x="517" y="1311"/>
                  </a:lnTo>
                  <a:lnTo>
                    <a:pt x="358" y="1549"/>
                  </a:lnTo>
                  <a:lnTo>
                    <a:pt x="239" y="1787"/>
                  </a:lnTo>
                  <a:lnTo>
                    <a:pt x="160" y="2065"/>
                  </a:lnTo>
                  <a:lnTo>
                    <a:pt x="80" y="2343"/>
                  </a:lnTo>
                  <a:lnTo>
                    <a:pt x="40" y="2660"/>
                  </a:lnTo>
                  <a:lnTo>
                    <a:pt x="1" y="2938"/>
                  </a:lnTo>
                  <a:lnTo>
                    <a:pt x="40" y="3256"/>
                  </a:lnTo>
                  <a:lnTo>
                    <a:pt x="80" y="3534"/>
                  </a:lnTo>
                  <a:lnTo>
                    <a:pt x="160" y="3811"/>
                  </a:lnTo>
                  <a:lnTo>
                    <a:pt x="239" y="4089"/>
                  </a:lnTo>
                  <a:lnTo>
                    <a:pt x="358" y="4367"/>
                  </a:lnTo>
                  <a:lnTo>
                    <a:pt x="517" y="4605"/>
                  </a:lnTo>
                  <a:lnTo>
                    <a:pt x="676" y="4804"/>
                  </a:lnTo>
                  <a:lnTo>
                    <a:pt x="874" y="5042"/>
                  </a:lnTo>
                  <a:lnTo>
                    <a:pt x="1072" y="5241"/>
                  </a:lnTo>
                  <a:lnTo>
                    <a:pt x="1311" y="5399"/>
                  </a:lnTo>
                  <a:lnTo>
                    <a:pt x="1549" y="5558"/>
                  </a:lnTo>
                  <a:lnTo>
                    <a:pt x="1827" y="5677"/>
                  </a:lnTo>
                  <a:lnTo>
                    <a:pt x="2105" y="5757"/>
                  </a:lnTo>
                  <a:lnTo>
                    <a:pt x="2382" y="5836"/>
                  </a:lnTo>
                  <a:lnTo>
                    <a:pt x="2660" y="5876"/>
                  </a:lnTo>
                  <a:lnTo>
                    <a:pt x="2978" y="5915"/>
                  </a:lnTo>
                  <a:lnTo>
                    <a:pt x="63949" y="5915"/>
                  </a:lnTo>
                  <a:lnTo>
                    <a:pt x="64227" y="5876"/>
                  </a:lnTo>
                  <a:lnTo>
                    <a:pt x="64545" y="5836"/>
                  </a:lnTo>
                  <a:lnTo>
                    <a:pt x="64822" y="5757"/>
                  </a:lnTo>
                  <a:lnTo>
                    <a:pt x="65100" y="5677"/>
                  </a:lnTo>
                  <a:lnTo>
                    <a:pt x="65338" y="5558"/>
                  </a:lnTo>
                  <a:lnTo>
                    <a:pt x="65577" y="5399"/>
                  </a:lnTo>
                  <a:lnTo>
                    <a:pt x="65815" y="5241"/>
                  </a:lnTo>
                  <a:lnTo>
                    <a:pt x="66013" y="5042"/>
                  </a:lnTo>
                  <a:lnTo>
                    <a:pt x="66212" y="4804"/>
                  </a:lnTo>
                  <a:lnTo>
                    <a:pt x="66371" y="4605"/>
                  </a:lnTo>
                  <a:lnTo>
                    <a:pt x="66529" y="4367"/>
                  </a:lnTo>
                  <a:lnTo>
                    <a:pt x="66648" y="4089"/>
                  </a:lnTo>
                  <a:lnTo>
                    <a:pt x="66767" y="3811"/>
                  </a:lnTo>
                  <a:lnTo>
                    <a:pt x="66847" y="3534"/>
                  </a:lnTo>
                  <a:lnTo>
                    <a:pt x="66887" y="3256"/>
                  </a:lnTo>
                  <a:lnTo>
                    <a:pt x="66887" y="2938"/>
                  </a:lnTo>
                  <a:lnTo>
                    <a:pt x="66887" y="2660"/>
                  </a:lnTo>
                  <a:lnTo>
                    <a:pt x="66847" y="2343"/>
                  </a:lnTo>
                  <a:lnTo>
                    <a:pt x="66767" y="2065"/>
                  </a:lnTo>
                  <a:lnTo>
                    <a:pt x="66648" y="1787"/>
                  </a:lnTo>
                  <a:lnTo>
                    <a:pt x="66529" y="1549"/>
                  </a:lnTo>
                  <a:lnTo>
                    <a:pt x="66371" y="1311"/>
                  </a:lnTo>
                  <a:lnTo>
                    <a:pt x="66212" y="1073"/>
                  </a:lnTo>
                  <a:lnTo>
                    <a:pt x="66013" y="874"/>
                  </a:lnTo>
                  <a:lnTo>
                    <a:pt x="65815" y="676"/>
                  </a:lnTo>
                  <a:lnTo>
                    <a:pt x="65577" y="517"/>
                  </a:lnTo>
                  <a:lnTo>
                    <a:pt x="65338" y="358"/>
                  </a:lnTo>
                  <a:lnTo>
                    <a:pt x="65100" y="239"/>
                  </a:lnTo>
                  <a:lnTo>
                    <a:pt x="64822" y="120"/>
                  </a:lnTo>
                  <a:lnTo>
                    <a:pt x="64545" y="40"/>
                  </a:lnTo>
                  <a:lnTo>
                    <a:pt x="642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2"/>
            <p:cNvSpPr/>
            <p:nvPr/>
          </p:nvSpPr>
          <p:spPr>
            <a:xfrm>
              <a:off x="6414346" y="4189062"/>
              <a:ext cx="607837" cy="237592"/>
            </a:xfrm>
            <a:custGeom>
              <a:rect b="b" l="l" r="r" t="t"/>
              <a:pathLst>
                <a:path extrusionOk="0" h="26517" w="67839">
                  <a:moveTo>
                    <a:pt x="5081" y="0"/>
                  </a:moveTo>
                  <a:lnTo>
                    <a:pt x="4565" y="40"/>
                  </a:lnTo>
                  <a:lnTo>
                    <a:pt x="4049" y="80"/>
                  </a:lnTo>
                  <a:lnTo>
                    <a:pt x="3573" y="239"/>
                  </a:lnTo>
                  <a:lnTo>
                    <a:pt x="3097" y="397"/>
                  </a:lnTo>
                  <a:lnTo>
                    <a:pt x="2660" y="596"/>
                  </a:lnTo>
                  <a:lnTo>
                    <a:pt x="2223" y="874"/>
                  </a:lnTo>
                  <a:lnTo>
                    <a:pt x="1866" y="1152"/>
                  </a:lnTo>
                  <a:lnTo>
                    <a:pt x="1509" y="1469"/>
                  </a:lnTo>
                  <a:lnTo>
                    <a:pt x="1152" y="1826"/>
                  </a:lnTo>
                  <a:lnTo>
                    <a:pt x="874" y="2223"/>
                  </a:lnTo>
                  <a:lnTo>
                    <a:pt x="636" y="2660"/>
                  </a:lnTo>
                  <a:lnTo>
                    <a:pt x="397" y="3097"/>
                  </a:lnTo>
                  <a:lnTo>
                    <a:pt x="239" y="3533"/>
                  </a:lnTo>
                  <a:lnTo>
                    <a:pt x="119" y="4049"/>
                  </a:lnTo>
                  <a:lnTo>
                    <a:pt x="40" y="4526"/>
                  </a:lnTo>
                  <a:lnTo>
                    <a:pt x="0" y="5042"/>
                  </a:lnTo>
                  <a:lnTo>
                    <a:pt x="0" y="21475"/>
                  </a:lnTo>
                  <a:lnTo>
                    <a:pt x="40" y="21991"/>
                  </a:lnTo>
                  <a:lnTo>
                    <a:pt x="119" y="22468"/>
                  </a:lnTo>
                  <a:lnTo>
                    <a:pt x="239" y="22984"/>
                  </a:lnTo>
                  <a:lnTo>
                    <a:pt x="397" y="23420"/>
                  </a:lnTo>
                  <a:lnTo>
                    <a:pt x="636" y="23857"/>
                  </a:lnTo>
                  <a:lnTo>
                    <a:pt x="874" y="24294"/>
                  </a:lnTo>
                  <a:lnTo>
                    <a:pt x="1152" y="24691"/>
                  </a:lnTo>
                  <a:lnTo>
                    <a:pt x="1509" y="25048"/>
                  </a:lnTo>
                  <a:lnTo>
                    <a:pt x="1866" y="25366"/>
                  </a:lnTo>
                  <a:lnTo>
                    <a:pt x="2223" y="25643"/>
                  </a:lnTo>
                  <a:lnTo>
                    <a:pt x="2660" y="25921"/>
                  </a:lnTo>
                  <a:lnTo>
                    <a:pt x="3097" y="26120"/>
                  </a:lnTo>
                  <a:lnTo>
                    <a:pt x="3573" y="26279"/>
                  </a:lnTo>
                  <a:lnTo>
                    <a:pt x="4049" y="26398"/>
                  </a:lnTo>
                  <a:lnTo>
                    <a:pt x="4565" y="26477"/>
                  </a:lnTo>
                  <a:lnTo>
                    <a:pt x="5081" y="26517"/>
                  </a:lnTo>
                  <a:lnTo>
                    <a:pt x="62798" y="26517"/>
                  </a:lnTo>
                  <a:lnTo>
                    <a:pt x="63314" y="26477"/>
                  </a:lnTo>
                  <a:lnTo>
                    <a:pt x="63790" y="26398"/>
                  </a:lnTo>
                  <a:lnTo>
                    <a:pt x="64306" y="26279"/>
                  </a:lnTo>
                  <a:lnTo>
                    <a:pt x="64743" y="26120"/>
                  </a:lnTo>
                  <a:lnTo>
                    <a:pt x="65179" y="25921"/>
                  </a:lnTo>
                  <a:lnTo>
                    <a:pt x="65616" y="25643"/>
                  </a:lnTo>
                  <a:lnTo>
                    <a:pt x="66013" y="25366"/>
                  </a:lnTo>
                  <a:lnTo>
                    <a:pt x="66370" y="25048"/>
                  </a:lnTo>
                  <a:lnTo>
                    <a:pt x="66688" y="24691"/>
                  </a:lnTo>
                  <a:lnTo>
                    <a:pt x="66966" y="24294"/>
                  </a:lnTo>
                  <a:lnTo>
                    <a:pt x="67243" y="23857"/>
                  </a:lnTo>
                  <a:lnTo>
                    <a:pt x="67442" y="23420"/>
                  </a:lnTo>
                  <a:lnTo>
                    <a:pt x="67601" y="22984"/>
                  </a:lnTo>
                  <a:lnTo>
                    <a:pt x="67760" y="22468"/>
                  </a:lnTo>
                  <a:lnTo>
                    <a:pt x="67799" y="21991"/>
                  </a:lnTo>
                  <a:lnTo>
                    <a:pt x="67839" y="21475"/>
                  </a:lnTo>
                  <a:lnTo>
                    <a:pt x="67839" y="5042"/>
                  </a:lnTo>
                  <a:lnTo>
                    <a:pt x="67799" y="4526"/>
                  </a:lnTo>
                  <a:lnTo>
                    <a:pt x="67760" y="4049"/>
                  </a:lnTo>
                  <a:lnTo>
                    <a:pt x="67601" y="3533"/>
                  </a:lnTo>
                  <a:lnTo>
                    <a:pt x="67442" y="3097"/>
                  </a:lnTo>
                  <a:lnTo>
                    <a:pt x="67243" y="2660"/>
                  </a:lnTo>
                  <a:lnTo>
                    <a:pt x="66966" y="2223"/>
                  </a:lnTo>
                  <a:lnTo>
                    <a:pt x="66688" y="1826"/>
                  </a:lnTo>
                  <a:lnTo>
                    <a:pt x="66370" y="1469"/>
                  </a:lnTo>
                  <a:lnTo>
                    <a:pt x="66013" y="1152"/>
                  </a:lnTo>
                  <a:lnTo>
                    <a:pt x="65616" y="874"/>
                  </a:lnTo>
                  <a:lnTo>
                    <a:pt x="65179" y="596"/>
                  </a:lnTo>
                  <a:lnTo>
                    <a:pt x="64743" y="397"/>
                  </a:lnTo>
                  <a:lnTo>
                    <a:pt x="64306" y="239"/>
                  </a:lnTo>
                  <a:lnTo>
                    <a:pt x="63790" y="80"/>
                  </a:lnTo>
                  <a:lnTo>
                    <a:pt x="63314" y="40"/>
                  </a:lnTo>
                  <a:lnTo>
                    <a:pt x="627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55" name="Google Shape;655;p22"/>
          <p:cNvPicPr preferRelativeResize="0"/>
          <p:nvPr/>
        </p:nvPicPr>
        <p:blipFill>
          <a:blip r:embed="rId5">
            <a:alphaModFix/>
          </a:blip>
          <a:stretch>
            <a:fillRect/>
          </a:stretch>
        </p:blipFill>
        <p:spPr>
          <a:xfrm>
            <a:off x="4909024" y="1962886"/>
            <a:ext cx="3511076" cy="25906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23"/>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Restaurant Transformation</a:t>
            </a:r>
            <a:endParaRPr/>
          </a:p>
        </p:txBody>
      </p:sp>
      <p:sp>
        <p:nvSpPr>
          <p:cNvPr id="661" name="Google Shape;661;p23"/>
          <p:cNvSpPr/>
          <p:nvPr/>
        </p:nvSpPr>
        <p:spPr>
          <a:xfrm>
            <a:off x="775125" y="823425"/>
            <a:ext cx="2423100" cy="7620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700">
                <a:solidFill>
                  <a:schemeClr val="accent5"/>
                </a:solidFill>
                <a:latin typeface="Fira Sans Extra Condensed"/>
                <a:ea typeface="Fira Sans Extra Condensed"/>
                <a:cs typeface="Fira Sans Extra Condensed"/>
                <a:sym typeface="Fira Sans Extra Condensed"/>
              </a:rPr>
              <a:t>Data Enrichment </a:t>
            </a:r>
            <a:endParaRPr sz="2700">
              <a:solidFill>
                <a:schemeClr val="accent5"/>
              </a:solidFill>
            </a:endParaRPr>
          </a:p>
        </p:txBody>
      </p:sp>
      <p:sp>
        <p:nvSpPr>
          <p:cNvPr id="662" name="Google Shape;66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63" name="Google Shape;663;p23"/>
          <p:cNvPicPr preferRelativeResize="0"/>
          <p:nvPr/>
        </p:nvPicPr>
        <p:blipFill>
          <a:blip r:embed="rId3">
            <a:alphaModFix/>
          </a:blip>
          <a:stretch>
            <a:fillRect/>
          </a:stretch>
        </p:blipFill>
        <p:spPr>
          <a:xfrm>
            <a:off x="5209455" y="1528850"/>
            <a:ext cx="2925894" cy="2085825"/>
          </a:xfrm>
          <a:prstGeom prst="rect">
            <a:avLst/>
          </a:prstGeom>
          <a:noFill/>
          <a:ln>
            <a:noFill/>
          </a:ln>
        </p:spPr>
      </p:pic>
      <p:sp>
        <p:nvSpPr>
          <p:cNvPr id="664" name="Google Shape;664;p23"/>
          <p:cNvSpPr txBox="1"/>
          <p:nvPr/>
        </p:nvSpPr>
        <p:spPr>
          <a:xfrm>
            <a:off x="735850" y="1625975"/>
            <a:ext cx="4156500" cy="306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100">
                <a:solidFill>
                  <a:schemeClr val="dk1"/>
                </a:solidFill>
              </a:rPr>
              <a:t>Grade Categories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Grade A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Grade B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Grade C </a:t>
            </a:r>
            <a:endParaRPr sz="1100">
              <a:solidFill>
                <a:schemeClr val="dk1"/>
              </a:solidFill>
            </a:endParaRPr>
          </a:p>
          <a:p>
            <a:pPr indent="-304800" lvl="0" marL="457200" rtl="0" algn="l">
              <a:spcBef>
                <a:spcPts val="0"/>
              </a:spcBef>
              <a:spcAft>
                <a:spcPts val="0"/>
              </a:spcAft>
              <a:buClr>
                <a:schemeClr val="dk1"/>
              </a:buClr>
              <a:buSzPts val="1200"/>
              <a:buFont typeface="Roboto"/>
              <a:buChar char="●"/>
            </a:pPr>
            <a:r>
              <a:rPr lang="en" sz="1100">
                <a:solidFill>
                  <a:schemeClr val="dk1"/>
                </a:solidFill>
              </a:rPr>
              <a:t>Grade P, N and Z</a:t>
            </a:r>
            <a:endParaRPr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rPr b="1" lang="en" sz="1100">
                <a:solidFill>
                  <a:schemeClr val="dk1"/>
                </a:solidFill>
              </a:rPr>
              <a:t>Transformation Process</a:t>
            </a:r>
            <a:endParaRPr b="1"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pd.cut()</a:t>
            </a:r>
            <a:endParaRPr b="1"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Data Binning </a:t>
            </a:r>
            <a:endParaRPr b="1"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Grade A (Excellent)</a:t>
            </a:r>
            <a:r>
              <a:rPr lang="en" sz="1100">
                <a:solidFill>
                  <a:schemeClr val="dk1"/>
                </a:solidFill>
              </a:rPr>
              <a:t> for scores between </a:t>
            </a:r>
            <a:r>
              <a:rPr b="1" lang="en" sz="1100">
                <a:solidFill>
                  <a:schemeClr val="dk1"/>
                </a:solidFill>
              </a:rPr>
              <a:t>0-13</a:t>
            </a:r>
            <a:endParaRPr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Grade B (Good)</a:t>
            </a:r>
            <a:r>
              <a:rPr lang="en" sz="1100">
                <a:solidFill>
                  <a:schemeClr val="dk1"/>
                </a:solidFill>
              </a:rPr>
              <a:t> for scores between </a:t>
            </a:r>
            <a:r>
              <a:rPr b="1" lang="en" sz="1100">
                <a:solidFill>
                  <a:schemeClr val="dk1"/>
                </a:solidFill>
              </a:rPr>
              <a:t>14-27</a:t>
            </a:r>
            <a:endParaRPr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Grade C (Fair)</a:t>
            </a:r>
            <a:r>
              <a:rPr lang="en" sz="1100">
                <a:solidFill>
                  <a:schemeClr val="dk1"/>
                </a:solidFill>
              </a:rPr>
              <a:t> for scores above </a:t>
            </a:r>
            <a:r>
              <a:rPr b="1" lang="en" sz="1100">
                <a:solidFill>
                  <a:schemeClr val="dk1"/>
                </a:solidFill>
              </a:rPr>
              <a:t>28</a:t>
            </a:r>
            <a:endParaRPr b="1"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Unknown </a:t>
            </a:r>
            <a:endParaRPr b="1" sz="1100">
              <a:solidFill>
                <a:schemeClr val="dk1"/>
              </a:solidFill>
            </a:endParaRPr>
          </a:p>
        </p:txBody>
      </p:sp>
      <p:grpSp>
        <p:nvGrpSpPr>
          <p:cNvPr id="665" name="Google Shape;665;p23"/>
          <p:cNvGrpSpPr/>
          <p:nvPr/>
        </p:nvGrpSpPr>
        <p:grpSpPr>
          <a:xfrm>
            <a:off x="7560958" y="168063"/>
            <a:ext cx="685747" cy="685769"/>
            <a:chOff x="7390982" y="1490989"/>
            <a:chExt cx="1196140" cy="1212248"/>
          </a:xfrm>
        </p:grpSpPr>
        <p:sp>
          <p:nvSpPr>
            <p:cNvPr id="666" name="Google Shape;666;p23"/>
            <p:cNvSpPr/>
            <p:nvPr/>
          </p:nvSpPr>
          <p:spPr>
            <a:xfrm>
              <a:off x="7554213" y="2097182"/>
              <a:ext cx="916228" cy="606055"/>
            </a:xfrm>
            <a:custGeom>
              <a:rect b="b" l="l" r="r" t="t"/>
              <a:pathLst>
                <a:path extrusionOk="0" h="43719" w="66094">
                  <a:moveTo>
                    <a:pt x="1" y="1"/>
                  </a:moveTo>
                  <a:lnTo>
                    <a:pt x="8688" y="43719"/>
                  </a:lnTo>
                  <a:lnTo>
                    <a:pt x="57418" y="43719"/>
                  </a:lnTo>
                  <a:lnTo>
                    <a:pt x="66094" y="1"/>
                  </a:lnTo>
                  <a:close/>
                </a:path>
              </a:pathLst>
            </a:custGeom>
            <a:solidFill>
              <a:srgbClr val="F4D7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3"/>
            <p:cNvSpPr/>
            <p:nvPr/>
          </p:nvSpPr>
          <p:spPr>
            <a:xfrm>
              <a:off x="7390982" y="1490989"/>
              <a:ext cx="1196140" cy="810277"/>
            </a:xfrm>
            <a:custGeom>
              <a:rect b="b" l="l" r="r" t="t"/>
              <a:pathLst>
                <a:path extrusionOk="0" h="58451" w="86286">
                  <a:moveTo>
                    <a:pt x="44693" y="0"/>
                  </a:moveTo>
                  <a:lnTo>
                    <a:pt x="43789" y="23"/>
                  </a:lnTo>
                  <a:lnTo>
                    <a:pt x="42873" y="59"/>
                  </a:lnTo>
                  <a:lnTo>
                    <a:pt x="41970" y="117"/>
                  </a:lnTo>
                  <a:lnTo>
                    <a:pt x="41066" y="200"/>
                  </a:lnTo>
                  <a:lnTo>
                    <a:pt x="40173" y="293"/>
                  </a:lnTo>
                  <a:lnTo>
                    <a:pt x="39281" y="423"/>
                  </a:lnTo>
                  <a:lnTo>
                    <a:pt x="38389" y="563"/>
                  </a:lnTo>
                  <a:lnTo>
                    <a:pt x="37497" y="728"/>
                  </a:lnTo>
                  <a:lnTo>
                    <a:pt x="36616" y="916"/>
                  </a:lnTo>
                  <a:lnTo>
                    <a:pt x="35748" y="1139"/>
                  </a:lnTo>
                  <a:lnTo>
                    <a:pt x="34879" y="1374"/>
                  </a:lnTo>
                  <a:lnTo>
                    <a:pt x="34022" y="1632"/>
                  </a:lnTo>
                  <a:lnTo>
                    <a:pt x="33165" y="1902"/>
                  </a:lnTo>
                  <a:lnTo>
                    <a:pt x="32320" y="2207"/>
                  </a:lnTo>
                  <a:lnTo>
                    <a:pt x="31486" y="2536"/>
                  </a:lnTo>
                  <a:lnTo>
                    <a:pt x="30653" y="2888"/>
                  </a:lnTo>
                  <a:lnTo>
                    <a:pt x="29843" y="3264"/>
                  </a:lnTo>
                  <a:lnTo>
                    <a:pt x="29033" y="3663"/>
                  </a:lnTo>
                  <a:lnTo>
                    <a:pt x="28234" y="4097"/>
                  </a:lnTo>
                  <a:lnTo>
                    <a:pt x="27448" y="4543"/>
                  </a:lnTo>
                  <a:lnTo>
                    <a:pt x="26673" y="5013"/>
                  </a:lnTo>
                  <a:lnTo>
                    <a:pt x="25910" y="5518"/>
                  </a:lnTo>
                  <a:lnTo>
                    <a:pt x="25159" y="6034"/>
                  </a:lnTo>
                  <a:lnTo>
                    <a:pt x="24783" y="6316"/>
                  </a:lnTo>
                  <a:lnTo>
                    <a:pt x="24419" y="6586"/>
                  </a:lnTo>
                  <a:lnTo>
                    <a:pt x="24055" y="6868"/>
                  </a:lnTo>
                  <a:lnTo>
                    <a:pt x="23703" y="7161"/>
                  </a:lnTo>
                  <a:lnTo>
                    <a:pt x="23339" y="7466"/>
                  </a:lnTo>
                  <a:lnTo>
                    <a:pt x="22987" y="7760"/>
                  </a:lnTo>
                  <a:lnTo>
                    <a:pt x="22576" y="8124"/>
                  </a:lnTo>
                  <a:lnTo>
                    <a:pt x="22177" y="8499"/>
                  </a:lnTo>
                  <a:lnTo>
                    <a:pt x="21789" y="8887"/>
                  </a:lnTo>
                  <a:lnTo>
                    <a:pt x="21414" y="9274"/>
                  </a:lnTo>
                  <a:lnTo>
                    <a:pt x="21038" y="9662"/>
                  </a:lnTo>
                  <a:lnTo>
                    <a:pt x="20686" y="10061"/>
                  </a:lnTo>
                  <a:lnTo>
                    <a:pt x="20334" y="10472"/>
                  </a:lnTo>
                  <a:lnTo>
                    <a:pt x="19993" y="10883"/>
                  </a:lnTo>
                  <a:lnTo>
                    <a:pt x="19665" y="11305"/>
                  </a:lnTo>
                  <a:lnTo>
                    <a:pt x="19336" y="11739"/>
                  </a:lnTo>
                  <a:lnTo>
                    <a:pt x="19031" y="12174"/>
                  </a:lnTo>
                  <a:lnTo>
                    <a:pt x="18725" y="12608"/>
                  </a:lnTo>
                  <a:lnTo>
                    <a:pt x="18432" y="13054"/>
                  </a:lnTo>
                  <a:lnTo>
                    <a:pt x="18150" y="13512"/>
                  </a:lnTo>
                  <a:lnTo>
                    <a:pt x="17880" y="13970"/>
                  </a:lnTo>
                  <a:lnTo>
                    <a:pt x="17610" y="14428"/>
                  </a:lnTo>
                  <a:lnTo>
                    <a:pt x="17516" y="14533"/>
                  </a:lnTo>
                  <a:lnTo>
                    <a:pt x="16882" y="15156"/>
                  </a:lnTo>
                  <a:lnTo>
                    <a:pt x="16049" y="15848"/>
                  </a:lnTo>
                  <a:lnTo>
                    <a:pt x="15215" y="16553"/>
                  </a:lnTo>
                  <a:lnTo>
                    <a:pt x="14393" y="17269"/>
                  </a:lnTo>
                  <a:lnTo>
                    <a:pt x="13583" y="17997"/>
                  </a:lnTo>
                  <a:lnTo>
                    <a:pt x="12633" y="18877"/>
                  </a:lnTo>
                  <a:lnTo>
                    <a:pt x="11658" y="19816"/>
                  </a:lnTo>
                  <a:lnTo>
                    <a:pt x="10672" y="20791"/>
                  </a:lnTo>
                  <a:lnTo>
                    <a:pt x="10167" y="21307"/>
                  </a:lnTo>
                  <a:lnTo>
                    <a:pt x="9674" y="21824"/>
                  </a:lnTo>
                  <a:lnTo>
                    <a:pt x="9169" y="22364"/>
                  </a:lnTo>
                  <a:lnTo>
                    <a:pt x="8676" y="22904"/>
                  </a:lnTo>
                  <a:lnTo>
                    <a:pt x="8183" y="23456"/>
                  </a:lnTo>
                  <a:lnTo>
                    <a:pt x="7690" y="24007"/>
                  </a:lnTo>
                  <a:lnTo>
                    <a:pt x="7209" y="24583"/>
                  </a:lnTo>
                  <a:lnTo>
                    <a:pt x="6728" y="25158"/>
                  </a:lnTo>
                  <a:lnTo>
                    <a:pt x="6258" y="25733"/>
                  </a:lnTo>
                  <a:lnTo>
                    <a:pt x="5800" y="26332"/>
                  </a:lnTo>
                  <a:lnTo>
                    <a:pt x="5342" y="26930"/>
                  </a:lnTo>
                  <a:lnTo>
                    <a:pt x="4896" y="27529"/>
                  </a:lnTo>
                  <a:lnTo>
                    <a:pt x="4462" y="28128"/>
                  </a:lnTo>
                  <a:lnTo>
                    <a:pt x="4051" y="28750"/>
                  </a:lnTo>
                  <a:lnTo>
                    <a:pt x="3640" y="29360"/>
                  </a:lnTo>
                  <a:lnTo>
                    <a:pt x="3253" y="29983"/>
                  </a:lnTo>
                  <a:lnTo>
                    <a:pt x="2877" y="30605"/>
                  </a:lnTo>
                  <a:lnTo>
                    <a:pt x="2525" y="31227"/>
                  </a:lnTo>
                  <a:lnTo>
                    <a:pt x="2184" y="31849"/>
                  </a:lnTo>
                  <a:lnTo>
                    <a:pt x="1867" y="32471"/>
                  </a:lnTo>
                  <a:lnTo>
                    <a:pt x="1562" y="33105"/>
                  </a:lnTo>
                  <a:lnTo>
                    <a:pt x="1292" y="33728"/>
                  </a:lnTo>
                  <a:lnTo>
                    <a:pt x="1034" y="34362"/>
                  </a:lnTo>
                  <a:lnTo>
                    <a:pt x="799" y="34984"/>
                  </a:lnTo>
                  <a:lnTo>
                    <a:pt x="600" y="35606"/>
                  </a:lnTo>
                  <a:lnTo>
                    <a:pt x="424" y="36240"/>
                  </a:lnTo>
                  <a:lnTo>
                    <a:pt x="318" y="36627"/>
                  </a:lnTo>
                  <a:lnTo>
                    <a:pt x="236" y="37015"/>
                  </a:lnTo>
                  <a:lnTo>
                    <a:pt x="165" y="37402"/>
                  </a:lnTo>
                  <a:lnTo>
                    <a:pt x="107" y="37789"/>
                  </a:lnTo>
                  <a:lnTo>
                    <a:pt x="60" y="38177"/>
                  </a:lnTo>
                  <a:lnTo>
                    <a:pt x="36" y="38553"/>
                  </a:lnTo>
                  <a:lnTo>
                    <a:pt x="13" y="38940"/>
                  </a:lnTo>
                  <a:lnTo>
                    <a:pt x="1" y="39327"/>
                  </a:lnTo>
                  <a:lnTo>
                    <a:pt x="1" y="39703"/>
                  </a:lnTo>
                  <a:lnTo>
                    <a:pt x="13" y="40079"/>
                  </a:lnTo>
                  <a:lnTo>
                    <a:pt x="48" y="40454"/>
                  </a:lnTo>
                  <a:lnTo>
                    <a:pt x="83" y="40830"/>
                  </a:lnTo>
                  <a:lnTo>
                    <a:pt x="130" y="41206"/>
                  </a:lnTo>
                  <a:lnTo>
                    <a:pt x="189" y="41570"/>
                  </a:lnTo>
                  <a:lnTo>
                    <a:pt x="259" y="41945"/>
                  </a:lnTo>
                  <a:lnTo>
                    <a:pt x="341" y="42309"/>
                  </a:lnTo>
                  <a:lnTo>
                    <a:pt x="435" y="42673"/>
                  </a:lnTo>
                  <a:lnTo>
                    <a:pt x="529" y="43025"/>
                  </a:lnTo>
                  <a:lnTo>
                    <a:pt x="647" y="43377"/>
                  </a:lnTo>
                  <a:lnTo>
                    <a:pt x="764" y="43730"/>
                  </a:lnTo>
                  <a:lnTo>
                    <a:pt x="893" y="44082"/>
                  </a:lnTo>
                  <a:lnTo>
                    <a:pt x="1034" y="44422"/>
                  </a:lnTo>
                  <a:lnTo>
                    <a:pt x="1187" y="44763"/>
                  </a:lnTo>
                  <a:lnTo>
                    <a:pt x="1351" y="45103"/>
                  </a:lnTo>
                  <a:lnTo>
                    <a:pt x="1515" y="45432"/>
                  </a:lnTo>
                  <a:lnTo>
                    <a:pt x="1691" y="45761"/>
                  </a:lnTo>
                  <a:lnTo>
                    <a:pt x="1879" y="46089"/>
                  </a:lnTo>
                  <a:lnTo>
                    <a:pt x="2067" y="46406"/>
                  </a:lnTo>
                  <a:lnTo>
                    <a:pt x="2278" y="46711"/>
                  </a:lnTo>
                  <a:lnTo>
                    <a:pt x="2490" y="47028"/>
                  </a:lnTo>
                  <a:lnTo>
                    <a:pt x="2701" y="47322"/>
                  </a:lnTo>
                  <a:lnTo>
                    <a:pt x="2936" y="47627"/>
                  </a:lnTo>
                  <a:lnTo>
                    <a:pt x="3171" y="47921"/>
                  </a:lnTo>
                  <a:lnTo>
                    <a:pt x="3405" y="48202"/>
                  </a:lnTo>
                  <a:lnTo>
                    <a:pt x="3664" y="48484"/>
                  </a:lnTo>
                  <a:lnTo>
                    <a:pt x="3922" y="48754"/>
                  </a:lnTo>
                  <a:lnTo>
                    <a:pt x="4180" y="49024"/>
                  </a:lnTo>
                  <a:lnTo>
                    <a:pt x="4450" y="49282"/>
                  </a:lnTo>
                  <a:lnTo>
                    <a:pt x="4732" y="49541"/>
                  </a:lnTo>
                  <a:lnTo>
                    <a:pt x="5014" y="49787"/>
                  </a:lnTo>
                  <a:lnTo>
                    <a:pt x="5295" y="50022"/>
                  </a:lnTo>
                  <a:lnTo>
                    <a:pt x="5601" y="50257"/>
                  </a:lnTo>
                  <a:lnTo>
                    <a:pt x="5894" y="50492"/>
                  </a:lnTo>
                  <a:lnTo>
                    <a:pt x="6199" y="50703"/>
                  </a:lnTo>
                  <a:lnTo>
                    <a:pt x="6516" y="50914"/>
                  </a:lnTo>
                  <a:lnTo>
                    <a:pt x="6833" y="51126"/>
                  </a:lnTo>
                  <a:lnTo>
                    <a:pt x="7162" y="51313"/>
                  </a:lnTo>
                  <a:lnTo>
                    <a:pt x="7491" y="51501"/>
                  </a:lnTo>
                  <a:lnTo>
                    <a:pt x="7819" y="51689"/>
                  </a:lnTo>
                  <a:lnTo>
                    <a:pt x="8160" y="51853"/>
                  </a:lnTo>
                  <a:lnTo>
                    <a:pt x="8500" y="52018"/>
                  </a:lnTo>
                  <a:lnTo>
                    <a:pt x="8852" y="52170"/>
                  </a:lnTo>
                  <a:lnTo>
                    <a:pt x="9205" y="52311"/>
                  </a:lnTo>
                  <a:lnTo>
                    <a:pt x="9557" y="52452"/>
                  </a:lnTo>
                  <a:lnTo>
                    <a:pt x="9921" y="52581"/>
                  </a:lnTo>
                  <a:lnTo>
                    <a:pt x="10273" y="52699"/>
                  </a:lnTo>
                  <a:lnTo>
                    <a:pt x="10649" y="52804"/>
                  </a:lnTo>
                  <a:lnTo>
                    <a:pt x="11013" y="52898"/>
                  </a:lnTo>
                  <a:lnTo>
                    <a:pt x="11388" y="52992"/>
                  </a:lnTo>
                  <a:lnTo>
                    <a:pt x="11764" y="53063"/>
                  </a:lnTo>
                  <a:lnTo>
                    <a:pt x="12140" y="53133"/>
                  </a:lnTo>
                  <a:lnTo>
                    <a:pt x="12527" y="53192"/>
                  </a:lnTo>
                  <a:lnTo>
                    <a:pt x="12903" y="53239"/>
                  </a:lnTo>
                  <a:lnTo>
                    <a:pt x="13290" y="53274"/>
                  </a:lnTo>
                  <a:lnTo>
                    <a:pt x="13701" y="53297"/>
                  </a:lnTo>
                  <a:lnTo>
                    <a:pt x="14112" y="53309"/>
                  </a:lnTo>
                  <a:lnTo>
                    <a:pt x="14523" y="53321"/>
                  </a:lnTo>
                  <a:lnTo>
                    <a:pt x="14922" y="53309"/>
                  </a:lnTo>
                  <a:lnTo>
                    <a:pt x="15321" y="53297"/>
                  </a:lnTo>
                  <a:lnTo>
                    <a:pt x="15732" y="53274"/>
                  </a:lnTo>
                  <a:lnTo>
                    <a:pt x="16131" y="53239"/>
                  </a:lnTo>
                  <a:lnTo>
                    <a:pt x="16530" y="53192"/>
                  </a:lnTo>
                  <a:lnTo>
                    <a:pt x="16917" y="53133"/>
                  </a:lnTo>
                  <a:lnTo>
                    <a:pt x="17317" y="53074"/>
                  </a:lnTo>
                  <a:lnTo>
                    <a:pt x="17704" y="52992"/>
                  </a:lnTo>
                  <a:lnTo>
                    <a:pt x="18091" y="52910"/>
                  </a:lnTo>
                  <a:lnTo>
                    <a:pt x="18479" y="52816"/>
                  </a:lnTo>
                  <a:lnTo>
                    <a:pt x="18854" y="52710"/>
                  </a:lnTo>
                  <a:lnTo>
                    <a:pt x="19242" y="52605"/>
                  </a:lnTo>
                  <a:lnTo>
                    <a:pt x="19618" y="52476"/>
                  </a:lnTo>
                  <a:lnTo>
                    <a:pt x="19993" y="52346"/>
                  </a:lnTo>
                  <a:lnTo>
                    <a:pt x="20357" y="52206"/>
                  </a:lnTo>
                  <a:lnTo>
                    <a:pt x="20733" y="52053"/>
                  </a:lnTo>
                  <a:lnTo>
                    <a:pt x="21097" y="51900"/>
                  </a:lnTo>
                  <a:lnTo>
                    <a:pt x="21461" y="51736"/>
                  </a:lnTo>
                  <a:lnTo>
                    <a:pt x="21813" y="51560"/>
                  </a:lnTo>
                  <a:lnTo>
                    <a:pt x="22165" y="51372"/>
                  </a:lnTo>
                  <a:lnTo>
                    <a:pt x="22517" y="51184"/>
                  </a:lnTo>
                  <a:lnTo>
                    <a:pt x="22869" y="50985"/>
                  </a:lnTo>
                  <a:lnTo>
                    <a:pt x="23210" y="50773"/>
                  </a:lnTo>
                  <a:lnTo>
                    <a:pt x="23550" y="50550"/>
                  </a:lnTo>
                  <a:lnTo>
                    <a:pt x="23891" y="50327"/>
                  </a:lnTo>
                  <a:lnTo>
                    <a:pt x="24219" y="50092"/>
                  </a:lnTo>
                  <a:lnTo>
                    <a:pt x="24548" y="49858"/>
                  </a:lnTo>
                  <a:lnTo>
                    <a:pt x="24865" y="49611"/>
                  </a:lnTo>
                  <a:lnTo>
                    <a:pt x="25194" y="49353"/>
                  </a:lnTo>
                  <a:lnTo>
                    <a:pt x="25346" y="49212"/>
                  </a:lnTo>
                  <a:lnTo>
                    <a:pt x="25499" y="49071"/>
                  </a:lnTo>
                  <a:lnTo>
                    <a:pt x="25793" y="48778"/>
                  </a:lnTo>
                  <a:lnTo>
                    <a:pt x="26121" y="49259"/>
                  </a:lnTo>
                  <a:lnTo>
                    <a:pt x="26450" y="49729"/>
                  </a:lnTo>
                  <a:lnTo>
                    <a:pt x="26802" y="50186"/>
                  </a:lnTo>
                  <a:lnTo>
                    <a:pt x="27178" y="50632"/>
                  </a:lnTo>
                  <a:lnTo>
                    <a:pt x="27553" y="51067"/>
                  </a:lnTo>
                  <a:lnTo>
                    <a:pt x="27953" y="51489"/>
                  </a:lnTo>
                  <a:lnTo>
                    <a:pt x="28363" y="51889"/>
                  </a:lnTo>
                  <a:lnTo>
                    <a:pt x="28774" y="52288"/>
                  </a:lnTo>
                  <a:lnTo>
                    <a:pt x="29162" y="52616"/>
                  </a:lnTo>
                  <a:lnTo>
                    <a:pt x="29549" y="52945"/>
                  </a:lnTo>
                  <a:lnTo>
                    <a:pt x="29960" y="53262"/>
                  </a:lnTo>
                  <a:lnTo>
                    <a:pt x="30371" y="53556"/>
                  </a:lnTo>
                  <a:lnTo>
                    <a:pt x="30782" y="53849"/>
                  </a:lnTo>
                  <a:lnTo>
                    <a:pt x="31204" y="54119"/>
                  </a:lnTo>
                  <a:lnTo>
                    <a:pt x="31639" y="54389"/>
                  </a:lnTo>
                  <a:lnTo>
                    <a:pt x="32073" y="54636"/>
                  </a:lnTo>
                  <a:lnTo>
                    <a:pt x="32519" y="54870"/>
                  </a:lnTo>
                  <a:lnTo>
                    <a:pt x="32977" y="55093"/>
                  </a:lnTo>
                  <a:lnTo>
                    <a:pt x="33435" y="55305"/>
                  </a:lnTo>
                  <a:lnTo>
                    <a:pt x="33893" y="55504"/>
                  </a:lnTo>
                  <a:lnTo>
                    <a:pt x="34362" y="55680"/>
                  </a:lnTo>
                  <a:lnTo>
                    <a:pt x="34832" y="55857"/>
                  </a:lnTo>
                  <a:lnTo>
                    <a:pt x="35313" y="56009"/>
                  </a:lnTo>
                  <a:lnTo>
                    <a:pt x="35795" y="56150"/>
                  </a:lnTo>
                  <a:lnTo>
                    <a:pt x="36276" y="56279"/>
                  </a:lnTo>
                  <a:lnTo>
                    <a:pt x="36769" y="56397"/>
                  </a:lnTo>
                  <a:lnTo>
                    <a:pt x="37250" y="56502"/>
                  </a:lnTo>
                  <a:lnTo>
                    <a:pt x="37743" y="56596"/>
                  </a:lnTo>
                  <a:lnTo>
                    <a:pt x="38248" y="56667"/>
                  </a:lnTo>
                  <a:lnTo>
                    <a:pt x="38741" y="56725"/>
                  </a:lnTo>
                  <a:lnTo>
                    <a:pt x="39246" y="56772"/>
                  </a:lnTo>
                  <a:lnTo>
                    <a:pt x="39751" y="56807"/>
                  </a:lnTo>
                  <a:lnTo>
                    <a:pt x="40256" y="56831"/>
                  </a:lnTo>
                  <a:lnTo>
                    <a:pt x="40749" y="56843"/>
                  </a:lnTo>
                  <a:lnTo>
                    <a:pt x="41253" y="56831"/>
                  </a:lnTo>
                  <a:lnTo>
                    <a:pt x="41758" y="56807"/>
                  </a:lnTo>
                  <a:lnTo>
                    <a:pt x="42263" y="56772"/>
                  </a:lnTo>
                  <a:lnTo>
                    <a:pt x="42768" y="56725"/>
                  </a:lnTo>
                  <a:lnTo>
                    <a:pt x="43273" y="56655"/>
                  </a:lnTo>
                  <a:lnTo>
                    <a:pt x="43777" y="56573"/>
                  </a:lnTo>
                  <a:lnTo>
                    <a:pt x="44212" y="56502"/>
                  </a:lnTo>
                  <a:lnTo>
                    <a:pt x="44634" y="56408"/>
                  </a:lnTo>
                  <a:lnTo>
                    <a:pt x="45057" y="56314"/>
                  </a:lnTo>
                  <a:lnTo>
                    <a:pt x="45468" y="56209"/>
                  </a:lnTo>
                  <a:lnTo>
                    <a:pt x="45890" y="56091"/>
                  </a:lnTo>
                  <a:lnTo>
                    <a:pt x="46301" y="55962"/>
                  </a:lnTo>
                  <a:lnTo>
                    <a:pt x="46701" y="55821"/>
                  </a:lnTo>
                  <a:lnTo>
                    <a:pt x="47111" y="55680"/>
                  </a:lnTo>
                  <a:lnTo>
                    <a:pt x="47499" y="55528"/>
                  </a:lnTo>
                  <a:lnTo>
                    <a:pt x="47898" y="55363"/>
                  </a:lnTo>
                  <a:lnTo>
                    <a:pt x="48285" y="55187"/>
                  </a:lnTo>
                  <a:lnTo>
                    <a:pt x="48673" y="55000"/>
                  </a:lnTo>
                  <a:lnTo>
                    <a:pt x="49060" y="54812"/>
                  </a:lnTo>
                  <a:lnTo>
                    <a:pt x="49436" y="54612"/>
                  </a:lnTo>
                  <a:lnTo>
                    <a:pt x="49800" y="54413"/>
                  </a:lnTo>
                  <a:lnTo>
                    <a:pt x="50164" y="54190"/>
                  </a:lnTo>
                  <a:lnTo>
                    <a:pt x="50528" y="53966"/>
                  </a:lnTo>
                  <a:lnTo>
                    <a:pt x="50892" y="53732"/>
                  </a:lnTo>
                  <a:lnTo>
                    <a:pt x="51232" y="53497"/>
                  </a:lnTo>
                  <a:lnTo>
                    <a:pt x="51584" y="53239"/>
                  </a:lnTo>
                  <a:lnTo>
                    <a:pt x="51925" y="52992"/>
                  </a:lnTo>
                  <a:lnTo>
                    <a:pt x="52253" y="52722"/>
                  </a:lnTo>
                  <a:lnTo>
                    <a:pt x="52582" y="52452"/>
                  </a:lnTo>
                  <a:lnTo>
                    <a:pt x="52911" y="52170"/>
                  </a:lnTo>
                  <a:lnTo>
                    <a:pt x="53228" y="51877"/>
                  </a:lnTo>
                  <a:lnTo>
                    <a:pt x="53545" y="51583"/>
                  </a:lnTo>
                  <a:lnTo>
                    <a:pt x="53850" y="51278"/>
                  </a:lnTo>
                  <a:lnTo>
                    <a:pt x="54143" y="50973"/>
                  </a:lnTo>
                  <a:lnTo>
                    <a:pt x="54437" y="50656"/>
                  </a:lnTo>
                  <a:lnTo>
                    <a:pt x="54730" y="50327"/>
                  </a:lnTo>
                  <a:lnTo>
                    <a:pt x="55000" y="49999"/>
                  </a:lnTo>
                  <a:lnTo>
                    <a:pt x="55282" y="49658"/>
                  </a:lnTo>
                  <a:lnTo>
                    <a:pt x="55458" y="49987"/>
                  </a:lnTo>
                  <a:lnTo>
                    <a:pt x="55634" y="50304"/>
                  </a:lnTo>
                  <a:lnTo>
                    <a:pt x="55834" y="50609"/>
                  </a:lnTo>
                  <a:lnTo>
                    <a:pt x="56022" y="50914"/>
                  </a:lnTo>
                  <a:lnTo>
                    <a:pt x="56233" y="51219"/>
                  </a:lnTo>
                  <a:lnTo>
                    <a:pt x="56444" y="51525"/>
                  </a:lnTo>
                  <a:lnTo>
                    <a:pt x="56656" y="51818"/>
                  </a:lnTo>
                  <a:lnTo>
                    <a:pt x="56879" y="52112"/>
                  </a:lnTo>
                  <a:lnTo>
                    <a:pt x="57102" y="52393"/>
                  </a:lnTo>
                  <a:lnTo>
                    <a:pt x="57336" y="52675"/>
                  </a:lnTo>
                  <a:lnTo>
                    <a:pt x="57583" y="52945"/>
                  </a:lnTo>
                  <a:lnTo>
                    <a:pt x="57830" y="53227"/>
                  </a:lnTo>
                  <a:lnTo>
                    <a:pt x="58076" y="53485"/>
                  </a:lnTo>
                  <a:lnTo>
                    <a:pt x="58334" y="53755"/>
                  </a:lnTo>
                  <a:lnTo>
                    <a:pt x="58593" y="54002"/>
                  </a:lnTo>
                  <a:lnTo>
                    <a:pt x="58863" y="54260"/>
                  </a:lnTo>
                  <a:lnTo>
                    <a:pt x="59344" y="54683"/>
                  </a:lnTo>
                  <a:lnTo>
                    <a:pt x="59837" y="55093"/>
                  </a:lnTo>
                  <a:lnTo>
                    <a:pt x="60342" y="55469"/>
                  </a:lnTo>
                  <a:lnTo>
                    <a:pt x="60870" y="55833"/>
                  </a:lnTo>
                  <a:lnTo>
                    <a:pt x="61398" y="56162"/>
                  </a:lnTo>
                  <a:lnTo>
                    <a:pt x="61950" y="56479"/>
                  </a:lnTo>
                  <a:lnTo>
                    <a:pt x="62502" y="56772"/>
                  </a:lnTo>
                  <a:lnTo>
                    <a:pt x="63065" y="57030"/>
                  </a:lnTo>
                  <a:lnTo>
                    <a:pt x="63641" y="57277"/>
                  </a:lnTo>
                  <a:lnTo>
                    <a:pt x="64228" y="57500"/>
                  </a:lnTo>
                  <a:lnTo>
                    <a:pt x="64815" y="57700"/>
                  </a:lnTo>
                  <a:lnTo>
                    <a:pt x="65413" y="57876"/>
                  </a:lnTo>
                  <a:lnTo>
                    <a:pt x="66012" y="58028"/>
                  </a:lnTo>
                  <a:lnTo>
                    <a:pt x="66622" y="58157"/>
                  </a:lnTo>
                  <a:lnTo>
                    <a:pt x="67233" y="58263"/>
                  </a:lnTo>
                  <a:lnTo>
                    <a:pt x="67843" y="58345"/>
                  </a:lnTo>
                  <a:lnTo>
                    <a:pt x="68465" y="58404"/>
                  </a:lnTo>
                  <a:lnTo>
                    <a:pt x="69076" y="58439"/>
                  </a:lnTo>
                  <a:lnTo>
                    <a:pt x="69698" y="58451"/>
                  </a:lnTo>
                  <a:lnTo>
                    <a:pt x="70320" y="58439"/>
                  </a:lnTo>
                  <a:lnTo>
                    <a:pt x="70943" y="58404"/>
                  </a:lnTo>
                  <a:lnTo>
                    <a:pt x="71565" y="58357"/>
                  </a:lnTo>
                  <a:lnTo>
                    <a:pt x="72187" y="58275"/>
                  </a:lnTo>
                  <a:lnTo>
                    <a:pt x="72797" y="58169"/>
                  </a:lnTo>
                  <a:lnTo>
                    <a:pt x="73408" y="58040"/>
                  </a:lnTo>
                  <a:lnTo>
                    <a:pt x="74018" y="57899"/>
                  </a:lnTo>
                  <a:lnTo>
                    <a:pt x="74629" y="57723"/>
                  </a:lnTo>
                  <a:lnTo>
                    <a:pt x="75227" y="57524"/>
                  </a:lnTo>
                  <a:lnTo>
                    <a:pt x="75814" y="57312"/>
                  </a:lnTo>
                  <a:lnTo>
                    <a:pt x="76401" y="57066"/>
                  </a:lnTo>
                  <a:lnTo>
                    <a:pt x="76977" y="56796"/>
                  </a:lnTo>
                  <a:lnTo>
                    <a:pt x="77552" y="56514"/>
                  </a:lnTo>
                  <a:lnTo>
                    <a:pt x="78045" y="56244"/>
                  </a:lnTo>
                  <a:lnTo>
                    <a:pt x="78526" y="55950"/>
                  </a:lnTo>
                  <a:lnTo>
                    <a:pt x="78984" y="55645"/>
                  </a:lnTo>
                  <a:lnTo>
                    <a:pt x="79442" y="55328"/>
                  </a:lnTo>
                  <a:lnTo>
                    <a:pt x="79888" y="54988"/>
                  </a:lnTo>
                  <a:lnTo>
                    <a:pt x="80311" y="54647"/>
                  </a:lnTo>
                  <a:lnTo>
                    <a:pt x="80733" y="54283"/>
                  </a:lnTo>
                  <a:lnTo>
                    <a:pt x="81132" y="53908"/>
                  </a:lnTo>
                  <a:lnTo>
                    <a:pt x="81520" y="53520"/>
                  </a:lnTo>
                  <a:lnTo>
                    <a:pt x="81895" y="53109"/>
                  </a:lnTo>
                  <a:lnTo>
                    <a:pt x="82259" y="52699"/>
                  </a:lnTo>
                  <a:lnTo>
                    <a:pt x="82612" y="52276"/>
                  </a:lnTo>
                  <a:lnTo>
                    <a:pt x="82940" y="51842"/>
                  </a:lnTo>
                  <a:lnTo>
                    <a:pt x="83257" y="51396"/>
                  </a:lnTo>
                  <a:lnTo>
                    <a:pt x="83562" y="50938"/>
                  </a:lnTo>
                  <a:lnTo>
                    <a:pt x="83856" y="50468"/>
                  </a:lnTo>
                  <a:lnTo>
                    <a:pt x="84126" y="49999"/>
                  </a:lnTo>
                  <a:lnTo>
                    <a:pt x="84384" y="49517"/>
                  </a:lnTo>
                  <a:lnTo>
                    <a:pt x="84631" y="49024"/>
                  </a:lnTo>
                  <a:lnTo>
                    <a:pt x="84854" y="48519"/>
                  </a:lnTo>
                  <a:lnTo>
                    <a:pt x="85065" y="48015"/>
                  </a:lnTo>
                  <a:lnTo>
                    <a:pt x="85265" y="47498"/>
                  </a:lnTo>
                  <a:lnTo>
                    <a:pt x="85441" y="46981"/>
                  </a:lnTo>
                  <a:lnTo>
                    <a:pt x="85605" y="46453"/>
                  </a:lnTo>
                  <a:lnTo>
                    <a:pt x="85758" y="45913"/>
                  </a:lnTo>
                  <a:lnTo>
                    <a:pt x="85887" y="45385"/>
                  </a:lnTo>
                  <a:lnTo>
                    <a:pt x="85993" y="44833"/>
                  </a:lnTo>
                  <a:lnTo>
                    <a:pt x="86086" y="44293"/>
                  </a:lnTo>
                  <a:lnTo>
                    <a:pt x="86157" y="43741"/>
                  </a:lnTo>
                  <a:lnTo>
                    <a:pt x="86216" y="43190"/>
                  </a:lnTo>
                  <a:lnTo>
                    <a:pt x="86263" y="42626"/>
                  </a:lnTo>
                  <a:lnTo>
                    <a:pt x="86286" y="42074"/>
                  </a:lnTo>
                  <a:lnTo>
                    <a:pt x="86286" y="41605"/>
                  </a:lnTo>
                  <a:lnTo>
                    <a:pt x="86274" y="41147"/>
                  </a:lnTo>
                  <a:lnTo>
                    <a:pt x="86251" y="40677"/>
                  </a:lnTo>
                  <a:lnTo>
                    <a:pt x="86216" y="40231"/>
                  </a:lnTo>
                  <a:lnTo>
                    <a:pt x="86169" y="39773"/>
                  </a:lnTo>
                  <a:lnTo>
                    <a:pt x="86098" y="39316"/>
                  </a:lnTo>
                  <a:lnTo>
                    <a:pt x="86028" y="38869"/>
                  </a:lnTo>
                  <a:lnTo>
                    <a:pt x="85946" y="38423"/>
                  </a:lnTo>
                  <a:lnTo>
                    <a:pt x="85840" y="37989"/>
                  </a:lnTo>
                  <a:lnTo>
                    <a:pt x="85734" y="37555"/>
                  </a:lnTo>
                  <a:lnTo>
                    <a:pt x="85605" y="37120"/>
                  </a:lnTo>
                  <a:lnTo>
                    <a:pt x="85476" y="36686"/>
                  </a:lnTo>
                  <a:lnTo>
                    <a:pt x="85335" y="36252"/>
                  </a:lnTo>
                  <a:lnTo>
                    <a:pt x="85183" y="35829"/>
                  </a:lnTo>
                  <a:lnTo>
                    <a:pt x="85018" y="35418"/>
                  </a:lnTo>
                  <a:lnTo>
                    <a:pt x="84842" y="34995"/>
                  </a:lnTo>
                  <a:lnTo>
                    <a:pt x="84666" y="34585"/>
                  </a:lnTo>
                  <a:lnTo>
                    <a:pt x="84478" y="34174"/>
                  </a:lnTo>
                  <a:lnTo>
                    <a:pt x="84267" y="33763"/>
                  </a:lnTo>
                  <a:lnTo>
                    <a:pt x="84067" y="33364"/>
                  </a:lnTo>
                  <a:lnTo>
                    <a:pt x="83844" y="32965"/>
                  </a:lnTo>
                  <a:lnTo>
                    <a:pt x="83621" y="32577"/>
                  </a:lnTo>
                  <a:lnTo>
                    <a:pt x="83386" y="32178"/>
                  </a:lnTo>
                  <a:lnTo>
                    <a:pt x="83152" y="31791"/>
                  </a:lnTo>
                  <a:lnTo>
                    <a:pt x="82905" y="31415"/>
                  </a:lnTo>
                  <a:lnTo>
                    <a:pt x="82647" y="31039"/>
                  </a:lnTo>
                  <a:lnTo>
                    <a:pt x="82389" y="30664"/>
                  </a:lnTo>
                  <a:lnTo>
                    <a:pt x="82119" y="30288"/>
                  </a:lnTo>
                  <a:lnTo>
                    <a:pt x="81848" y="29924"/>
                  </a:lnTo>
                  <a:lnTo>
                    <a:pt x="81567" y="29560"/>
                  </a:lnTo>
                  <a:lnTo>
                    <a:pt x="80992" y="28844"/>
                  </a:lnTo>
                  <a:lnTo>
                    <a:pt x="80698" y="28151"/>
                  </a:lnTo>
                  <a:lnTo>
                    <a:pt x="80393" y="27459"/>
                  </a:lnTo>
                  <a:lnTo>
                    <a:pt x="80088" y="26578"/>
                  </a:lnTo>
                  <a:lnTo>
                    <a:pt x="79771" y="25698"/>
                  </a:lnTo>
                  <a:lnTo>
                    <a:pt x="79442" y="24817"/>
                  </a:lnTo>
                  <a:lnTo>
                    <a:pt x="79113" y="23949"/>
                  </a:lnTo>
                  <a:lnTo>
                    <a:pt x="78761" y="23092"/>
                  </a:lnTo>
                  <a:lnTo>
                    <a:pt x="78397" y="22235"/>
                  </a:lnTo>
                  <a:lnTo>
                    <a:pt x="78021" y="21378"/>
                  </a:lnTo>
                  <a:lnTo>
                    <a:pt x="77622" y="20532"/>
                  </a:lnTo>
                  <a:lnTo>
                    <a:pt x="77223" y="19699"/>
                  </a:lnTo>
                  <a:lnTo>
                    <a:pt x="76801" y="18877"/>
                  </a:lnTo>
                  <a:lnTo>
                    <a:pt x="76354" y="18055"/>
                  </a:lnTo>
                  <a:lnTo>
                    <a:pt x="75908" y="17257"/>
                  </a:lnTo>
                  <a:lnTo>
                    <a:pt x="75427" y="16459"/>
                  </a:lnTo>
                  <a:lnTo>
                    <a:pt x="74934" y="15672"/>
                  </a:lnTo>
                  <a:lnTo>
                    <a:pt x="74429" y="14909"/>
                  </a:lnTo>
                  <a:lnTo>
                    <a:pt x="73901" y="14146"/>
                  </a:lnTo>
                  <a:lnTo>
                    <a:pt x="73337" y="13395"/>
                  </a:lnTo>
                  <a:lnTo>
                    <a:pt x="72774" y="12667"/>
                  </a:lnTo>
                  <a:lnTo>
                    <a:pt x="72199" y="11963"/>
                  </a:lnTo>
                  <a:lnTo>
                    <a:pt x="71600" y="11282"/>
                  </a:lnTo>
                  <a:lnTo>
                    <a:pt x="71001" y="10613"/>
                  </a:lnTo>
                  <a:lnTo>
                    <a:pt x="70379" y="9967"/>
                  </a:lnTo>
                  <a:lnTo>
                    <a:pt x="69757" y="9345"/>
                  </a:lnTo>
                  <a:lnTo>
                    <a:pt x="69111" y="8746"/>
                  </a:lnTo>
                  <a:lnTo>
                    <a:pt x="68454" y="8171"/>
                  </a:lnTo>
                  <a:lnTo>
                    <a:pt x="67796" y="7607"/>
                  </a:lnTo>
                  <a:lnTo>
                    <a:pt x="67115" y="7067"/>
                  </a:lnTo>
                  <a:lnTo>
                    <a:pt x="66423" y="6551"/>
                  </a:lnTo>
                  <a:lnTo>
                    <a:pt x="65718" y="6046"/>
                  </a:lnTo>
                  <a:lnTo>
                    <a:pt x="65002" y="5576"/>
                  </a:lnTo>
                  <a:lnTo>
                    <a:pt x="64286" y="5118"/>
                  </a:lnTo>
                  <a:lnTo>
                    <a:pt x="63547" y="4672"/>
                  </a:lnTo>
                  <a:lnTo>
                    <a:pt x="62795" y="4261"/>
                  </a:lnTo>
                  <a:lnTo>
                    <a:pt x="62032" y="3862"/>
                  </a:lnTo>
                  <a:lnTo>
                    <a:pt x="61257" y="3487"/>
                  </a:lnTo>
                  <a:lnTo>
                    <a:pt x="60471" y="3123"/>
                  </a:lnTo>
                  <a:lnTo>
                    <a:pt x="59684" y="2782"/>
                  </a:lnTo>
                  <a:lnTo>
                    <a:pt x="58874" y="2465"/>
                  </a:lnTo>
                  <a:lnTo>
                    <a:pt x="58053" y="2172"/>
                  </a:lnTo>
                  <a:lnTo>
                    <a:pt x="57219" y="1890"/>
                  </a:lnTo>
                  <a:lnTo>
                    <a:pt x="56374" y="1632"/>
                  </a:lnTo>
                  <a:lnTo>
                    <a:pt x="55529" y="1385"/>
                  </a:lnTo>
                  <a:lnTo>
                    <a:pt x="54660" y="1162"/>
                  </a:lnTo>
                  <a:lnTo>
                    <a:pt x="53779" y="963"/>
                  </a:lnTo>
                  <a:lnTo>
                    <a:pt x="52899" y="775"/>
                  </a:lnTo>
                  <a:lnTo>
                    <a:pt x="51995" y="610"/>
                  </a:lnTo>
                  <a:lnTo>
                    <a:pt x="51091" y="470"/>
                  </a:lnTo>
                  <a:lnTo>
                    <a:pt x="50164" y="340"/>
                  </a:lnTo>
                  <a:lnTo>
                    <a:pt x="49260" y="235"/>
                  </a:lnTo>
                  <a:lnTo>
                    <a:pt x="48344" y="153"/>
                  </a:lnTo>
                  <a:lnTo>
                    <a:pt x="47428" y="82"/>
                  </a:lnTo>
                  <a:lnTo>
                    <a:pt x="46524" y="35"/>
                  </a:lnTo>
                  <a:lnTo>
                    <a:pt x="45609" y="12"/>
                  </a:lnTo>
                  <a:lnTo>
                    <a:pt x="446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3"/>
            <p:cNvSpPr/>
            <p:nvPr/>
          </p:nvSpPr>
          <p:spPr>
            <a:xfrm>
              <a:off x="7561699" y="1490989"/>
              <a:ext cx="878799" cy="514909"/>
            </a:xfrm>
            <a:custGeom>
              <a:rect b="b" l="l" r="r" t="t"/>
              <a:pathLst>
                <a:path extrusionOk="0" h="37144" w="63394">
                  <a:moveTo>
                    <a:pt x="32378" y="0"/>
                  </a:moveTo>
                  <a:lnTo>
                    <a:pt x="31474" y="23"/>
                  </a:lnTo>
                  <a:lnTo>
                    <a:pt x="30558" y="59"/>
                  </a:lnTo>
                  <a:lnTo>
                    <a:pt x="29655" y="117"/>
                  </a:lnTo>
                  <a:lnTo>
                    <a:pt x="28751" y="200"/>
                  </a:lnTo>
                  <a:lnTo>
                    <a:pt x="27858" y="293"/>
                  </a:lnTo>
                  <a:lnTo>
                    <a:pt x="26966" y="423"/>
                  </a:lnTo>
                  <a:lnTo>
                    <a:pt x="26074" y="563"/>
                  </a:lnTo>
                  <a:lnTo>
                    <a:pt x="25182" y="728"/>
                  </a:lnTo>
                  <a:lnTo>
                    <a:pt x="24301" y="916"/>
                  </a:lnTo>
                  <a:lnTo>
                    <a:pt x="23433" y="1139"/>
                  </a:lnTo>
                  <a:lnTo>
                    <a:pt x="22564" y="1374"/>
                  </a:lnTo>
                  <a:lnTo>
                    <a:pt x="21707" y="1632"/>
                  </a:lnTo>
                  <a:lnTo>
                    <a:pt x="20850" y="1902"/>
                  </a:lnTo>
                  <a:lnTo>
                    <a:pt x="20005" y="2207"/>
                  </a:lnTo>
                  <a:lnTo>
                    <a:pt x="19171" y="2536"/>
                  </a:lnTo>
                  <a:lnTo>
                    <a:pt x="18338" y="2888"/>
                  </a:lnTo>
                  <a:lnTo>
                    <a:pt x="17528" y="3264"/>
                  </a:lnTo>
                  <a:lnTo>
                    <a:pt x="16718" y="3663"/>
                  </a:lnTo>
                  <a:lnTo>
                    <a:pt x="15919" y="4097"/>
                  </a:lnTo>
                  <a:lnTo>
                    <a:pt x="15133" y="4543"/>
                  </a:lnTo>
                  <a:lnTo>
                    <a:pt x="14358" y="5013"/>
                  </a:lnTo>
                  <a:lnTo>
                    <a:pt x="13595" y="5518"/>
                  </a:lnTo>
                  <a:lnTo>
                    <a:pt x="12844" y="6034"/>
                  </a:lnTo>
                  <a:lnTo>
                    <a:pt x="12468" y="6316"/>
                  </a:lnTo>
                  <a:lnTo>
                    <a:pt x="12104" y="6586"/>
                  </a:lnTo>
                  <a:lnTo>
                    <a:pt x="11740" y="6868"/>
                  </a:lnTo>
                  <a:lnTo>
                    <a:pt x="11388" y="7161"/>
                  </a:lnTo>
                  <a:lnTo>
                    <a:pt x="11024" y="7466"/>
                  </a:lnTo>
                  <a:lnTo>
                    <a:pt x="10672" y="7760"/>
                  </a:lnTo>
                  <a:lnTo>
                    <a:pt x="10261" y="8124"/>
                  </a:lnTo>
                  <a:lnTo>
                    <a:pt x="9862" y="8499"/>
                  </a:lnTo>
                  <a:lnTo>
                    <a:pt x="9474" y="8887"/>
                  </a:lnTo>
                  <a:lnTo>
                    <a:pt x="9099" y="9274"/>
                  </a:lnTo>
                  <a:lnTo>
                    <a:pt x="8723" y="9662"/>
                  </a:lnTo>
                  <a:lnTo>
                    <a:pt x="8371" y="10061"/>
                  </a:lnTo>
                  <a:lnTo>
                    <a:pt x="8019" y="10472"/>
                  </a:lnTo>
                  <a:lnTo>
                    <a:pt x="7678" y="10883"/>
                  </a:lnTo>
                  <a:lnTo>
                    <a:pt x="7350" y="11305"/>
                  </a:lnTo>
                  <a:lnTo>
                    <a:pt x="7021" y="11739"/>
                  </a:lnTo>
                  <a:lnTo>
                    <a:pt x="6716" y="12174"/>
                  </a:lnTo>
                  <a:lnTo>
                    <a:pt x="6410" y="12608"/>
                  </a:lnTo>
                  <a:lnTo>
                    <a:pt x="6117" y="13054"/>
                  </a:lnTo>
                  <a:lnTo>
                    <a:pt x="5835" y="13512"/>
                  </a:lnTo>
                  <a:lnTo>
                    <a:pt x="5565" y="13970"/>
                  </a:lnTo>
                  <a:lnTo>
                    <a:pt x="5295" y="14428"/>
                  </a:lnTo>
                  <a:lnTo>
                    <a:pt x="5201" y="14533"/>
                  </a:lnTo>
                  <a:lnTo>
                    <a:pt x="4567" y="15156"/>
                  </a:lnTo>
                  <a:lnTo>
                    <a:pt x="3734" y="15848"/>
                  </a:lnTo>
                  <a:lnTo>
                    <a:pt x="2900" y="16553"/>
                  </a:lnTo>
                  <a:lnTo>
                    <a:pt x="2078" y="17269"/>
                  </a:lnTo>
                  <a:lnTo>
                    <a:pt x="1268" y="17997"/>
                  </a:lnTo>
                  <a:lnTo>
                    <a:pt x="635" y="18572"/>
                  </a:lnTo>
                  <a:lnTo>
                    <a:pt x="1" y="19182"/>
                  </a:lnTo>
                  <a:lnTo>
                    <a:pt x="130" y="19593"/>
                  </a:lnTo>
                  <a:lnTo>
                    <a:pt x="271" y="20004"/>
                  </a:lnTo>
                  <a:lnTo>
                    <a:pt x="435" y="20403"/>
                  </a:lnTo>
                  <a:lnTo>
                    <a:pt x="611" y="20791"/>
                  </a:lnTo>
                  <a:lnTo>
                    <a:pt x="811" y="21155"/>
                  </a:lnTo>
                  <a:lnTo>
                    <a:pt x="1034" y="21518"/>
                  </a:lnTo>
                  <a:lnTo>
                    <a:pt x="1268" y="21871"/>
                  </a:lnTo>
                  <a:lnTo>
                    <a:pt x="1515" y="22199"/>
                  </a:lnTo>
                  <a:lnTo>
                    <a:pt x="1773" y="22516"/>
                  </a:lnTo>
                  <a:lnTo>
                    <a:pt x="2055" y="22810"/>
                  </a:lnTo>
                  <a:lnTo>
                    <a:pt x="2349" y="23103"/>
                  </a:lnTo>
                  <a:lnTo>
                    <a:pt x="2654" y="23362"/>
                  </a:lnTo>
                  <a:lnTo>
                    <a:pt x="2982" y="23608"/>
                  </a:lnTo>
                  <a:lnTo>
                    <a:pt x="3311" y="23843"/>
                  </a:lnTo>
                  <a:lnTo>
                    <a:pt x="3663" y="24054"/>
                  </a:lnTo>
                  <a:lnTo>
                    <a:pt x="4027" y="24242"/>
                  </a:lnTo>
                  <a:lnTo>
                    <a:pt x="4391" y="24406"/>
                  </a:lnTo>
                  <a:lnTo>
                    <a:pt x="4779" y="24547"/>
                  </a:lnTo>
                  <a:lnTo>
                    <a:pt x="5178" y="24676"/>
                  </a:lnTo>
                  <a:lnTo>
                    <a:pt x="5577" y="24770"/>
                  </a:lnTo>
                  <a:lnTo>
                    <a:pt x="5988" y="24841"/>
                  </a:lnTo>
                  <a:lnTo>
                    <a:pt x="6410" y="24888"/>
                  </a:lnTo>
                  <a:lnTo>
                    <a:pt x="6845" y="24911"/>
                  </a:lnTo>
                  <a:lnTo>
                    <a:pt x="7279" y="24911"/>
                  </a:lnTo>
                  <a:lnTo>
                    <a:pt x="7737" y="24876"/>
                  </a:lnTo>
                  <a:lnTo>
                    <a:pt x="8183" y="24817"/>
                  </a:lnTo>
                  <a:lnTo>
                    <a:pt x="8653" y="24723"/>
                  </a:lnTo>
                  <a:lnTo>
                    <a:pt x="9122" y="24606"/>
                  </a:lnTo>
                  <a:lnTo>
                    <a:pt x="9592" y="24453"/>
                  </a:lnTo>
                  <a:lnTo>
                    <a:pt x="9827" y="24359"/>
                  </a:lnTo>
                  <a:lnTo>
                    <a:pt x="10073" y="24266"/>
                  </a:lnTo>
                  <a:lnTo>
                    <a:pt x="10554" y="24054"/>
                  </a:lnTo>
                  <a:lnTo>
                    <a:pt x="11036" y="23808"/>
                  </a:lnTo>
                  <a:lnTo>
                    <a:pt x="11317" y="23655"/>
                  </a:lnTo>
                  <a:lnTo>
                    <a:pt x="11587" y="23491"/>
                  </a:lnTo>
                  <a:lnTo>
                    <a:pt x="11857" y="23326"/>
                  </a:lnTo>
                  <a:lnTo>
                    <a:pt x="12116" y="23150"/>
                  </a:lnTo>
                  <a:lnTo>
                    <a:pt x="12644" y="22786"/>
                  </a:lnTo>
                  <a:lnTo>
                    <a:pt x="13149" y="22399"/>
                  </a:lnTo>
                  <a:lnTo>
                    <a:pt x="13654" y="21988"/>
                  </a:lnTo>
                  <a:lnTo>
                    <a:pt x="14147" y="21565"/>
                  </a:lnTo>
                  <a:lnTo>
                    <a:pt x="14628" y="21119"/>
                  </a:lnTo>
                  <a:lnTo>
                    <a:pt x="15109" y="20673"/>
                  </a:lnTo>
                  <a:lnTo>
                    <a:pt x="15579" y="20204"/>
                  </a:lnTo>
                  <a:lnTo>
                    <a:pt x="16048" y="19734"/>
                  </a:lnTo>
                  <a:lnTo>
                    <a:pt x="16964" y="18783"/>
                  </a:lnTo>
                  <a:lnTo>
                    <a:pt x="17880" y="17821"/>
                  </a:lnTo>
                  <a:lnTo>
                    <a:pt x="18796" y="16893"/>
                  </a:lnTo>
                  <a:lnTo>
                    <a:pt x="18725" y="17433"/>
                  </a:lnTo>
                  <a:lnTo>
                    <a:pt x="18666" y="17973"/>
                  </a:lnTo>
                  <a:lnTo>
                    <a:pt x="18619" y="18525"/>
                  </a:lnTo>
                  <a:lnTo>
                    <a:pt x="18596" y="19077"/>
                  </a:lnTo>
                  <a:lnTo>
                    <a:pt x="18572" y="19617"/>
                  </a:lnTo>
                  <a:lnTo>
                    <a:pt x="18572" y="20168"/>
                  </a:lnTo>
                  <a:lnTo>
                    <a:pt x="18572" y="20720"/>
                  </a:lnTo>
                  <a:lnTo>
                    <a:pt x="18596" y="21260"/>
                  </a:lnTo>
                  <a:lnTo>
                    <a:pt x="18631" y="21812"/>
                  </a:lnTo>
                  <a:lnTo>
                    <a:pt x="18678" y="22352"/>
                  </a:lnTo>
                  <a:lnTo>
                    <a:pt x="18725" y="22904"/>
                  </a:lnTo>
                  <a:lnTo>
                    <a:pt x="18807" y="23444"/>
                  </a:lnTo>
                  <a:lnTo>
                    <a:pt x="18889" y="23984"/>
                  </a:lnTo>
                  <a:lnTo>
                    <a:pt x="18983" y="24524"/>
                  </a:lnTo>
                  <a:lnTo>
                    <a:pt x="19089" y="25052"/>
                  </a:lnTo>
                  <a:lnTo>
                    <a:pt x="19218" y="25592"/>
                  </a:lnTo>
                  <a:lnTo>
                    <a:pt x="19347" y="26120"/>
                  </a:lnTo>
                  <a:lnTo>
                    <a:pt x="19500" y="26649"/>
                  </a:lnTo>
                  <a:lnTo>
                    <a:pt x="19664" y="27165"/>
                  </a:lnTo>
                  <a:lnTo>
                    <a:pt x="19840" y="27693"/>
                  </a:lnTo>
                  <a:lnTo>
                    <a:pt x="20016" y="28198"/>
                  </a:lnTo>
                  <a:lnTo>
                    <a:pt x="20216" y="28715"/>
                  </a:lnTo>
                  <a:lnTo>
                    <a:pt x="20439" y="29220"/>
                  </a:lnTo>
                  <a:lnTo>
                    <a:pt x="20662" y="29724"/>
                  </a:lnTo>
                  <a:lnTo>
                    <a:pt x="20897" y="30217"/>
                  </a:lnTo>
                  <a:lnTo>
                    <a:pt x="21143" y="30711"/>
                  </a:lnTo>
                  <a:lnTo>
                    <a:pt x="21413" y="31192"/>
                  </a:lnTo>
                  <a:lnTo>
                    <a:pt x="21683" y="31673"/>
                  </a:lnTo>
                  <a:lnTo>
                    <a:pt x="21977" y="32154"/>
                  </a:lnTo>
                  <a:lnTo>
                    <a:pt x="22282" y="32624"/>
                  </a:lnTo>
                  <a:lnTo>
                    <a:pt x="22587" y="33082"/>
                  </a:lnTo>
                  <a:lnTo>
                    <a:pt x="22916" y="33528"/>
                  </a:lnTo>
                  <a:lnTo>
                    <a:pt x="23256" y="33962"/>
                  </a:lnTo>
                  <a:lnTo>
                    <a:pt x="23597" y="34362"/>
                  </a:lnTo>
                  <a:lnTo>
                    <a:pt x="23961" y="34725"/>
                  </a:lnTo>
                  <a:lnTo>
                    <a:pt x="24337" y="35078"/>
                  </a:lnTo>
                  <a:lnTo>
                    <a:pt x="24712" y="35395"/>
                  </a:lnTo>
                  <a:lnTo>
                    <a:pt x="25111" y="35688"/>
                  </a:lnTo>
                  <a:lnTo>
                    <a:pt x="25510" y="35958"/>
                  </a:lnTo>
                  <a:lnTo>
                    <a:pt x="25933" y="36193"/>
                  </a:lnTo>
                  <a:lnTo>
                    <a:pt x="26356" y="36416"/>
                  </a:lnTo>
                  <a:lnTo>
                    <a:pt x="26778" y="36592"/>
                  </a:lnTo>
                  <a:lnTo>
                    <a:pt x="27213" y="36756"/>
                  </a:lnTo>
                  <a:lnTo>
                    <a:pt x="27647" y="36885"/>
                  </a:lnTo>
                  <a:lnTo>
                    <a:pt x="28093" y="36991"/>
                  </a:lnTo>
                  <a:lnTo>
                    <a:pt x="28539" y="37073"/>
                  </a:lnTo>
                  <a:lnTo>
                    <a:pt x="28985" y="37120"/>
                  </a:lnTo>
                  <a:lnTo>
                    <a:pt x="29431" y="37144"/>
                  </a:lnTo>
                  <a:lnTo>
                    <a:pt x="29655" y="37144"/>
                  </a:lnTo>
                  <a:lnTo>
                    <a:pt x="29878" y="37132"/>
                  </a:lnTo>
                  <a:lnTo>
                    <a:pt x="30101" y="37120"/>
                  </a:lnTo>
                  <a:lnTo>
                    <a:pt x="30324" y="37097"/>
                  </a:lnTo>
                  <a:lnTo>
                    <a:pt x="30547" y="37062"/>
                  </a:lnTo>
                  <a:lnTo>
                    <a:pt x="30770" y="37026"/>
                  </a:lnTo>
                  <a:lnTo>
                    <a:pt x="30993" y="36991"/>
                  </a:lnTo>
                  <a:lnTo>
                    <a:pt x="31204" y="36932"/>
                  </a:lnTo>
                  <a:lnTo>
                    <a:pt x="31427" y="36885"/>
                  </a:lnTo>
                  <a:lnTo>
                    <a:pt x="31650" y="36815"/>
                  </a:lnTo>
                  <a:lnTo>
                    <a:pt x="31862" y="36745"/>
                  </a:lnTo>
                  <a:lnTo>
                    <a:pt x="32085" y="36662"/>
                  </a:lnTo>
                  <a:lnTo>
                    <a:pt x="32296" y="36580"/>
                  </a:lnTo>
                  <a:lnTo>
                    <a:pt x="32507" y="36486"/>
                  </a:lnTo>
                  <a:lnTo>
                    <a:pt x="32719" y="36381"/>
                  </a:lnTo>
                  <a:lnTo>
                    <a:pt x="32918" y="36275"/>
                  </a:lnTo>
                  <a:lnTo>
                    <a:pt x="33129" y="36158"/>
                  </a:lnTo>
                  <a:lnTo>
                    <a:pt x="33329" y="36040"/>
                  </a:lnTo>
                  <a:lnTo>
                    <a:pt x="33540" y="35911"/>
                  </a:lnTo>
                  <a:lnTo>
                    <a:pt x="33740" y="35770"/>
                  </a:lnTo>
                  <a:lnTo>
                    <a:pt x="33939" y="35629"/>
                  </a:lnTo>
                  <a:lnTo>
                    <a:pt x="34127" y="35477"/>
                  </a:lnTo>
                  <a:lnTo>
                    <a:pt x="34315" y="35312"/>
                  </a:lnTo>
                  <a:lnTo>
                    <a:pt x="34515" y="35148"/>
                  </a:lnTo>
                  <a:lnTo>
                    <a:pt x="34691" y="34972"/>
                  </a:lnTo>
                  <a:lnTo>
                    <a:pt x="34879" y="34784"/>
                  </a:lnTo>
                  <a:lnTo>
                    <a:pt x="35055" y="34596"/>
                  </a:lnTo>
                  <a:lnTo>
                    <a:pt x="35231" y="34397"/>
                  </a:lnTo>
                  <a:lnTo>
                    <a:pt x="35407" y="34197"/>
                  </a:lnTo>
                  <a:lnTo>
                    <a:pt x="35583" y="33986"/>
                  </a:lnTo>
                  <a:lnTo>
                    <a:pt x="35747" y="33763"/>
                  </a:lnTo>
                  <a:lnTo>
                    <a:pt x="35912" y="33528"/>
                  </a:lnTo>
                  <a:lnTo>
                    <a:pt x="36135" y="33188"/>
                  </a:lnTo>
                  <a:lnTo>
                    <a:pt x="36358" y="32847"/>
                  </a:lnTo>
                  <a:lnTo>
                    <a:pt x="36569" y="32495"/>
                  </a:lnTo>
                  <a:lnTo>
                    <a:pt x="36769" y="32154"/>
                  </a:lnTo>
                  <a:lnTo>
                    <a:pt x="36968" y="31802"/>
                  </a:lnTo>
                  <a:lnTo>
                    <a:pt x="37156" y="31438"/>
                  </a:lnTo>
                  <a:lnTo>
                    <a:pt x="37332" y="31086"/>
                  </a:lnTo>
                  <a:lnTo>
                    <a:pt x="37496" y="30722"/>
                  </a:lnTo>
                  <a:lnTo>
                    <a:pt x="37661" y="30358"/>
                  </a:lnTo>
                  <a:lnTo>
                    <a:pt x="37813" y="29994"/>
                  </a:lnTo>
                  <a:lnTo>
                    <a:pt x="37954" y="29619"/>
                  </a:lnTo>
                  <a:lnTo>
                    <a:pt x="38095" y="29255"/>
                  </a:lnTo>
                  <a:lnTo>
                    <a:pt x="38224" y="28879"/>
                  </a:lnTo>
                  <a:lnTo>
                    <a:pt x="38353" y="28503"/>
                  </a:lnTo>
                  <a:lnTo>
                    <a:pt x="38471" y="28128"/>
                  </a:lnTo>
                  <a:lnTo>
                    <a:pt x="38577" y="27752"/>
                  </a:lnTo>
                  <a:lnTo>
                    <a:pt x="38776" y="26989"/>
                  </a:lnTo>
                  <a:lnTo>
                    <a:pt x="38940" y="26214"/>
                  </a:lnTo>
                  <a:lnTo>
                    <a:pt x="39093" y="25439"/>
                  </a:lnTo>
                  <a:lnTo>
                    <a:pt x="39222" y="24665"/>
                  </a:lnTo>
                  <a:lnTo>
                    <a:pt x="39328" y="23878"/>
                  </a:lnTo>
                  <a:lnTo>
                    <a:pt x="39410" y="23080"/>
                  </a:lnTo>
                  <a:lnTo>
                    <a:pt x="39469" y="22293"/>
                  </a:lnTo>
                  <a:lnTo>
                    <a:pt x="39516" y="21495"/>
                  </a:lnTo>
                  <a:lnTo>
                    <a:pt x="39809" y="21976"/>
                  </a:lnTo>
                  <a:lnTo>
                    <a:pt x="40126" y="22458"/>
                  </a:lnTo>
                  <a:lnTo>
                    <a:pt x="40455" y="22939"/>
                  </a:lnTo>
                  <a:lnTo>
                    <a:pt x="40795" y="23432"/>
                  </a:lnTo>
                  <a:lnTo>
                    <a:pt x="41159" y="23925"/>
                  </a:lnTo>
                  <a:lnTo>
                    <a:pt x="41535" y="24406"/>
                  </a:lnTo>
                  <a:lnTo>
                    <a:pt x="41934" y="24899"/>
                  </a:lnTo>
                  <a:lnTo>
                    <a:pt x="42345" y="25381"/>
                  </a:lnTo>
                  <a:lnTo>
                    <a:pt x="42756" y="25850"/>
                  </a:lnTo>
                  <a:lnTo>
                    <a:pt x="43202" y="26320"/>
                  </a:lnTo>
                  <a:lnTo>
                    <a:pt x="43648" y="26766"/>
                  </a:lnTo>
                  <a:lnTo>
                    <a:pt x="44106" y="27212"/>
                  </a:lnTo>
                  <a:lnTo>
                    <a:pt x="44575" y="27647"/>
                  </a:lnTo>
                  <a:lnTo>
                    <a:pt x="45057" y="28057"/>
                  </a:lnTo>
                  <a:lnTo>
                    <a:pt x="45550" y="28468"/>
                  </a:lnTo>
                  <a:lnTo>
                    <a:pt x="46055" y="28844"/>
                  </a:lnTo>
                  <a:lnTo>
                    <a:pt x="46571" y="29208"/>
                  </a:lnTo>
                  <a:lnTo>
                    <a:pt x="47088" y="29548"/>
                  </a:lnTo>
                  <a:lnTo>
                    <a:pt x="47616" y="29865"/>
                  </a:lnTo>
                  <a:lnTo>
                    <a:pt x="48156" y="30159"/>
                  </a:lnTo>
                  <a:lnTo>
                    <a:pt x="48708" y="30429"/>
                  </a:lnTo>
                  <a:lnTo>
                    <a:pt x="48978" y="30558"/>
                  </a:lnTo>
                  <a:lnTo>
                    <a:pt x="49259" y="30675"/>
                  </a:lnTo>
                  <a:lnTo>
                    <a:pt x="49541" y="30781"/>
                  </a:lnTo>
                  <a:lnTo>
                    <a:pt x="49823" y="30887"/>
                  </a:lnTo>
                  <a:lnTo>
                    <a:pt x="50105" y="30981"/>
                  </a:lnTo>
                  <a:lnTo>
                    <a:pt x="50386" y="31063"/>
                  </a:lnTo>
                  <a:lnTo>
                    <a:pt x="50668" y="31145"/>
                  </a:lnTo>
                  <a:lnTo>
                    <a:pt x="50962" y="31215"/>
                  </a:lnTo>
                  <a:lnTo>
                    <a:pt x="51243" y="31274"/>
                  </a:lnTo>
                  <a:lnTo>
                    <a:pt x="51537" y="31333"/>
                  </a:lnTo>
                  <a:lnTo>
                    <a:pt x="51830" y="31380"/>
                  </a:lnTo>
                  <a:lnTo>
                    <a:pt x="52124" y="31415"/>
                  </a:lnTo>
                  <a:lnTo>
                    <a:pt x="52417" y="31438"/>
                  </a:lnTo>
                  <a:lnTo>
                    <a:pt x="52711" y="31450"/>
                  </a:lnTo>
                  <a:lnTo>
                    <a:pt x="53004" y="31462"/>
                  </a:lnTo>
                  <a:lnTo>
                    <a:pt x="53298" y="31450"/>
                  </a:lnTo>
                  <a:lnTo>
                    <a:pt x="53591" y="31438"/>
                  </a:lnTo>
                  <a:lnTo>
                    <a:pt x="53885" y="31415"/>
                  </a:lnTo>
                  <a:lnTo>
                    <a:pt x="54178" y="31380"/>
                  </a:lnTo>
                  <a:lnTo>
                    <a:pt x="54483" y="31333"/>
                  </a:lnTo>
                  <a:lnTo>
                    <a:pt x="54777" y="31274"/>
                  </a:lnTo>
                  <a:lnTo>
                    <a:pt x="55082" y="31215"/>
                  </a:lnTo>
                  <a:lnTo>
                    <a:pt x="55352" y="31133"/>
                  </a:lnTo>
                  <a:lnTo>
                    <a:pt x="55622" y="31063"/>
                  </a:lnTo>
                  <a:lnTo>
                    <a:pt x="55892" y="30981"/>
                  </a:lnTo>
                  <a:lnTo>
                    <a:pt x="56150" y="30887"/>
                  </a:lnTo>
                  <a:lnTo>
                    <a:pt x="56409" y="30793"/>
                  </a:lnTo>
                  <a:lnTo>
                    <a:pt x="56655" y="30687"/>
                  </a:lnTo>
                  <a:lnTo>
                    <a:pt x="56890" y="30581"/>
                  </a:lnTo>
                  <a:lnTo>
                    <a:pt x="57137" y="30464"/>
                  </a:lnTo>
                  <a:lnTo>
                    <a:pt x="57360" y="30347"/>
                  </a:lnTo>
                  <a:lnTo>
                    <a:pt x="57583" y="30217"/>
                  </a:lnTo>
                  <a:lnTo>
                    <a:pt x="57806" y="30088"/>
                  </a:lnTo>
                  <a:lnTo>
                    <a:pt x="58029" y="29959"/>
                  </a:lnTo>
                  <a:lnTo>
                    <a:pt x="58228" y="29818"/>
                  </a:lnTo>
                  <a:lnTo>
                    <a:pt x="58440" y="29666"/>
                  </a:lnTo>
                  <a:lnTo>
                    <a:pt x="58628" y="29525"/>
                  </a:lnTo>
                  <a:lnTo>
                    <a:pt x="58827" y="29360"/>
                  </a:lnTo>
                  <a:lnTo>
                    <a:pt x="59015" y="29208"/>
                  </a:lnTo>
                  <a:lnTo>
                    <a:pt x="59191" y="29044"/>
                  </a:lnTo>
                  <a:lnTo>
                    <a:pt x="59543" y="28703"/>
                  </a:lnTo>
                  <a:lnTo>
                    <a:pt x="59860" y="28339"/>
                  </a:lnTo>
                  <a:lnTo>
                    <a:pt x="60165" y="27975"/>
                  </a:lnTo>
                  <a:lnTo>
                    <a:pt x="60447" y="27588"/>
                  </a:lnTo>
                  <a:lnTo>
                    <a:pt x="60694" y="27189"/>
                  </a:lnTo>
                  <a:lnTo>
                    <a:pt x="60940" y="26766"/>
                  </a:lnTo>
                  <a:lnTo>
                    <a:pt x="61152" y="26343"/>
                  </a:lnTo>
                  <a:lnTo>
                    <a:pt x="61339" y="25909"/>
                  </a:lnTo>
                  <a:lnTo>
                    <a:pt x="61515" y="25463"/>
                  </a:lnTo>
                  <a:lnTo>
                    <a:pt x="61668" y="25005"/>
                  </a:lnTo>
                  <a:lnTo>
                    <a:pt x="61797" y="24547"/>
                  </a:lnTo>
                  <a:lnTo>
                    <a:pt x="61903" y="24066"/>
                  </a:lnTo>
                  <a:lnTo>
                    <a:pt x="61985" y="23596"/>
                  </a:lnTo>
                  <a:lnTo>
                    <a:pt x="62055" y="23115"/>
                  </a:lnTo>
                  <a:lnTo>
                    <a:pt x="62091" y="22622"/>
                  </a:lnTo>
                  <a:lnTo>
                    <a:pt x="62114" y="22129"/>
                  </a:lnTo>
                  <a:lnTo>
                    <a:pt x="62114" y="21636"/>
                  </a:lnTo>
                  <a:lnTo>
                    <a:pt x="62102" y="21143"/>
                  </a:lnTo>
                  <a:lnTo>
                    <a:pt x="62067" y="20650"/>
                  </a:lnTo>
                  <a:lnTo>
                    <a:pt x="62008" y="20157"/>
                  </a:lnTo>
                  <a:lnTo>
                    <a:pt x="61926" y="19664"/>
                  </a:lnTo>
                  <a:lnTo>
                    <a:pt x="61821" y="19171"/>
                  </a:lnTo>
                  <a:lnTo>
                    <a:pt x="61703" y="18678"/>
                  </a:lnTo>
                  <a:lnTo>
                    <a:pt x="61950" y="18501"/>
                  </a:lnTo>
                  <a:lnTo>
                    <a:pt x="62185" y="18314"/>
                  </a:lnTo>
                  <a:lnTo>
                    <a:pt x="62408" y="18114"/>
                  </a:lnTo>
                  <a:lnTo>
                    <a:pt x="62631" y="17903"/>
                  </a:lnTo>
                  <a:lnTo>
                    <a:pt x="62842" y="17680"/>
                  </a:lnTo>
                  <a:lnTo>
                    <a:pt x="63030" y="17445"/>
                  </a:lnTo>
                  <a:lnTo>
                    <a:pt x="63218" y="17198"/>
                  </a:lnTo>
                  <a:lnTo>
                    <a:pt x="63394" y="16940"/>
                  </a:lnTo>
                  <a:lnTo>
                    <a:pt x="62971" y="16236"/>
                  </a:lnTo>
                  <a:lnTo>
                    <a:pt x="62525" y="15531"/>
                  </a:lnTo>
                  <a:lnTo>
                    <a:pt x="62055" y="14827"/>
                  </a:lnTo>
                  <a:lnTo>
                    <a:pt x="61586" y="14146"/>
                  </a:lnTo>
                  <a:lnTo>
                    <a:pt x="61022" y="13395"/>
                  </a:lnTo>
                  <a:lnTo>
                    <a:pt x="60459" y="12667"/>
                  </a:lnTo>
                  <a:lnTo>
                    <a:pt x="59884" y="11963"/>
                  </a:lnTo>
                  <a:lnTo>
                    <a:pt x="59285" y="11282"/>
                  </a:lnTo>
                  <a:lnTo>
                    <a:pt x="58686" y="10613"/>
                  </a:lnTo>
                  <a:lnTo>
                    <a:pt x="58064" y="9967"/>
                  </a:lnTo>
                  <a:lnTo>
                    <a:pt x="57442" y="9345"/>
                  </a:lnTo>
                  <a:lnTo>
                    <a:pt x="56796" y="8746"/>
                  </a:lnTo>
                  <a:lnTo>
                    <a:pt x="56139" y="8171"/>
                  </a:lnTo>
                  <a:lnTo>
                    <a:pt x="55481" y="7607"/>
                  </a:lnTo>
                  <a:lnTo>
                    <a:pt x="54800" y="7067"/>
                  </a:lnTo>
                  <a:lnTo>
                    <a:pt x="54108" y="6551"/>
                  </a:lnTo>
                  <a:lnTo>
                    <a:pt x="53403" y="6046"/>
                  </a:lnTo>
                  <a:lnTo>
                    <a:pt x="52687" y="5576"/>
                  </a:lnTo>
                  <a:lnTo>
                    <a:pt x="51971" y="5118"/>
                  </a:lnTo>
                  <a:lnTo>
                    <a:pt x="51232" y="4672"/>
                  </a:lnTo>
                  <a:lnTo>
                    <a:pt x="50480" y="4261"/>
                  </a:lnTo>
                  <a:lnTo>
                    <a:pt x="49717" y="3862"/>
                  </a:lnTo>
                  <a:lnTo>
                    <a:pt x="48942" y="3487"/>
                  </a:lnTo>
                  <a:lnTo>
                    <a:pt x="48156" y="3123"/>
                  </a:lnTo>
                  <a:lnTo>
                    <a:pt x="47369" y="2782"/>
                  </a:lnTo>
                  <a:lnTo>
                    <a:pt x="46559" y="2465"/>
                  </a:lnTo>
                  <a:lnTo>
                    <a:pt x="45738" y="2172"/>
                  </a:lnTo>
                  <a:lnTo>
                    <a:pt x="44904" y="1890"/>
                  </a:lnTo>
                  <a:lnTo>
                    <a:pt x="44059" y="1632"/>
                  </a:lnTo>
                  <a:lnTo>
                    <a:pt x="43214" y="1385"/>
                  </a:lnTo>
                  <a:lnTo>
                    <a:pt x="42345" y="1162"/>
                  </a:lnTo>
                  <a:lnTo>
                    <a:pt x="41464" y="963"/>
                  </a:lnTo>
                  <a:lnTo>
                    <a:pt x="40584" y="775"/>
                  </a:lnTo>
                  <a:lnTo>
                    <a:pt x="39680" y="610"/>
                  </a:lnTo>
                  <a:lnTo>
                    <a:pt x="38776" y="470"/>
                  </a:lnTo>
                  <a:lnTo>
                    <a:pt x="37849" y="340"/>
                  </a:lnTo>
                  <a:lnTo>
                    <a:pt x="36945" y="235"/>
                  </a:lnTo>
                  <a:lnTo>
                    <a:pt x="36029" y="153"/>
                  </a:lnTo>
                  <a:lnTo>
                    <a:pt x="35113" y="82"/>
                  </a:lnTo>
                  <a:lnTo>
                    <a:pt x="34209" y="35"/>
                  </a:lnTo>
                  <a:lnTo>
                    <a:pt x="33294" y="12"/>
                  </a:lnTo>
                  <a:lnTo>
                    <a:pt x="3237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24"/>
          <p:cNvSpPr txBox="1"/>
          <p:nvPr>
            <p:ph type="title"/>
          </p:nvPr>
        </p:nvSpPr>
        <p:spPr>
          <a:xfrm>
            <a:off x="989325" y="-75850"/>
            <a:ext cx="73161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Monthly Trends of Restaurant Grades and Taxi Complaints</a:t>
            </a:r>
            <a:endParaRPr/>
          </a:p>
        </p:txBody>
      </p:sp>
      <p:sp>
        <p:nvSpPr>
          <p:cNvPr id="674" name="Google Shape;674;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75" name="Google Shape;675;p24"/>
          <p:cNvPicPr preferRelativeResize="0"/>
          <p:nvPr/>
        </p:nvPicPr>
        <p:blipFill>
          <a:blip r:embed="rId3">
            <a:alphaModFix/>
          </a:blip>
          <a:stretch>
            <a:fillRect/>
          </a:stretch>
        </p:blipFill>
        <p:spPr>
          <a:xfrm>
            <a:off x="518125" y="757350"/>
            <a:ext cx="6656833" cy="4059937"/>
          </a:xfrm>
          <a:prstGeom prst="rect">
            <a:avLst/>
          </a:prstGeom>
          <a:noFill/>
          <a:ln>
            <a:noFill/>
          </a:ln>
        </p:spPr>
      </p:pic>
      <p:sp>
        <p:nvSpPr>
          <p:cNvPr id="676" name="Google Shape;676;p24"/>
          <p:cNvSpPr txBox="1"/>
          <p:nvPr/>
        </p:nvSpPr>
        <p:spPr>
          <a:xfrm>
            <a:off x="7279400" y="1863744"/>
            <a:ext cx="13506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The graph showing restaurant grades (A, B, and C) alongside total taxi complaints by month</a:t>
            </a:r>
            <a:r>
              <a:rPr lang="en">
                <a:solidFill>
                  <a:schemeClr val="dk1"/>
                </a:solidFill>
              </a:rPr>
              <a:t>.</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25"/>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Correlation Between Lower Restaurant Grades (B &amp; C) and Taxi Complaints</a:t>
            </a:r>
            <a:endParaRPr sz="2200"/>
          </a:p>
        </p:txBody>
      </p:sp>
      <p:pic>
        <p:nvPicPr>
          <p:cNvPr id="682" name="Google Shape;682;p25"/>
          <p:cNvPicPr preferRelativeResize="0"/>
          <p:nvPr/>
        </p:nvPicPr>
        <p:blipFill>
          <a:blip r:embed="rId3">
            <a:alphaModFix/>
          </a:blip>
          <a:stretch>
            <a:fillRect/>
          </a:stretch>
        </p:blipFill>
        <p:spPr>
          <a:xfrm>
            <a:off x="152400" y="935275"/>
            <a:ext cx="6498675" cy="4055825"/>
          </a:xfrm>
          <a:prstGeom prst="rect">
            <a:avLst/>
          </a:prstGeom>
          <a:noFill/>
          <a:ln>
            <a:noFill/>
          </a:ln>
        </p:spPr>
      </p:pic>
      <p:sp>
        <p:nvSpPr>
          <p:cNvPr id="683" name="Google Shape;683;p25"/>
          <p:cNvSpPr txBox="1"/>
          <p:nvPr/>
        </p:nvSpPr>
        <p:spPr>
          <a:xfrm>
            <a:off x="6610875" y="1909500"/>
            <a:ext cx="2379600" cy="30816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sz="1100">
                <a:solidFill>
                  <a:schemeClr val="dk1"/>
                </a:solidFill>
              </a:rPr>
              <a:t>Highlights neighborhoods with higher concentrations of Grade B and C restaurants.</a:t>
            </a:r>
            <a:endParaRPr sz="1100">
              <a:solidFill>
                <a:schemeClr val="dk1"/>
              </a:solidFill>
            </a:endParaRPr>
          </a:p>
          <a:p>
            <a:pPr indent="0" lvl="0" marL="9144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Shows a strong positive correlation of </a:t>
            </a:r>
            <a:r>
              <a:rPr b="1" lang="en" sz="1100">
                <a:solidFill>
                  <a:schemeClr val="dk1"/>
                </a:solidFill>
              </a:rPr>
              <a:t>0.87</a:t>
            </a:r>
            <a:r>
              <a:rPr lang="en" sz="1100">
                <a:solidFill>
                  <a:schemeClr val="dk1"/>
                </a:solidFill>
              </a:rPr>
              <a:t> with taxi complaints.</a:t>
            </a:r>
            <a:endParaRPr sz="1100">
              <a:solidFill>
                <a:schemeClr val="dk1"/>
              </a:solidFill>
            </a:endParaRPr>
          </a:p>
          <a:p>
            <a:pPr indent="0" lvl="0" marL="9144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Indicates that as Grade B and C restaurant counts increase, taxi complaints also rise.</a:t>
            </a:r>
            <a:endParaRPr sz="1100">
              <a:solidFill>
                <a:schemeClr val="dk1"/>
              </a:solidFill>
            </a:endParaRPr>
          </a:p>
          <a:p>
            <a:pPr indent="0" lvl="0" marL="457200" rtl="0" algn="l">
              <a:spcBef>
                <a:spcPts val="0"/>
              </a:spcBef>
              <a:spcAft>
                <a:spcPts val="0"/>
              </a:spcAft>
              <a:buNone/>
            </a:pPr>
            <a:r>
              <a:t/>
            </a:r>
            <a:endParaRPr sz="11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26"/>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020"/>
              <a:t>Relationship Between Lower Restaurant Grades (B &amp; C) Ratio and Taxi Complaints</a:t>
            </a:r>
            <a:endParaRPr sz="1820"/>
          </a:p>
        </p:txBody>
      </p:sp>
      <p:pic>
        <p:nvPicPr>
          <p:cNvPr id="689" name="Google Shape;689;p26"/>
          <p:cNvPicPr preferRelativeResize="0"/>
          <p:nvPr/>
        </p:nvPicPr>
        <p:blipFill>
          <a:blip r:embed="rId3">
            <a:alphaModFix/>
          </a:blip>
          <a:stretch>
            <a:fillRect/>
          </a:stretch>
        </p:blipFill>
        <p:spPr>
          <a:xfrm>
            <a:off x="152400" y="935275"/>
            <a:ext cx="6661250" cy="4055825"/>
          </a:xfrm>
          <a:prstGeom prst="rect">
            <a:avLst/>
          </a:prstGeom>
          <a:noFill/>
          <a:ln>
            <a:noFill/>
          </a:ln>
        </p:spPr>
      </p:pic>
      <p:sp>
        <p:nvSpPr>
          <p:cNvPr id="690" name="Google Shape;690;p26"/>
          <p:cNvSpPr txBox="1"/>
          <p:nvPr/>
        </p:nvSpPr>
        <p:spPr>
          <a:xfrm>
            <a:off x="6872025" y="1767175"/>
            <a:ext cx="2217000" cy="30153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Roboto"/>
              <a:buChar char="●"/>
            </a:pPr>
            <a:r>
              <a:rPr lang="en" sz="1100">
                <a:solidFill>
                  <a:schemeClr val="dk1"/>
                </a:solidFill>
              </a:rPr>
              <a:t>Displays the ratio of Grade B &amp; C restaurants to all grades over time.</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Font typeface="Roboto"/>
              <a:buChar char="●"/>
            </a:pPr>
            <a:r>
              <a:rPr lang="en" sz="1100">
                <a:solidFill>
                  <a:schemeClr val="dk1"/>
                </a:solidFill>
              </a:rPr>
              <a:t>The blue line (B &amp; C ratio) and red line (taxi complaints) follow similar patterns, with a correlation value of </a:t>
            </a:r>
            <a:r>
              <a:rPr b="1" lang="en" sz="1100">
                <a:solidFill>
                  <a:schemeClr val="dk1"/>
                </a:solidFill>
              </a:rPr>
              <a:t>0.87</a:t>
            </a:r>
            <a:r>
              <a:rPr lang="en" sz="1100">
                <a:solidFill>
                  <a:schemeClr val="dk1"/>
                </a:solidFill>
              </a:rPr>
              <a:t>.</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Font typeface="Roboto"/>
              <a:buChar char="●"/>
            </a:pPr>
            <a:r>
              <a:rPr lang="en" sz="1100">
                <a:solidFill>
                  <a:schemeClr val="dk1"/>
                </a:solidFill>
              </a:rPr>
              <a:t>Supports the hypothesis that a higher B &amp; C ratio correlates with more taxi complaints.</a:t>
            </a:r>
            <a:endParaRPr sz="1100">
              <a:solidFill>
                <a:schemeClr val="dk1"/>
              </a:solidFill>
            </a:endParaRPr>
          </a:p>
          <a:p>
            <a:pPr indent="0" lvl="0" marL="457200" rtl="0" algn="l">
              <a:spcBef>
                <a:spcPts val="0"/>
              </a:spcBef>
              <a:spcAft>
                <a:spcPts val="0"/>
              </a:spcAft>
              <a:buNone/>
            </a:pPr>
            <a:r>
              <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27"/>
          <p:cNvSpPr txBox="1"/>
          <p:nvPr>
            <p:ph type="title"/>
          </p:nvPr>
        </p:nvSpPr>
        <p:spPr>
          <a:xfrm>
            <a:off x="763875" y="553725"/>
            <a:ext cx="61809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720"/>
              <a:t>Conclusion</a:t>
            </a:r>
            <a:endParaRPr sz="2720"/>
          </a:p>
        </p:txBody>
      </p:sp>
      <p:sp>
        <p:nvSpPr>
          <p:cNvPr id="696" name="Google Shape;696;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97" name="Google Shape;697;p27"/>
          <p:cNvSpPr txBox="1"/>
          <p:nvPr/>
        </p:nvSpPr>
        <p:spPr>
          <a:xfrm>
            <a:off x="763875" y="1359250"/>
            <a:ext cx="5649300" cy="2774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This project demonstrates that the safety and service quality of a borough </a:t>
            </a:r>
            <a:r>
              <a:rPr b="1" lang="en">
                <a:solidFill>
                  <a:schemeClr val="dk1"/>
                </a:solidFill>
              </a:rPr>
              <a:t>can be evaluated</a:t>
            </a:r>
            <a:r>
              <a:rPr lang="en">
                <a:solidFill>
                  <a:schemeClr val="dk1"/>
                </a:solidFill>
              </a:rPr>
              <a:t> through taxi complaint and restaurant inspection results </a:t>
            </a:r>
            <a:r>
              <a:rPr b="1" lang="en">
                <a:solidFill>
                  <a:schemeClr val="dk1"/>
                </a:solidFill>
              </a:rPr>
              <a:t>but other factors must also be considered</a:t>
            </a:r>
            <a:r>
              <a:rPr lang="en">
                <a:solidFill>
                  <a:schemeClr val="dk1"/>
                </a:solidFill>
              </a:rPr>
              <a:t> for a comprehensive assessment.</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Integrating diverse datasets enables a deeper understanding of community challenges and opportunities for improvement.</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results underscore the importance of data-driven approaches to enhance public safety and service standards in New York City.</a:t>
            </a:r>
            <a:endParaRPr>
              <a:solidFill>
                <a:schemeClr val="dk1"/>
              </a:solidFill>
            </a:endParaRPr>
          </a:p>
        </p:txBody>
      </p:sp>
      <p:grpSp>
        <p:nvGrpSpPr>
          <p:cNvPr id="698" name="Google Shape;698;p27"/>
          <p:cNvGrpSpPr/>
          <p:nvPr/>
        </p:nvGrpSpPr>
        <p:grpSpPr>
          <a:xfrm>
            <a:off x="7058822" y="639357"/>
            <a:ext cx="1446116" cy="2863897"/>
            <a:chOff x="6529419" y="1724307"/>
            <a:chExt cx="1480463" cy="2931917"/>
          </a:xfrm>
        </p:grpSpPr>
        <p:grpSp>
          <p:nvGrpSpPr>
            <p:cNvPr id="699" name="Google Shape;699;p27"/>
            <p:cNvGrpSpPr/>
            <p:nvPr/>
          </p:nvGrpSpPr>
          <p:grpSpPr>
            <a:xfrm>
              <a:off x="6556827" y="1724307"/>
              <a:ext cx="956596" cy="944294"/>
              <a:chOff x="3800349" y="1238762"/>
              <a:chExt cx="1098904" cy="1084772"/>
            </a:xfrm>
          </p:grpSpPr>
          <p:sp>
            <p:nvSpPr>
              <p:cNvPr id="700" name="Google Shape;700;p27"/>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7"/>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27"/>
            <p:cNvGrpSpPr/>
            <p:nvPr/>
          </p:nvGrpSpPr>
          <p:grpSpPr>
            <a:xfrm>
              <a:off x="7053286" y="2227254"/>
              <a:ext cx="956596" cy="944252"/>
              <a:chOff x="4370663" y="1816530"/>
              <a:chExt cx="1098904" cy="1084724"/>
            </a:xfrm>
          </p:grpSpPr>
          <p:grpSp>
            <p:nvGrpSpPr>
              <p:cNvPr id="703" name="Google Shape;703;p27"/>
              <p:cNvGrpSpPr/>
              <p:nvPr/>
            </p:nvGrpSpPr>
            <p:grpSpPr>
              <a:xfrm>
                <a:off x="4370663" y="1816530"/>
                <a:ext cx="1098904" cy="1084724"/>
                <a:chOff x="4370663" y="1816530"/>
                <a:chExt cx="1098904" cy="1084724"/>
              </a:xfrm>
            </p:grpSpPr>
            <p:sp>
              <p:nvSpPr>
                <p:cNvPr id="704" name="Google Shape;704;p27"/>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7"/>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6" name="Google Shape;706;p27"/>
              <p:cNvSpPr/>
              <p:nvPr/>
            </p:nvSpPr>
            <p:spPr>
              <a:xfrm>
                <a:off x="4966719" y="2272206"/>
                <a:ext cx="32042" cy="31663"/>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27"/>
            <p:cNvGrpSpPr/>
            <p:nvPr/>
          </p:nvGrpSpPr>
          <p:grpSpPr>
            <a:xfrm>
              <a:off x="6547098" y="2715744"/>
              <a:ext cx="956596" cy="944315"/>
              <a:chOff x="3789173" y="2377690"/>
              <a:chExt cx="1098904" cy="1084796"/>
            </a:xfrm>
          </p:grpSpPr>
          <p:sp>
            <p:nvSpPr>
              <p:cNvPr id="708" name="Google Shape;708;p27"/>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7"/>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0" name="Google Shape;710;p27"/>
            <p:cNvGrpSpPr/>
            <p:nvPr/>
          </p:nvGrpSpPr>
          <p:grpSpPr>
            <a:xfrm>
              <a:off x="7034853" y="3222917"/>
              <a:ext cx="956596" cy="944252"/>
              <a:chOff x="4349489" y="2960313"/>
              <a:chExt cx="1098904" cy="1084724"/>
            </a:xfrm>
          </p:grpSpPr>
          <p:sp>
            <p:nvSpPr>
              <p:cNvPr id="711" name="Google Shape;711;p27"/>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7"/>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3" name="Google Shape;713;p27"/>
            <p:cNvGrpSpPr/>
            <p:nvPr/>
          </p:nvGrpSpPr>
          <p:grpSpPr>
            <a:xfrm>
              <a:off x="6529419" y="3711909"/>
              <a:ext cx="956596" cy="944315"/>
              <a:chOff x="3768864" y="3522050"/>
              <a:chExt cx="1098904" cy="1084796"/>
            </a:xfrm>
          </p:grpSpPr>
          <p:grpSp>
            <p:nvGrpSpPr>
              <p:cNvPr id="714" name="Google Shape;714;p27"/>
              <p:cNvGrpSpPr/>
              <p:nvPr/>
            </p:nvGrpSpPr>
            <p:grpSpPr>
              <a:xfrm>
                <a:off x="3768864" y="3522050"/>
                <a:ext cx="1098904" cy="1084796"/>
                <a:chOff x="3768864" y="3522050"/>
                <a:chExt cx="1098904" cy="1084796"/>
              </a:xfrm>
            </p:grpSpPr>
            <p:sp>
              <p:nvSpPr>
                <p:cNvPr id="715" name="Google Shape;715;p27"/>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7"/>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7" name="Google Shape;717;p27"/>
              <p:cNvSpPr/>
              <p:nvPr/>
            </p:nvSpPr>
            <p:spPr>
              <a:xfrm>
                <a:off x="4249525" y="4125941"/>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8" name="Google Shape;718;p27"/>
          <p:cNvGrpSpPr/>
          <p:nvPr/>
        </p:nvGrpSpPr>
        <p:grpSpPr>
          <a:xfrm>
            <a:off x="7393330" y="925137"/>
            <a:ext cx="308520" cy="326098"/>
            <a:chOff x="1920850" y="3686375"/>
            <a:chExt cx="646250" cy="646250"/>
          </a:xfrm>
        </p:grpSpPr>
        <p:sp>
          <p:nvSpPr>
            <p:cNvPr id="719" name="Google Shape;719;p27"/>
            <p:cNvSpPr/>
            <p:nvPr/>
          </p:nvSpPr>
          <p:spPr>
            <a:xfrm>
              <a:off x="1920850" y="3686375"/>
              <a:ext cx="646250" cy="380875"/>
            </a:xfrm>
            <a:custGeom>
              <a:rect b="b" l="l" r="r" t="t"/>
              <a:pathLst>
                <a:path extrusionOk="0" h="15235" w="25850">
                  <a:moveTo>
                    <a:pt x="12971" y="1506"/>
                  </a:moveTo>
                  <a:lnTo>
                    <a:pt x="13051" y="1517"/>
                  </a:lnTo>
                  <a:lnTo>
                    <a:pt x="13131" y="1529"/>
                  </a:lnTo>
                  <a:lnTo>
                    <a:pt x="13200" y="1540"/>
                  </a:lnTo>
                  <a:lnTo>
                    <a:pt x="13269" y="1575"/>
                  </a:lnTo>
                  <a:lnTo>
                    <a:pt x="13338" y="1598"/>
                  </a:lnTo>
                  <a:lnTo>
                    <a:pt x="13396" y="1644"/>
                  </a:lnTo>
                  <a:lnTo>
                    <a:pt x="13453" y="1678"/>
                  </a:lnTo>
                  <a:lnTo>
                    <a:pt x="13511" y="1736"/>
                  </a:lnTo>
                  <a:lnTo>
                    <a:pt x="13557" y="1781"/>
                  </a:lnTo>
                  <a:lnTo>
                    <a:pt x="13602" y="1839"/>
                  </a:lnTo>
                  <a:lnTo>
                    <a:pt x="13637" y="1908"/>
                  </a:lnTo>
                  <a:lnTo>
                    <a:pt x="13671" y="1977"/>
                  </a:lnTo>
                  <a:lnTo>
                    <a:pt x="13694" y="2046"/>
                  </a:lnTo>
                  <a:lnTo>
                    <a:pt x="13717" y="2115"/>
                  </a:lnTo>
                  <a:lnTo>
                    <a:pt x="13729" y="2195"/>
                  </a:lnTo>
                  <a:lnTo>
                    <a:pt x="13729" y="2264"/>
                  </a:lnTo>
                  <a:lnTo>
                    <a:pt x="13729" y="2344"/>
                  </a:lnTo>
                  <a:lnTo>
                    <a:pt x="13717" y="2425"/>
                  </a:lnTo>
                  <a:lnTo>
                    <a:pt x="13694" y="2505"/>
                  </a:lnTo>
                  <a:lnTo>
                    <a:pt x="13671" y="2574"/>
                  </a:lnTo>
                  <a:lnTo>
                    <a:pt x="13602" y="2724"/>
                  </a:lnTo>
                  <a:lnTo>
                    <a:pt x="13511" y="2850"/>
                  </a:lnTo>
                  <a:lnTo>
                    <a:pt x="13453" y="2907"/>
                  </a:lnTo>
                  <a:lnTo>
                    <a:pt x="13396" y="2953"/>
                  </a:lnTo>
                  <a:lnTo>
                    <a:pt x="13338" y="2999"/>
                  </a:lnTo>
                  <a:lnTo>
                    <a:pt x="13269" y="3045"/>
                  </a:lnTo>
                  <a:lnTo>
                    <a:pt x="13200" y="3068"/>
                  </a:lnTo>
                  <a:lnTo>
                    <a:pt x="13131" y="3091"/>
                  </a:lnTo>
                  <a:lnTo>
                    <a:pt x="13051" y="3114"/>
                  </a:lnTo>
                  <a:lnTo>
                    <a:pt x="12902" y="3114"/>
                  </a:lnTo>
                  <a:lnTo>
                    <a:pt x="12821" y="3091"/>
                  </a:lnTo>
                  <a:lnTo>
                    <a:pt x="12752" y="3068"/>
                  </a:lnTo>
                  <a:lnTo>
                    <a:pt x="12683" y="3045"/>
                  </a:lnTo>
                  <a:lnTo>
                    <a:pt x="12614" y="2999"/>
                  </a:lnTo>
                  <a:lnTo>
                    <a:pt x="12557" y="2953"/>
                  </a:lnTo>
                  <a:lnTo>
                    <a:pt x="12500" y="2907"/>
                  </a:lnTo>
                  <a:lnTo>
                    <a:pt x="12442" y="2850"/>
                  </a:lnTo>
                  <a:lnTo>
                    <a:pt x="12350" y="2724"/>
                  </a:lnTo>
                  <a:lnTo>
                    <a:pt x="12281" y="2574"/>
                  </a:lnTo>
                  <a:lnTo>
                    <a:pt x="12258" y="2505"/>
                  </a:lnTo>
                  <a:lnTo>
                    <a:pt x="12235" y="2425"/>
                  </a:lnTo>
                  <a:lnTo>
                    <a:pt x="12224" y="2344"/>
                  </a:lnTo>
                  <a:lnTo>
                    <a:pt x="12224" y="2264"/>
                  </a:lnTo>
                  <a:lnTo>
                    <a:pt x="12224" y="2195"/>
                  </a:lnTo>
                  <a:lnTo>
                    <a:pt x="12235" y="2115"/>
                  </a:lnTo>
                  <a:lnTo>
                    <a:pt x="12258" y="2046"/>
                  </a:lnTo>
                  <a:lnTo>
                    <a:pt x="12281" y="1977"/>
                  </a:lnTo>
                  <a:lnTo>
                    <a:pt x="12316" y="1908"/>
                  </a:lnTo>
                  <a:lnTo>
                    <a:pt x="12350" y="1839"/>
                  </a:lnTo>
                  <a:lnTo>
                    <a:pt x="12396" y="1781"/>
                  </a:lnTo>
                  <a:lnTo>
                    <a:pt x="12442" y="1736"/>
                  </a:lnTo>
                  <a:lnTo>
                    <a:pt x="12500" y="1678"/>
                  </a:lnTo>
                  <a:lnTo>
                    <a:pt x="12557" y="1644"/>
                  </a:lnTo>
                  <a:lnTo>
                    <a:pt x="12614" y="1598"/>
                  </a:lnTo>
                  <a:lnTo>
                    <a:pt x="12683" y="1575"/>
                  </a:lnTo>
                  <a:lnTo>
                    <a:pt x="12752" y="1540"/>
                  </a:lnTo>
                  <a:lnTo>
                    <a:pt x="12821" y="1529"/>
                  </a:lnTo>
                  <a:lnTo>
                    <a:pt x="12902" y="1517"/>
                  </a:lnTo>
                  <a:lnTo>
                    <a:pt x="12971" y="1506"/>
                  </a:lnTo>
                  <a:close/>
                  <a:moveTo>
                    <a:pt x="12971" y="1"/>
                  </a:moveTo>
                  <a:lnTo>
                    <a:pt x="12741" y="12"/>
                  </a:lnTo>
                  <a:lnTo>
                    <a:pt x="12523" y="47"/>
                  </a:lnTo>
                  <a:lnTo>
                    <a:pt x="12304" y="93"/>
                  </a:lnTo>
                  <a:lnTo>
                    <a:pt x="12098" y="173"/>
                  </a:lnTo>
                  <a:lnTo>
                    <a:pt x="11891" y="265"/>
                  </a:lnTo>
                  <a:lnTo>
                    <a:pt x="11707" y="380"/>
                  </a:lnTo>
                  <a:lnTo>
                    <a:pt x="11535" y="518"/>
                  </a:lnTo>
                  <a:lnTo>
                    <a:pt x="11374" y="656"/>
                  </a:lnTo>
                  <a:lnTo>
                    <a:pt x="11224" y="828"/>
                  </a:lnTo>
                  <a:lnTo>
                    <a:pt x="11098" y="1000"/>
                  </a:lnTo>
                  <a:lnTo>
                    <a:pt x="10983" y="1184"/>
                  </a:lnTo>
                  <a:lnTo>
                    <a:pt x="10880" y="1379"/>
                  </a:lnTo>
                  <a:lnTo>
                    <a:pt x="10811" y="1598"/>
                  </a:lnTo>
                  <a:lnTo>
                    <a:pt x="10753" y="1804"/>
                  </a:lnTo>
                  <a:lnTo>
                    <a:pt x="10719" y="2034"/>
                  </a:lnTo>
                  <a:lnTo>
                    <a:pt x="10707" y="2264"/>
                  </a:lnTo>
                  <a:lnTo>
                    <a:pt x="10707" y="2402"/>
                  </a:lnTo>
                  <a:lnTo>
                    <a:pt x="10719" y="2528"/>
                  </a:lnTo>
                  <a:lnTo>
                    <a:pt x="10765" y="2804"/>
                  </a:lnTo>
                  <a:lnTo>
                    <a:pt x="10788" y="2942"/>
                  </a:lnTo>
                  <a:lnTo>
                    <a:pt x="10834" y="3068"/>
                  </a:lnTo>
                  <a:lnTo>
                    <a:pt x="10868" y="3195"/>
                  </a:lnTo>
                  <a:lnTo>
                    <a:pt x="10926" y="3309"/>
                  </a:lnTo>
                  <a:lnTo>
                    <a:pt x="10455" y="3401"/>
                  </a:lnTo>
                  <a:lnTo>
                    <a:pt x="9984" y="3516"/>
                  </a:lnTo>
                  <a:lnTo>
                    <a:pt x="9536" y="3654"/>
                  </a:lnTo>
                  <a:lnTo>
                    <a:pt x="9088" y="3815"/>
                  </a:lnTo>
                  <a:lnTo>
                    <a:pt x="8639" y="3976"/>
                  </a:lnTo>
                  <a:lnTo>
                    <a:pt x="8214" y="4171"/>
                  </a:lnTo>
                  <a:lnTo>
                    <a:pt x="7789" y="4378"/>
                  </a:lnTo>
                  <a:lnTo>
                    <a:pt x="7376" y="4596"/>
                  </a:lnTo>
                  <a:lnTo>
                    <a:pt x="6974" y="4837"/>
                  </a:lnTo>
                  <a:lnTo>
                    <a:pt x="6583" y="5090"/>
                  </a:lnTo>
                  <a:lnTo>
                    <a:pt x="6204" y="5354"/>
                  </a:lnTo>
                  <a:lnTo>
                    <a:pt x="5836" y="5642"/>
                  </a:lnTo>
                  <a:lnTo>
                    <a:pt x="5469" y="5940"/>
                  </a:lnTo>
                  <a:lnTo>
                    <a:pt x="5124" y="6251"/>
                  </a:lnTo>
                  <a:lnTo>
                    <a:pt x="4791" y="6572"/>
                  </a:lnTo>
                  <a:lnTo>
                    <a:pt x="4481" y="6917"/>
                  </a:lnTo>
                  <a:lnTo>
                    <a:pt x="4170" y="7262"/>
                  </a:lnTo>
                  <a:lnTo>
                    <a:pt x="3883" y="7629"/>
                  </a:lnTo>
                  <a:lnTo>
                    <a:pt x="3608" y="7997"/>
                  </a:lnTo>
                  <a:lnTo>
                    <a:pt x="3343" y="8387"/>
                  </a:lnTo>
                  <a:lnTo>
                    <a:pt x="3091" y="8789"/>
                  </a:lnTo>
                  <a:lnTo>
                    <a:pt x="2861" y="9192"/>
                  </a:lnTo>
                  <a:lnTo>
                    <a:pt x="2654" y="9605"/>
                  </a:lnTo>
                  <a:lnTo>
                    <a:pt x="2459" y="10030"/>
                  </a:lnTo>
                  <a:lnTo>
                    <a:pt x="2275" y="10467"/>
                  </a:lnTo>
                  <a:lnTo>
                    <a:pt x="2114" y="10915"/>
                  </a:lnTo>
                  <a:lnTo>
                    <a:pt x="1976" y="11363"/>
                  </a:lnTo>
                  <a:lnTo>
                    <a:pt x="1850" y="11822"/>
                  </a:lnTo>
                  <a:lnTo>
                    <a:pt x="1746" y="12293"/>
                  </a:lnTo>
                  <a:lnTo>
                    <a:pt x="1666" y="12764"/>
                  </a:lnTo>
                  <a:lnTo>
                    <a:pt x="1597" y="13247"/>
                  </a:lnTo>
                  <a:lnTo>
                    <a:pt x="1551" y="13741"/>
                  </a:lnTo>
                  <a:lnTo>
                    <a:pt x="678" y="13741"/>
                  </a:lnTo>
                  <a:lnTo>
                    <a:pt x="609" y="13752"/>
                  </a:lnTo>
                  <a:lnTo>
                    <a:pt x="529" y="13764"/>
                  </a:lnTo>
                  <a:lnTo>
                    <a:pt x="460" y="13798"/>
                  </a:lnTo>
                  <a:lnTo>
                    <a:pt x="402" y="13821"/>
                  </a:lnTo>
                  <a:lnTo>
                    <a:pt x="333" y="13856"/>
                  </a:lnTo>
                  <a:lnTo>
                    <a:pt x="276" y="13902"/>
                  </a:lnTo>
                  <a:lnTo>
                    <a:pt x="218" y="13948"/>
                  </a:lnTo>
                  <a:lnTo>
                    <a:pt x="172" y="14005"/>
                  </a:lnTo>
                  <a:lnTo>
                    <a:pt x="127" y="14051"/>
                  </a:lnTo>
                  <a:lnTo>
                    <a:pt x="92" y="14120"/>
                  </a:lnTo>
                  <a:lnTo>
                    <a:pt x="58" y="14178"/>
                  </a:lnTo>
                  <a:lnTo>
                    <a:pt x="35" y="14247"/>
                  </a:lnTo>
                  <a:lnTo>
                    <a:pt x="12" y="14327"/>
                  </a:lnTo>
                  <a:lnTo>
                    <a:pt x="0" y="14396"/>
                  </a:lnTo>
                  <a:lnTo>
                    <a:pt x="0" y="14476"/>
                  </a:lnTo>
                  <a:lnTo>
                    <a:pt x="0" y="14557"/>
                  </a:lnTo>
                  <a:lnTo>
                    <a:pt x="12" y="14626"/>
                  </a:lnTo>
                  <a:lnTo>
                    <a:pt x="35" y="14695"/>
                  </a:lnTo>
                  <a:lnTo>
                    <a:pt x="58" y="14763"/>
                  </a:lnTo>
                  <a:lnTo>
                    <a:pt x="92" y="14832"/>
                  </a:lnTo>
                  <a:lnTo>
                    <a:pt x="127" y="14901"/>
                  </a:lnTo>
                  <a:lnTo>
                    <a:pt x="172" y="14959"/>
                  </a:lnTo>
                  <a:lnTo>
                    <a:pt x="218" y="15005"/>
                  </a:lnTo>
                  <a:lnTo>
                    <a:pt x="276" y="15062"/>
                  </a:lnTo>
                  <a:lnTo>
                    <a:pt x="333" y="15097"/>
                  </a:lnTo>
                  <a:lnTo>
                    <a:pt x="402" y="15143"/>
                  </a:lnTo>
                  <a:lnTo>
                    <a:pt x="460" y="15177"/>
                  </a:lnTo>
                  <a:lnTo>
                    <a:pt x="529" y="15200"/>
                  </a:lnTo>
                  <a:lnTo>
                    <a:pt x="609" y="15212"/>
                  </a:lnTo>
                  <a:lnTo>
                    <a:pt x="678" y="15223"/>
                  </a:lnTo>
                  <a:lnTo>
                    <a:pt x="758" y="15235"/>
                  </a:lnTo>
                  <a:lnTo>
                    <a:pt x="25091" y="15235"/>
                  </a:lnTo>
                  <a:lnTo>
                    <a:pt x="25171" y="15223"/>
                  </a:lnTo>
                  <a:lnTo>
                    <a:pt x="25252" y="15212"/>
                  </a:lnTo>
                  <a:lnTo>
                    <a:pt x="25321" y="15200"/>
                  </a:lnTo>
                  <a:lnTo>
                    <a:pt x="25390" y="15177"/>
                  </a:lnTo>
                  <a:lnTo>
                    <a:pt x="25459" y="15143"/>
                  </a:lnTo>
                  <a:lnTo>
                    <a:pt x="25516" y="15097"/>
                  </a:lnTo>
                  <a:lnTo>
                    <a:pt x="25573" y="15062"/>
                  </a:lnTo>
                  <a:lnTo>
                    <a:pt x="25631" y="15005"/>
                  </a:lnTo>
                  <a:lnTo>
                    <a:pt x="25677" y="14959"/>
                  </a:lnTo>
                  <a:lnTo>
                    <a:pt x="25723" y="14901"/>
                  </a:lnTo>
                  <a:lnTo>
                    <a:pt x="25757" y="14832"/>
                  </a:lnTo>
                  <a:lnTo>
                    <a:pt x="25792" y="14763"/>
                  </a:lnTo>
                  <a:lnTo>
                    <a:pt x="25815" y="14695"/>
                  </a:lnTo>
                  <a:lnTo>
                    <a:pt x="25838" y="14626"/>
                  </a:lnTo>
                  <a:lnTo>
                    <a:pt x="25849" y="14557"/>
                  </a:lnTo>
                  <a:lnTo>
                    <a:pt x="25849" y="14476"/>
                  </a:lnTo>
                  <a:lnTo>
                    <a:pt x="25849" y="14396"/>
                  </a:lnTo>
                  <a:lnTo>
                    <a:pt x="25838" y="14327"/>
                  </a:lnTo>
                  <a:lnTo>
                    <a:pt x="25815" y="14247"/>
                  </a:lnTo>
                  <a:lnTo>
                    <a:pt x="25792" y="14178"/>
                  </a:lnTo>
                  <a:lnTo>
                    <a:pt x="25757" y="14120"/>
                  </a:lnTo>
                  <a:lnTo>
                    <a:pt x="25723" y="14051"/>
                  </a:lnTo>
                  <a:lnTo>
                    <a:pt x="25677" y="14005"/>
                  </a:lnTo>
                  <a:lnTo>
                    <a:pt x="25631" y="13948"/>
                  </a:lnTo>
                  <a:lnTo>
                    <a:pt x="25573" y="13902"/>
                  </a:lnTo>
                  <a:lnTo>
                    <a:pt x="25516" y="13856"/>
                  </a:lnTo>
                  <a:lnTo>
                    <a:pt x="25459" y="13821"/>
                  </a:lnTo>
                  <a:lnTo>
                    <a:pt x="25390" y="13798"/>
                  </a:lnTo>
                  <a:lnTo>
                    <a:pt x="25321" y="13764"/>
                  </a:lnTo>
                  <a:lnTo>
                    <a:pt x="25252" y="13752"/>
                  </a:lnTo>
                  <a:lnTo>
                    <a:pt x="25171" y="13741"/>
                  </a:lnTo>
                  <a:lnTo>
                    <a:pt x="24298" y="13741"/>
                  </a:lnTo>
                  <a:lnTo>
                    <a:pt x="24252" y="13247"/>
                  </a:lnTo>
                  <a:lnTo>
                    <a:pt x="24195" y="12764"/>
                  </a:lnTo>
                  <a:lnTo>
                    <a:pt x="24114" y="12293"/>
                  </a:lnTo>
                  <a:lnTo>
                    <a:pt x="24011" y="11822"/>
                  </a:lnTo>
                  <a:lnTo>
                    <a:pt x="23885" y="11363"/>
                  </a:lnTo>
                  <a:lnTo>
                    <a:pt x="23747" y="10915"/>
                  </a:lnTo>
                  <a:lnTo>
                    <a:pt x="23586" y="10467"/>
                  </a:lnTo>
                  <a:lnTo>
                    <a:pt x="23414" y="10030"/>
                  </a:lnTo>
                  <a:lnTo>
                    <a:pt x="23218" y="9605"/>
                  </a:lnTo>
                  <a:lnTo>
                    <a:pt x="23012" y="9192"/>
                  </a:lnTo>
                  <a:lnTo>
                    <a:pt x="22782" y="8789"/>
                  </a:lnTo>
                  <a:lnTo>
                    <a:pt x="22541" y="8387"/>
                  </a:lnTo>
                  <a:lnTo>
                    <a:pt x="22288" y="7997"/>
                  </a:lnTo>
                  <a:lnTo>
                    <a:pt x="22012" y="7629"/>
                  </a:lnTo>
                  <a:lnTo>
                    <a:pt x="21725" y="7262"/>
                  </a:lnTo>
                  <a:lnTo>
                    <a:pt x="21426" y="6917"/>
                  </a:lnTo>
                  <a:lnTo>
                    <a:pt x="21116" y="6572"/>
                  </a:lnTo>
                  <a:lnTo>
                    <a:pt x="20783" y="6251"/>
                  </a:lnTo>
                  <a:lnTo>
                    <a:pt x="20438" y="5940"/>
                  </a:lnTo>
                  <a:lnTo>
                    <a:pt x="20093" y="5642"/>
                  </a:lnTo>
                  <a:lnTo>
                    <a:pt x="19726" y="5354"/>
                  </a:lnTo>
                  <a:lnTo>
                    <a:pt x="19347" y="5090"/>
                  </a:lnTo>
                  <a:lnTo>
                    <a:pt x="18956" y="4837"/>
                  </a:lnTo>
                  <a:lnTo>
                    <a:pt x="18554" y="4596"/>
                  </a:lnTo>
                  <a:lnTo>
                    <a:pt x="18152" y="4378"/>
                  </a:lnTo>
                  <a:lnTo>
                    <a:pt x="17727" y="4171"/>
                  </a:lnTo>
                  <a:lnTo>
                    <a:pt x="17302" y="3976"/>
                  </a:lnTo>
                  <a:lnTo>
                    <a:pt x="16865" y="3815"/>
                  </a:lnTo>
                  <a:lnTo>
                    <a:pt x="16417" y="3654"/>
                  </a:lnTo>
                  <a:lnTo>
                    <a:pt x="15958" y="3516"/>
                  </a:lnTo>
                  <a:lnTo>
                    <a:pt x="15498" y="3401"/>
                  </a:lnTo>
                  <a:lnTo>
                    <a:pt x="15027" y="3309"/>
                  </a:lnTo>
                  <a:lnTo>
                    <a:pt x="15085" y="3195"/>
                  </a:lnTo>
                  <a:lnTo>
                    <a:pt x="15119" y="3068"/>
                  </a:lnTo>
                  <a:lnTo>
                    <a:pt x="15165" y="2942"/>
                  </a:lnTo>
                  <a:lnTo>
                    <a:pt x="15188" y="2804"/>
                  </a:lnTo>
                  <a:lnTo>
                    <a:pt x="15234" y="2528"/>
                  </a:lnTo>
                  <a:lnTo>
                    <a:pt x="15245" y="2402"/>
                  </a:lnTo>
                  <a:lnTo>
                    <a:pt x="15245" y="2264"/>
                  </a:lnTo>
                  <a:lnTo>
                    <a:pt x="15234" y="2034"/>
                  </a:lnTo>
                  <a:lnTo>
                    <a:pt x="15199" y="1804"/>
                  </a:lnTo>
                  <a:lnTo>
                    <a:pt x="15142" y="1598"/>
                  </a:lnTo>
                  <a:lnTo>
                    <a:pt x="15073" y="1379"/>
                  </a:lnTo>
                  <a:lnTo>
                    <a:pt x="14970" y="1184"/>
                  </a:lnTo>
                  <a:lnTo>
                    <a:pt x="14855" y="1000"/>
                  </a:lnTo>
                  <a:lnTo>
                    <a:pt x="14728" y="828"/>
                  </a:lnTo>
                  <a:lnTo>
                    <a:pt x="14579" y="656"/>
                  </a:lnTo>
                  <a:lnTo>
                    <a:pt x="14418" y="518"/>
                  </a:lnTo>
                  <a:lnTo>
                    <a:pt x="14246" y="380"/>
                  </a:lnTo>
                  <a:lnTo>
                    <a:pt x="14062" y="265"/>
                  </a:lnTo>
                  <a:lnTo>
                    <a:pt x="13855" y="173"/>
                  </a:lnTo>
                  <a:lnTo>
                    <a:pt x="13648" y="93"/>
                  </a:lnTo>
                  <a:lnTo>
                    <a:pt x="13430" y="47"/>
                  </a:lnTo>
                  <a:lnTo>
                    <a:pt x="13212" y="12"/>
                  </a:lnTo>
                  <a:lnTo>
                    <a:pt x="129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7"/>
            <p:cNvSpPr/>
            <p:nvPr/>
          </p:nvSpPr>
          <p:spPr>
            <a:xfrm>
              <a:off x="1958750" y="4142750"/>
              <a:ext cx="75850" cy="189875"/>
            </a:xfrm>
            <a:custGeom>
              <a:rect b="b" l="l" r="r" t="t"/>
              <a:pathLst>
                <a:path extrusionOk="0" h="7595" w="3034">
                  <a:moveTo>
                    <a:pt x="759" y="1"/>
                  </a:moveTo>
                  <a:lnTo>
                    <a:pt x="678" y="12"/>
                  </a:lnTo>
                  <a:lnTo>
                    <a:pt x="598" y="24"/>
                  </a:lnTo>
                  <a:lnTo>
                    <a:pt x="529" y="35"/>
                  </a:lnTo>
                  <a:lnTo>
                    <a:pt x="460" y="58"/>
                  </a:lnTo>
                  <a:lnTo>
                    <a:pt x="391" y="93"/>
                  </a:lnTo>
                  <a:lnTo>
                    <a:pt x="334" y="139"/>
                  </a:lnTo>
                  <a:lnTo>
                    <a:pt x="276" y="173"/>
                  </a:lnTo>
                  <a:lnTo>
                    <a:pt x="219" y="219"/>
                  </a:lnTo>
                  <a:lnTo>
                    <a:pt x="173" y="277"/>
                  </a:lnTo>
                  <a:lnTo>
                    <a:pt x="127" y="334"/>
                  </a:lnTo>
                  <a:lnTo>
                    <a:pt x="93" y="403"/>
                  </a:lnTo>
                  <a:lnTo>
                    <a:pt x="58" y="461"/>
                  </a:lnTo>
                  <a:lnTo>
                    <a:pt x="35" y="541"/>
                  </a:lnTo>
                  <a:lnTo>
                    <a:pt x="12" y="610"/>
                  </a:lnTo>
                  <a:lnTo>
                    <a:pt x="1" y="679"/>
                  </a:lnTo>
                  <a:lnTo>
                    <a:pt x="1" y="759"/>
                  </a:lnTo>
                  <a:lnTo>
                    <a:pt x="1" y="6837"/>
                  </a:lnTo>
                  <a:lnTo>
                    <a:pt x="1" y="6917"/>
                  </a:lnTo>
                  <a:lnTo>
                    <a:pt x="12" y="6986"/>
                  </a:lnTo>
                  <a:lnTo>
                    <a:pt x="35" y="7055"/>
                  </a:lnTo>
                  <a:lnTo>
                    <a:pt x="58" y="7135"/>
                  </a:lnTo>
                  <a:lnTo>
                    <a:pt x="93" y="7193"/>
                  </a:lnTo>
                  <a:lnTo>
                    <a:pt x="127" y="7262"/>
                  </a:lnTo>
                  <a:lnTo>
                    <a:pt x="173" y="7319"/>
                  </a:lnTo>
                  <a:lnTo>
                    <a:pt x="219" y="7377"/>
                  </a:lnTo>
                  <a:lnTo>
                    <a:pt x="276" y="7423"/>
                  </a:lnTo>
                  <a:lnTo>
                    <a:pt x="334" y="7457"/>
                  </a:lnTo>
                  <a:lnTo>
                    <a:pt x="391" y="7503"/>
                  </a:lnTo>
                  <a:lnTo>
                    <a:pt x="460" y="7537"/>
                  </a:lnTo>
                  <a:lnTo>
                    <a:pt x="529" y="7560"/>
                  </a:lnTo>
                  <a:lnTo>
                    <a:pt x="598" y="7572"/>
                  </a:lnTo>
                  <a:lnTo>
                    <a:pt x="678" y="7583"/>
                  </a:lnTo>
                  <a:lnTo>
                    <a:pt x="759" y="7595"/>
                  </a:lnTo>
                  <a:lnTo>
                    <a:pt x="3034" y="7595"/>
                  </a:lnTo>
                  <a:lnTo>
                    <a:pt x="30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7"/>
            <p:cNvSpPr/>
            <p:nvPr/>
          </p:nvSpPr>
          <p:spPr>
            <a:xfrm>
              <a:off x="2072200" y="4097100"/>
              <a:ext cx="446925" cy="235525"/>
            </a:xfrm>
            <a:custGeom>
              <a:rect b="b" l="l" r="r" t="t"/>
              <a:pathLst>
                <a:path extrusionOk="0" h="9421" w="17877">
                  <a:moveTo>
                    <a:pt x="3148" y="0"/>
                  </a:moveTo>
                  <a:lnTo>
                    <a:pt x="2792" y="12"/>
                  </a:lnTo>
                  <a:lnTo>
                    <a:pt x="2425" y="46"/>
                  </a:lnTo>
                  <a:lnTo>
                    <a:pt x="2057" y="104"/>
                  </a:lnTo>
                  <a:lnTo>
                    <a:pt x="1689" y="184"/>
                  </a:lnTo>
                  <a:lnTo>
                    <a:pt x="1333" y="288"/>
                  </a:lnTo>
                  <a:lnTo>
                    <a:pt x="1161" y="356"/>
                  </a:lnTo>
                  <a:lnTo>
                    <a:pt x="977" y="425"/>
                  </a:lnTo>
                  <a:lnTo>
                    <a:pt x="805" y="506"/>
                  </a:lnTo>
                  <a:lnTo>
                    <a:pt x="632" y="598"/>
                  </a:lnTo>
                  <a:lnTo>
                    <a:pt x="495" y="678"/>
                  </a:lnTo>
                  <a:lnTo>
                    <a:pt x="368" y="782"/>
                  </a:lnTo>
                  <a:lnTo>
                    <a:pt x="265" y="896"/>
                  </a:lnTo>
                  <a:lnTo>
                    <a:pt x="173" y="1023"/>
                  </a:lnTo>
                  <a:lnTo>
                    <a:pt x="104" y="1172"/>
                  </a:lnTo>
                  <a:lnTo>
                    <a:pt x="47" y="1321"/>
                  </a:lnTo>
                  <a:lnTo>
                    <a:pt x="12" y="1471"/>
                  </a:lnTo>
                  <a:lnTo>
                    <a:pt x="1" y="1632"/>
                  </a:lnTo>
                  <a:lnTo>
                    <a:pt x="1" y="9421"/>
                  </a:lnTo>
                  <a:lnTo>
                    <a:pt x="8812" y="9421"/>
                  </a:lnTo>
                  <a:lnTo>
                    <a:pt x="9122" y="9409"/>
                  </a:lnTo>
                  <a:lnTo>
                    <a:pt x="9421" y="9386"/>
                  </a:lnTo>
                  <a:lnTo>
                    <a:pt x="9708" y="9352"/>
                  </a:lnTo>
                  <a:lnTo>
                    <a:pt x="10007" y="9295"/>
                  </a:lnTo>
                  <a:lnTo>
                    <a:pt x="10294" y="9237"/>
                  </a:lnTo>
                  <a:lnTo>
                    <a:pt x="10581" y="9157"/>
                  </a:lnTo>
                  <a:lnTo>
                    <a:pt x="10857" y="9065"/>
                  </a:lnTo>
                  <a:lnTo>
                    <a:pt x="11133" y="8961"/>
                  </a:lnTo>
                  <a:lnTo>
                    <a:pt x="11409" y="8835"/>
                  </a:lnTo>
                  <a:lnTo>
                    <a:pt x="11673" y="8709"/>
                  </a:lnTo>
                  <a:lnTo>
                    <a:pt x="11926" y="8559"/>
                  </a:lnTo>
                  <a:lnTo>
                    <a:pt x="12178" y="8398"/>
                  </a:lnTo>
                  <a:lnTo>
                    <a:pt x="12420" y="8226"/>
                  </a:lnTo>
                  <a:lnTo>
                    <a:pt x="12649" y="8042"/>
                  </a:lnTo>
                  <a:lnTo>
                    <a:pt x="12879" y="7847"/>
                  </a:lnTo>
                  <a:lnTo>
                    <a:pt x="13097" y="7640"/>
                  </a:lnTo>
                  <a:lnTo>
                    <a:pt x="17440" y="3309"/>
                  </a:lnTo>
                  <a:lnTo>
                    <a:pt x="17543" y="3194"/>
                  </a:lnTo>
                  <a:lnTo>
                    <a:pt x="17635" y="3068"/>
                  </a:lnTo>
                  <a:lnTo>
                    <a:pt x="17704" y="2941"/>
                  </a:lnTo>
                  <a:lnTo>
                    <a:pt x="17773" y="2804"/>
                  </a:lnTo>
                  <a:lnTo>
                    <a:pt x="17819" y="2666"/>
                  </a:lnTo>
                  <a:lnTo>
                    <a:pt x="17854" y="2528"/>
                  </a:lnTo>
                  <a:lnTo>
                    <a:pt x="17877" y="2390"/>
                  </a:lnTo>
                  <a:lnTo>
                    <a:pt x="17877" y="2241"/>
                  </a:lnTo>
                  <a:lnTo>
                    <a:pt x="17877" y="2103"/>
                  </a:lnTo>
                  <a:lnTo>
                    <a:pt x="17854" y="1953"/>
                  </a:lnTo>
                  <a:lnTo>
                    <a:pt x="17819" y="1815"/>
                  </a:lnTo>
                  <a:lnTo>
                    <a:pt x="17773" y="1678"/>
                  </a:lnTo>
                  <a:lnTo>
                    <a:pt x="17704" y="1551"/>
                  </a:lnTo>
                  <a:lnTo>
                    <a:pt x="17635" y="1425"/>
                  </a:lnTo>
                  <a:lnTo>
                    <a:pt x="17543" y="1299"/>
                  </a:lnTo>
                  <a:lnTo>
                    <a:pt x="17440" y="1184"/>
                  </a:lnTo>
                  <a:lnTo>
                    <a:pt x="17325" y="1080"/>
                  </a:lnTo>
                  <a:lnTo>
                    <a:pt x="17199" y="988"/>
                  </a:lnTo>
                  <a:lnTo>
                    <a:pt x="17072" y="908"/>
                  </a:lnTo>
                  <a:lnTo>
                    <a:pt x="16935" y="850"/>
                  </a:lnTo>
                  <a:lnTo>
                    <a:pt x="16797" y="805"/>
                  </a:lnTo>
                  <a:lnTo>
                    <a:pt x="16659" y="770"/>
                  </a:lnTo>
                  <a:lnTo>
                    <a:pt x="16509" y="747"/>
                  </a:lnTo>
                  <a:lnTo>
                    <a:pt x="16360" y="736"/>
                  </a:lnTo>
                  <a:lnTo>
                    <a:pt x="16222" y="747"/>
                  </a:lnTo>
                  <a:lnTo>
                    <a:pt x="16073" y="770"/>
                  </a:lnTo>
                  <a:lnTo>
                    <a:pt x="15935" y="805"/>
                  </a:lnTo>
                  <a:lnTo>
                    <a:pt x="15797" y="850"/>
                  </a:lnTo>
                  <a:lnTo>
                    <a:pt x="15659" y="908"/>
                  </a:lnTo>
                  <a:lnTo>
                    <a:pt x="15533" y="988"/>
                  </a:lnTo>
                  <a:lnTo>
                    <a:pt x="15407" y="1080"/>
                  </a:lnTo>
                  <a:lnTo>
                    <a:pt x="15292" y="1184"/>
                  </a:lnTo>
                  <a:lnTo>
                    <a:pt x="10961" y="5503"/>
                  </a:lnTo>
                  <a:lnTo>
                    <a:pt x="10742" y="5687"/>
                  </a:lnTo>
                  <a:lnTo>
                    <a:pt x="10524" y="5859"/>
                  </a:lnTo>
                  <a:lnTo>
                    <a:pt x="10283" y="6009"/>
                  </a:lnTo>
                  <a:lnTo>
                    <a:pt x="10030" y="6135"/>
                  </a:lnTo>
                  <a:lnTo>
                    <a:pt x="9766" y="6227"/>
                  </a:lnTo>
                  <a:lnTo>
                    <a:pt x="9502" y="6307"/>
                  </a:lnTo>
                  <a:lnTo>
                    <a:pt x="9214" y="6353"/>
                  </a:lnTo>
                  <a:lnTo>
                    <a:pt x="8939" y="6376"/>
                  </a:lnTo>
                  <a:lnTo>
                    <a:pt x="6790" y="6376"/>
                  </a:lnTo>
                  <a:lnTo>
                    <a:pt x="6710" y="6365"/>
                  </a:lnTo>
                  <a:lnTo>
                    <a:pt x="6641" y="6342"/>
                  </a:lnTo>
                  <a:lnTo>
                    <a:pt x="6572" y="6319"/>
                  </a:lnTo>
                  <a:lnTo>
                    <a:pt x="6503" y="6285"/>
                  </a:lnTo>
                  <a:lnTo>
                    <a:pt x="6434" y="6250"/>
                  </a:lnTo>
                  <a:lnTo>
                    <a:pt x="6377" y="6216"/>
                  </a:lnTo>
                  <a:lnTo>
                    <a:pt x="6331" y="6170"/>
                  </a:lnTo>
                  <a:lnTo>
                    <a:pt x="6273" y="6112"/>
                  </a:lnTo>
                  <a:lnTo>
                    <a:pt x="6239" y="6055"/>
                  </a:lnTo>
                  <a:lnTo>
                    <a:pt x="6193" y="5997"/>
                  </a:lnTo>
                  <a:lnTo>
                    <a:pt x="6170" y="5928"/>
                  </a:lnTo>
                  <a:lnTo>
                    <a:pt x="6135" y="5859"/>
                  </a:lnTo>
                  <a:lnTo>
                    <a:pt x="6124" y="5779"/>
                  </a:lnTo>
                  <a:lnTo>
                    <a:pt x="6112" y="5699"/>
                  </a:lnTo>
                  <a:lnTo>
                    <a:pt x="6101" y="5618"/>
                  </a:lnTo>
                  <a:lnTo>
                    <a:pt x="6112" y="5538"/>
                  </a:lnTo>
                  <a:lnTo>
                    <a:pt x="6124" y="5457"/>
                  </a:lnTo>
                  <a:lnTo>
                    <a:pt x="6135" y="5377"/>
                  </a:lnTo>
                  <a:lnTo>
                    <a:pt x="6170" y="5308"/>
                  </a:lnTo>
                  <a:lnTo>
                    <a:pt x="6193" y="5239"/>
                  </a:lnTo>
                  <a:lnTo>
                    <a:pt x="6239" y="5182"/>
                  </a:lnTo>
                  <a:lnTo>
                    <a:pt x="6273" y="5124"/>
                  </a:lnTo>
                  <a:lnTo>
                    <a:pt x="6331" y="5067"/>
                  </a:lnTo>
                  <a:lnTo>
                    <a:pt x="6377" y="5021"/>
                  </a:lnTo>
                  <a:lnTo>
                    <a:pt x="6434" y="4986"/>
                  </a:lnTo>
                  <a:lnTo>
                    <a:pt x="6503" y="4940"/>
                  </a:lnTo>
                  <a:lnTo>
                    <a:pt x="6572" y="4917"/>
                  </a:lnTo>
                  <a:lnTo>
                    <a:pt x="6641" y="4894"/>
                  </a:lnTo>
                  <a:lnTo>
                    <a:pt x="6710" y="4871"/>
                  </a:lnTo>
                  <a:lnTo>
                    <a:pt x="6790" y="4860"/>
                  </a:lnTo>
                  <a:lnTo>
                    <a:pt x="9191" y="4860"/>
                  </a:lnTo>
                  <a:lnTo>
                    <a:pt x="9352" y="4848"/>
                  </a:lnTo>
                  <a:lnTo>
                    <a:pt x="9502" y="4825"/>
                  </a:lnTo>
                  <a:lnTo>
                    <a:pt x="9639" y="4791"/>
                  </a:lnTo>
                  <a:lnTo>
                    <a:pt x="9777" y="4745"/>
                  </a:lnTo>
                  <a:lnTo>
                    <a:pt x="9915" y="4676"/>
                  </a:lnTo>
                  <a:lnTo>
                    <a:pt x="10041" y="4596"/>
                  </a:lnTo>
                  <a:lnTo>
                    <a:pt x="10156" y="4515"/>
                  </a:lnTo>
                  <a:lnTo>
                    <a:pt x="10260" y="4412"/>
                  </a:lnTo>
                  <a:lnTo>
                    <a:pt x="10363" y="4308"/>
                  </a:lnTo>
                  <a:lnTo>
                    <a:pt x="10444" y="4194"/>
                  </a:lnTo>
                  <a:lnTo>
                    <a:pt x="10524" y="4067"/>
                  </a:lnTo>
                  <a:lnTo>
                    <a:pt x="10593" y="3929"/>
                  </a:lnTo>
                  <a:lnTo>
                    <a:pt x="10639" y="3792"/>
                  </a:lnTo>
                  <a:lnTo>
                    <a:pt x="10673" y="3654"/>
                  </a:lnTo>
                  <a:lnTo>
                    <a:pt x="10696" y="3504"/>
                  </a:lnTo>
                  <a:lnTo>
                    <a:pt x="10708" y="3343"/>
                  </a:lnTo>
                  <a:lnTo>
                    <a:pt x="10696" y="3194"/>
                  </a:lnTo>
                  <a:lnTo>
                    <a:pt x="10673" y="3045"/>
                  </a:lnTo>
                  <a:lnTo>
                    <a:pt x="10639" y="2895"/>
                  </a:lnTo>
                  <a:lnTo>
                    <a:pt x="10593" y="2758"/>
                  </a:lnTo>
                  <a:lnTo>
                    <a:pt x="10524" y="2631"/>
                  </a:lnTo>
                  <a:lnTo>
                    <a:pt x="10444" y="2505"/>
                  </a:lnTo>
                  <a:lnTo>
                    <a:pt x="10363" y="2390"/>
                  </a:lnTo>
                  <a:lnTo>
                    <a:pt x="10260" y="2287"/>
                  </a:lnTo>
                  <a:lnTo>
                    <a:pt x="10156" y="2195"/>
                  </a:lnTo>
                  <a:lnTo>
                    <a:pt x="10041" y="2103"/>
                  </a:lnTo>
                  <a:lnTo>
                    <a:pt x="9915" y="2034"/>
                  </a:lnTo>
                  <a:lnTo>
                    <a:pt x="9777" y="1965"/>
                  </a:lnTo>
                  <a:lnTo>
                    <a:pt x="9639" y="1919"/>
                  </a:lnTo>
                  <a:lnTo>
                    <a:pt x="9502" y="1884"/>
                  </a:lnTo>
                  <a:lnTo>
                    <a:pt x="9352" y="1861"/>
                  </a:lnTo>
                  <a:lnTo>
                    <a:pt x="9191" y="1850"/>
                  </a:lnTo>
                  <a:lnTo>
                    <a:pt x="7399" y="1850"/>
                  </a:lnTo>
                  <a:lnTo>
                    <a:pt x="7319" y="1827"/>
                  </a:lnTo>
                  <a:lnTo>
                    <a:pt x="7238" y="1815"/>
                  </a:lnTo>
                  <a:lnTo>
                    <a:pt x="7158" y="1781"/>
                  </a:lnTo>
                  <a:lnTo>
                    <a:pt x="7077" y="1735"/>
                  </a:lnTo>
                  <a:lnTo>
                    <a:pt x="6997" y="1666"/>
                  </a:lnTo>
                  <a:lnTo>
                    <a:pt x="6583" y="1299"/>
                  </a:lnTo>
                  <a:lnTo>
                    <a:pt x="6377" y="1115"/>
                  </a:lnTo>
                  <a:lnTo>
                    <a:pt x="6273" y="1034"/>
                  </a:lnTo>
                  <a:lnTo>
                    <a:pt x="6170" y="965"/>
                  </a:lnTo>
                  <a:lnTo>
                    <a:pt x="5871" y="782"/>
                  </a:lnTo>
                  <a:lnTo>
                    <a:pt x="5572" y="609"/>
                  </a:lnTo>
                  <a:lnTo>
                    <a:pt x="5251" y="460"/>
                  </a:lnTo>
                  <a:lnTo>
                    <a:pt x="4918" y="322"/>
                  </a:lnTo>
                  <a:lnTo>
                    <a:pt x="4584" y="219"/>
                  </a:lnTo>
                  <a:lnTo>
                    <a:pt x="4228" y="127"/>
                  </a:lnTo>
                  <a:lnTo>
                    <a:pt x="3872" y="69"/>
                  </a:lnTo>
                  <a:lnTo>
                    <a:pt x="3516" y="23"/>
                  </a:lnTo>
                  <a:lnTo>
                    <a:pt x="314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2" name="Google Shape;722;p27"/>
          <p:cNvGrpSpPr/>
          <p:nvPr/>
        </p:nvGrpSpPr>
        <p:grpSpPr>
          <a:xfrm>
            <a:off x="7894574" y="2434501"/>
            <a:ext cx="308472" cy="274510"/>
            <a:chOff x="883325" y="238125"/>
            <a:chExt cx="5853350" cy="5238750"/>
          </a:xfrm>
        </p:grpSpPr>
        <p:sp>
          <p:nvSpPr>
            <p:cNvPr id="723" name="Google Shape;723;p27"/>
            <p:cNvSpPr/>
            <p:nvPr/>
          </p:nvSpPr>
          <p:spPr>
            <a:xfrm>
              <a:off x="883325" y="238125"/>
              <a:ext cx="5853350" cy="5238750"/>
            </a:xfrm>
            <a:custGeom>
              <a:rect b="b" l="l" r="r" t="t"/>
              <a:pathLst>
                <a:path extrusionOk="0" h="209550" w="234134">
                  <a:moveTo>
                    <a:pt x="98628" y="10051"/>
                  </a:moveTo>
                  <a:lnTo>
                    <a:pt x="98773" y="10123"/>
                  </a:lnTo>
                  <a:lnTo>
                    <a:pt x="98773" y="10195"/>
                  </a:lnTo>
                  <a:lnTo>
                    <a:pt x="98845" y="10340"/>
                  </a:lnTo>
                  <a:lnTo>
                    <a:pt x="98845" y="14172"/>
                  </a:lnTo>
                  <a:lnTo>
                    <a:pt x="98773" y="14245"/>
                  </a:lnTo>
                  <a:lnTo>
                    <a:pt x="98773" y="14389"/>
                  </a:lnTo>
                  <a:lnTo>
                    <a:pt x="98628" y="14462"/>
                  </a:lnTo>
                  <a:lnTo>
                    <a:pt x="91181" y="14462"/>
                  </a:lnTo>
                  <a:lnTo>
                    <a:pt x="91108" y="14534"/>
                  </a:lnTo>
                  <a:lnTo>
                    <a:pt x="91036" y="14606"/>
                  </a:lnTo>
                  <a:lnTo>
                    <a:pt x="91036" y="14751"/>
                  </a:lnTo>
                  <a:lnTo>
                    <a:pt x="91036" y="31816"/>
                  </a:lnTo>
                  <a:lnTo>
                    <a:pt x="90964" y="31960"/>
                  </a:lnTo>
                  <a:lnTo>
                    <a:pt x="90891" y="32033"/>
                  </a:lnTo>
                  <a:lnTo>
                    <a:pt x="84528" y="32033"/>
                  </a:lnTo>
                  <a:lnTo>
                    <a:pt x="84456" y="31960"/>
                  </a:lnTo>
                  <a:lnTo>
                    <a:pt x="84456" y="31816"/>
                  </a:lnTo>
                  <a:lnTo>
                    <a:pt x="84456" y="14751"/>
                  </a:lnTo>
                  <a:lnTo>
                    <a:pt x="84384" y="14606"/>
                  </a:lnTo>
                  <a:lnTo>
                    <a:pt x="84311" y="14534"/>
                  </a:lnTo>
                  <a:lnTo>
                    <a:pt x="84239" y="14462"/>
                  </a:lnTo>
                  <a:lnTo>
                    <a:pt x="76864" y="14462"/>
                  </a:lnTo>
                  <a:lnTo>
                    <a:pt x="76719" y="14389"/>
                  </a:lnTo>
                  <a:lnTo>
                    <a:pt x="76647" y="14245"/>
                  </a:lnTo>
                  <a:lnTo>
                    <a:pt x="76647" y="14172"/>
                  </a:lnTo>
                  <a:lnTo>
                    <a:pt x="76647" y="10340"/>
                  </a:lnTo>
                  <a:lnTo>
                    <a:pt x="76647" y="10195"/>
                  </a:lnTo>
                  <a:lnTo>
                    <a:pt x="76719" y="10123"/>
                  </a:lnTo>
                  <a:lnTo>
                    <a:pt x="76864" y="10051"/>
                  </a:lnTo>
                  <a:close/>
                  <a:moveTo>
                    <a:pt x="144255" y="10051"/>
                  </a:moveTo>
                  <a:lnTo>
                    <a:pt x="144327" y="10123"/>
                  </a:lnTo>
                  <a:lnTo>
                    <a:pt x="144327" y="10195"/>
                  </a:lnTo>
                  <a:lnTo>
                    <a:pt x="144327" y="10268"/>
                  </a:lnTo>
                  <a:lnTo>
                    <a:pt x="136807" y="21548"/>
                  </a:lnTo>
                  <a:lnTo>
                    <a:pt x="136807" y="21837"/>
                  </a:lnTo>
                  <a:lnTo>
                    <a:pt x="136879" y="22054"/>
                  </a:lnTo>
                  <a:lnTo>
                    <a:pt x="144761" y="31888"/>
                  </a:lnTo>
                  <a:lnTo>
                    <a:pt x="144833" y="31960"/>
                  </a:lnTo>
                  <a:lnTo>
                    <a:pt x="144833" y="32033"/>
                  </a:lnTo>
                  <a:lnTo>
                    <a:pt x="137819" y="32033"/>
                  </a:lnTo>
                  <a:lnTo>
                    <a:pt x="137603" y="31816"/>
                  </a:lnTo>
                  <a:lnTo>
                    <a:pt x="133192" y="24874"/>
                  </a:lnTo>
                  <a:lnTo>
                    <a:pt x="133119" y="24802"/>
                  </a:lnTo>
                  <a:lnTo>
                    <a:pt x="132975" y="24802"/>
                  </a:lnTo>
                  <a:lnTo>
                    <a:pt x="132903" y="24874"/>
                  </a:lnTo>
                  <a:lnTo>
                    <a:pt x="128564" y="31816"/>
                  </a:lnTo>
                  <a:lnTo>
                    <a:pt x="128347" y="32033"/>
                  </a:lnTo>
                  <a:lnTo>
                    <a:pt x="115042" y="32033"/>
                  </a:lnTo>
                  <a:lnTo>
                    <a:pt x="114970" y="31960"/>
                  </a:lnTo>
                  <a:lnTo>
                    <a:pt x="114898" y="31816"/>
                  </a:lnTo>
                  <a:lnTo>
                    <a:pt x="113379" y="27333"/>
                  </a:lnTo>
                  <a:lnTo>
                    <a:pt x="113235" y="27116"/>
                  </a:lnTo>
                  <a:lnTo>
                    <a:pt x="113018" y="27043"/>
                  </a:lnTo>
                  <a:lnTo>
                    <a:pt x="104919" y="27043"/>
                  </a:lnTo>
                  <a:lnTo>
                    <a:pt x="104630" y="27116"/>
                  </a:lnTo>
                  <a:lnTo>
                    <a:pt x="104485" y="27333"/>
                  </a:lnTo>
                  <a:lnTo>
                    <a:pt x="102895" y="31816"/>
                  </a:lnTo>
                  <a:lnTo>
                    <a:pt x="102822" y="31960"/>
                  </a:lnTo>
                  <a:lnTo>
                    <a:pt x="102678" y="32033"/>
                  </a:lnTo>
                  <a:lnTo>
                    <a:pt x="96315" y="32033"/>
                  </a:lnTo>
                  <a:lnTo>
                    <a:pt x="96242" y="31960"/>
                  </a:lnTo>
                  <a:lnTo>
                    <a:pt x="96315" y="31816"/>
                  </a:lnTo>
                  <a:lnTo>
                    <a:pt x="104992" y="10340"/>
                  </a:lnTo>
                  <a:lnTo>
                    <a:pt x="105136" y="10123"/>
                  </a:lnTo>
                  <a:lnTo>
                    <a:pt x="105353" y="10051"/>
                  </a:lnTo>
                  <a:lnTo>
                    <a:pt x="112584" y="10051"/>
                  </a:lnTo>
                  <a:lnTo>
                    <a:pt x="112801" y="10123"/>
                  </a:lnTo>
                  <a:lnTo>
                    <a:pt x="112945" y="10340"/>
                  </a:lnTo>
                  <a:lnTo>
                    <a:pt x="121478" y="31671"/>
                  </a:lnTo>
                  <a:lnTo>
                    <a:pt x="129287" y="22054"/>
                  </a:lnTo>
                  <a:lnTo>
                    <a:pt x="129359" y="21837"/>
                  </a:lnTo>
                  <a:lnTo>
                    <a:pt x="129287" y="21548"/>
                  </a:lnTo>
                  <a:lnTo>
                    <a:pt x="121839" y="10268"/>
                  </a:lnTo>
                  <a:lnTo>
                    <a:pt x="121767" y="10195"/>
                  </a:lnTo>
                  <a:lnTo>
                    <a:pt x="121767" y="10123"/>
                  </a:lnTo>
                  <a:lnTo>
                    <a:pt x="121839" y="10051"/>
                  </a:lnTo>
                  <a:lnTo>
                    <a:pt x="128564" y="10051"/>
                  </a:lnTo>
                  <a:lnTo>
                    <a:pt x="128853" y="10123"/>
                  </a:lnTo>
                  <a:lnTo>
                    <a:pt x="129070" y="10268"/>
                  </a:lnTo>
                  <a:lnTo>
                    <a:pt x="132903" y="16559"/>
                  </a:lnTo>
                  <a:lnTo>
                    <a:pt x="132975" y="16631"/>
                  </a:lnTo>
                  <a:lnTo>
                    <a:pt x="133119" y="16631"/>
                  </a:lnTo>
                  <a:lnTo>
                    <a:pt x="133192" y="16559"/>
                  </a:lnTo>
                  <a:lnTo>
                    <a:pt x="137096" y="10268"/>
                  </a:lnTo>
                  <a:lnTo>
                    <a:pt x="137313" y="10123"/>
                  </a:lnTo>
                  <a:lnTo>
                    <a:pt x="137530" y="10051"/>
                  </a:lnTo>
                  <a:close/>
                  <a:moveTo>
                    <a:pt x="154523" y="10051"/>
                  </a:moveTo>
                  <a:lnTo>
                    <a:pt x="154595" y="10123"/>
                  </a:lnTo>
                  <a:lnTo>
                    <a:pt x="154667" y="10195"/>
                  </a:lnTo>
                  <a:lnTo>
                    <a:pt x="154740" y="10340"/>
                  </a:lnTo>
                  <a:lnTo>
                    <a:pt x="154740" y="31816"/>
                  </a:lnTo>
                  <a:lnTo>
                    <a:pt x="154667" y="31960"/>
                  </a:lnTo>
                  <a:lnTo>
                    <a:pt x="154595" y="32033"/>
                  </a:lnTo>
                  <a:lnTo>
                    <a:pt x="148304" y="32033"/>
                  </a:lnTo>
                  <a:lnTo>
                    <a:pt x="148160" y="31960"/>
                  </a:lnTo>
                  <a:lnTo>
                    <a:pt x="148160" y="31816"/>
                  </a:lnTo>
                  <a:lnTo>
                    <a:pt x="148160" y="10340"/>
                  </a:lnTo>
                  <a:lnTo>
                    <a:pt x="148160" y="10195"/>
                  </a:lnTo>
                  <a:lnTo>
                    <a:pt x="148232" y="10123"/>
                  </a:lnTo>
                  <a:lnTo>
                    <a:pt x="148304" y="10051"/>
                  </a:lnTo>
                  <a:close/>
                  <a:moveTo>
                    <a:pt x="168984" y="42084"/>
                  </a:moveTo>
                  <a:lnTo>
                    <a:pt x="170069" y="42228"/>
                  </a:lnTo>
                  <a:lnTo>
                    <a:pt x="171154" y="42517"/>
                  </a:lnTo>
                  <a:lnTo>
                    <a:pt x="172238" y="42807"/>
                  </a:lnTo>
                  <a:lnTo>
                    <a:pt x="173323" y="43240"/>
                  </a:lnTo>
                  <a:lnTo>
                    <a:pt x="174335" y="43674"/>
                  </a:lnTo>
                  <a:lnTo>
                    <a:pt x="175347" y="44253"/>
                  </a:lnTo>
                  <a:lnTo>
                    <a:pt x="176360" y="44831"/>
                  </a:lnTo>
                  <a:lnTo>
                    <a:pt x="177300" y="45554"/>
                  </a:lnTo>
                  <a:lnTo>
                    <a:pt x="178167" y="46277"/>
                  </a:lnTo>
                  <a:lnTo>
                    <a:pt x="179035" y="47073"/>
                  </a:lnTo>
                  <a:lnTo>
                    <a:pt x="179831" y="47868"/>
                  </a:lnTo>
                  <a:lnTo>
                    <a:pt x="180554" y="48808"/>
                  </a:lnTo>
                  <a:lnTo>
                    <a:pt x="181132" y="49676"/>
                  </a:lnTo>
                  <a:lnTo>
                    <a:pt x="181711" y="50616"/>
                  </a:lnTo>
                  <a:lnTo>
                    <a:pt x="182144" y="51628"/>
                  </a:lnTo>
                  <a:lnTo>
                    <a:pt x="200438" y="96098"/>
                  </a:lnTo>
                  <a:lnTo>
                    <a:pt x="200800" y="97038"/>
                  </a:lnTo>
                  <a:lnTo>
                    <a:pt x="201017" y="97978"/>
                  </a:lnTo>
                  <a:lnTo>
                    <a:pt x="201089" y="98918"/>
                  </a:lnTo>
                  <a:lnTo>
                    <a:pt x="201161" y="99786"/>
                  </a:lnTo>
                  <a:lnTo>
                    <a:pt x="201017" y="100653"/>
                  </a:lnTo>
                  <a:lnTo>
                    <a:pt x="200872" y="101449"/>
                  </a:lnTo>
                  <a:lnTo>
                    <a:pt x="200583" y="102172"/>
                  </a:lnTo>
                  <a:lnTo>
                    <a:pt x="200149" y="102823"/>
                  </a:lnTo>
                  <a:lnTo>
                    <a:pt x="199715" y="103473"/>
                  </a:lnTo>
                  <a:lnTo>
                    <a:pt x="199137" y="103980"/>
                  </a:lnTo>
                  <a:lnTo>
                    <a:pt x="198486" y="104486"/>
                  </a:lnTo>
                  <a:lnTo>
                    <a:pt x="197691" y="104920"/>
                  </a:lnTo>
                  <a:lnTo>
                    <a:pt x="196895" y="105209"/>
                  </a:lnTo>
                  <a:lnTo>
                    <a:pt x="196028" y="105426"/>
                  </a:lnTo>
                  <a:lnTo>
                    <a:pt x="195088" y="105570"/>
                  </a:lnTo>
                  <a:lnTo>
                    <a:pt x="194003" y="105643"/>
                  </a:lnTo>
                  <a:lnTo>
                    <a:pt x="39914" y="105643"/>
                  </a:lnTo>
                  <a:lnTo>
                    <a:pt x="38902" y="105570"/>
                  </a:lnTo>
                  <a:lnTo>
                    <a:pt x="37962" y="105426"/>
                  </a:lnTo>
                  <a:lnTo>
                    <a:pt x="37022" y="105209"/>
                  </a:lnTo>
                  <a:lnTo>
                    <a:pt x="36226" y="104920"/>
                  </a:lnTo>
                  <a:lnTo>
                    <a:pt x="35503" y="104486"/>
                  </a:lnTo>
                  <a:lnTo>
                    <a:pt x="34853" y="103980"/>
                  </a:lnTo>
                  <a:lnTo>
                    <a:pt x="34274" y="103473"/>
                  </a:lnTo>
                  <a:lnTo>
                    <a:pt x="33768" y="102823"/>
                  </a:lnTo>
                  <a:lnTo>
                    <a:pt x="33406" y="102172"/>
                  </a:lnTo>
                  <a:lnTo>
                    <a:pt x="33117" y="101449"/>
                  </a:lnTo>
                  <a:lnTo>
                    <a:pt x="32900" y="100653"/>
                  </a:lnTo>
                  <a:lnTo>
                    <a:pt x="32828" y="99786"/>
                  </a:lnTo>
                  <a:lnTo>
                    <a:pt x="32828" y="98918"/>
                  </a:lnTo>
                  <a:lnTo>
                    <a:pt x="32973" y="97978"/>
                  </a:lnTo>
                  <a:lnTo>
                    <a:pt x="33189" y="97038"/>
                  </a:lnTo>
                  <a:lnTo>
                    <a:pt x="33551" y="96098"/>
                  </a:lnTo>
                  <a:lnTo>
                    <a:pt x="51773" y="51628"/>
                  </a:lnTo>
                  <a:lnTo>
                    <a:pt x="52279" y="50616"/>
                  </a:lnTo>
                  <a:lnTo>
                    <a:pt x="52785" y="49676"/>
                  </a:lnTo>
                  <a:lnTo>
                    <a:pt x="53436" y="48808"/>
                  </a:lnTo>
                  <a:lnTo>
                    <a:pt x="54159" y="47868"/>
                  </a:lnTo>
                  <a:lnTo>
                    <a:pt x="54882" y="47073"/>
                  </a:lnTo>
                  <a:lnTo>
                    <a:pt x="55750" y="46277"/>
                  </a:lnTo>
                  <a:lnTo>
                    <a:pt x="56617" y="45554"/>
                  </a:lnTo>
                  <a:lnTo>
                    <a:pt x="57557" y="44831"/>
                  </a:lnTo>
                  <a:lnTo>
                    <a:pt x="58570" y="44253"/>
                  </a:lnTo>
                  <a:lnTo>
                    <a:pt x="59582" y="43674"/>
                  </a:lnTo>
                  <a:lnTo>
                    <a:pt x="60667" y="43240"/>
                  </a:lnTo>
                  <a:lnTo>
                    <a:pt x="61679" y="42807"/>
                  </a:lnTo>
                  <a:lnTo>
                    <a:pt x="62764" y="42517"/>
                  </a:lnTo>
                  <a:lnTo>
                    <a:pt x="63848" y="42228"/>
                  </a:lnTo>
                  <a:lnTo>
                    <a:pt x="64933" y="42084"/>
                  </a:lnTo>
                  <a:close/>
                  <a:moveTo>
                    <a:pt x="69633" y="131674"/>
                  </a:moveTo>
                  <a:lnTo>
                    <a:pt x="70139" y="131746"/>
                  </a:lnTo>
                  <a:lnTo>
                    <a:pt x="70645" y="131818"/>
                  </a:lnTo>
                  <a:lnTo>
                    <a:pt x="71151" y="131963"/>
                  </a:lnTo>
                  <a:lnTo>
                    <a:pt x="71657" y="132108"/>
                  </a:lnTo>
                  <a:lnTo>
                    <a:pt x="72091" y="132325"/>
                  </a:lnTo>
                  <a:lnTo>
                    <a:pt x="72525" y="132614"/>
                  </a:lnTo>
                  <a:lnTo>
                    <a:pt x="72887" y="132903"/>
                  </a:lnTo>
                  <a:lnTo>
                    <a:pt x="73248" y="133192"/>
                  </a:lnTo>
                  <a:lnTo>
                    <a:pt x="73610" y="133554"/>
                  </a:lnTo>
                  <a:lnTo>
                    <a:pt x="73899" y="133988"/>
                  </a:lnTo>
                  <a:lnTo>
                    <a:pt x="74188" y="134421"/>
                  </a:lnTo>
                  <a:lnTo>
                    <a:pt x="74405" y="134855"/>
                  </a:lnTo>
                  <a:lnTo>
                    <a:pt x="74550" y="135361"/>
                  </a:lnTo>
                  <a:lnTo>
                    <a:pt x="74694" y="135795"/>
                  </a:lnTo>
                  <a:lnTo>
                    <a:pt x="74767" y="136302"/>
                  </a:lnTo>
                  <a:lnTo>
                    <a:pt x="74767" y="136880"/>
                  </a:lnTo>
                  <a:lnTo>
                    <a:pt x="74767" y="153366"/>
                  </a:lnTo>
                  <a:lnTo>
                    <a:pt x="74767" y="153945"/>
                  </a:lnTo>
                  <a:lnTo>
                    <a:pt x="74694" y="154451"/>
                  </a:lnTo>
                  <a:lnTo>
                    <a:pt x="74550" y="154957"/>
                  </a:lnTo>
                  <a:lnTo>
                    <a:pt x="74405" y="155391"/>
                  </a:lnTo>
                  <a:lnTo>
                    <a:pt x="74188" y="155825"/>
                  </a:lnTo>
                  <a:lnTo>
                    <a:pt x="73899" y="156259"/>
                  </a:lnTo>
                  <a:lnTo>
                    <a:pt x="73610" y="156693"/>
                  </a:lnTo>
                  <a:lnTo>
                    <a:pt x="73248" y="157054"/>
                  </a:lnTo>
                  <a:lnTo>
                    <a:pt x="72887" y="157343"/>
                  </a:lnTo>
                  <a:lnTo>
                    <a:pt x="72525" y="157705"/>
                  </a:lnTo>
                  <a:lnTo>
                    <a:pt x="72091" y="157922"/>
                  </a:lnTo>
                  <a:lnTo>
                    <a:pt x="71657" y="158139"/>
                  </a:lnTo>
                  <a:lnTo>
                    <a:pt x="71151" y="158356"/>
                  </a:lnTo>
                  <a:lnTo>
                    <a:pt x="70645" y="158428"/>
                  </a:lnTo>
                  <a:lnTo>
                    <a:pt x="70139" y="158500"/>
                  </a:lnTo>
                  <a:lnTo>
                    <a:pt x="69633" y="158573"/>
                  </a:lnTo>
                  <a:lnTo>
                    <a:pt x="34780" y="158573"/>
                  </a:lnTo>
                  <a:lnTo>
                    <a:pt x="34274" y="158500"/>
                  </a:lnTo>
                  <a:lnTo>
                    <a:pt x="33696" y="158428"/>
                  </a:lnTo>
                  <a:lnTo>
                    <a:pt x="33262" y="158356"/>
                  </a:lnTo>
                  <a:lnTo>
                    <a:pt x="32756" y="158139"/>
                  </a:lnTo>
                  <a:lnTo>
                    <a:pt x="32322" y="157922"/>
                  </a:lnTo>
                  <a:lnTo>
                    <a:pt x="31888" y="157705"/>
                  </a:lnTo>
                  <a:lnTo>
                    <a:pt x="31526" y="157343"/>
                  </a:lnTo>
                  <a:lnTo>
                    <a:pt x="31093" y="157054"/>
                  </a:lnTo>
                  <a:lnTo>
                    <a:pt x="30803" y="156693"/>
                  </a:lnTo>
                  <a:lnTo>
                    <a:pt x="30514" y="156259"/>
                  </a:lnTo>
                  <a:lnTo>
                    <a:pt x="30225" y="155825"/>
                  </a:lnTo>
                  <a:lnTo>
                    <a:pt x="30008" y="155391"/>
                  </a:lnTo>
                  <a:lnTo>
                    <a:pt x="29863" y="154957"/>
                  </a:lnTo>
                  <a:lnTo>
                    <a:pt x="29719" y="154451"/>
                  </a:lnTo>
                  <a:lnTo>
                    <a:pt x="29646" y="153945"/>
                  </a:lnTo>
                  <a:lnTo>
                    <a:pt x="29574" y="153366"/>
                  </a:lnTo>
                  <a:lnTo>
                    <a:pt x="29574" y="136880"/>
                  </a:lnTo>
                  <a:lnTo>
                    <a:pt x="29646" y="136302"/>
                  </a:lnTo>
                  <a:lnTo>
                    <a:pt x="29719" y="135795"/>
                  </a:lnTo>
                  <a:lnTo>
                    <a:pt x="29863" y="135361"/>
                  </a:lnTo>
                  <a:lnTo>
                    <a:pt x="30008" y="134855"/>
                  </a:lnTo>
                  <a:lnTo>
                    <a:pt x="30225" y="134421"/>
                  </a:lnTo>
                  <a:lnTo>
                    <a:pt x="30514" y="133988"/>
                  </a:lnTo>
                  <a:lnTo>
                    <a:pt x="30803" y="133554"/>
                  </a:lnTo>
                  <a:lnTo>
                    <a:pt x="31093" y="133192"/>
                  </a:lnTo>
                  <a:lnTo>
                    <a:pt x="31526" y="132903"/>
                  </a:lnTo>
                  <a:lnTo>
                    <a:pt x="31888" y="132614"/>
                  </a:lnTo>
                  <a:lnTo>
                    <a:pt x="32322" y="132325"/>
                  </a:lnTo>
                  <a:lnTo>
                    <a:pt x="32756" y="132108"/>
                  </a:lnTo>
                  <a:lnTo>
                    <a:pt x="33262" y="131963"/>
                  </a:lnTo>
                  <a:lnTo>
                    <a:pt x="33696" y="131818"/>
                  </a:lnTo>
                  <a:lnTo>
                    <a:pt x="34274" y="131746"/>
                  </a:lnTo>
                  <a:lnTo>
                    <a:pt x="34780" y="131674"/>
                  </a:lnTo>
                  <a:close/>
                  <a:moveTo>
                    <a:pt x="198848" y="131674"/>
                  </a:moveTo>
                  <a:lnTo>
                    <a:pt x="199354" y="131746"/>
                  </a:lnTo>
                  <a:lnTo>
                    <a:pt x="199860" y="131818"/>
                  </a:lnTo>
                  <a:lnTo>
                    <a:pt x="200366" y="131963"/>
                  </a:lnTo>
                  <a:lnTo>
                    <a:pt x="200872" y="132108"/>
                  </a:lnTo>
                  <a:lnTo>
                    <a:pt x="201306" y="132325"/>
                  </a:lnTo>
                  <a:lnTo>
                    <a:pt x="201740" y="132614"/>
                  </a:lnTo>
                  <a:lnTo>
                    <a:pt x="202101" y="132903"/>
                  </a:lnTo>
                  <a:lnTo>
                    <a:pt x="202463" y="133192"/>
                  </a:lnTo>
                  <a:lnTo>
                    <a:pt x="202825" y="133554"/>
                  </a:lnTo>
                  <a:lnTo>
                    <a:pt x="203114" y="133988"/>
                  </a:lnTo>
                  <a:lnTo>
                    <a:pt x="203403" y="134421"/>
                  </a:lnTo>
                  <a:lnTo>
                    <a:pt x="203620" y="134855"/>
                  </a:lnTo>
                  <a:lnTo>
                    <a:pt x="203765" y="135361"/>
                  </a:lnTo>
                  <a:lnTo>
                    <a:pt x="203909" y="135795"/>
                  </a:lnTo>
                  <a:lnTo>
                    <a:pt x="203981" y="136302"/>
                  </a:lnTo>
                  <a:lnTo>
                    <a:pt x="203981" y="136880"/>
                  </a:lnTo>
                  <a:lnTo>
                    <a:pt x="203981" y="153366"/>
                  </a:lnTo>
                  <a:lnTo>
                    <a:pt x="203981" y="153945"/>
                  </a:lnTo>
                  <a:lnTo>
                    <a:pt x="203909" y="154451"/>
                  </a:lnTo>
                  <a:lnTo>
                    <a:pt x="203765" y="154957"/>
                  </a:lnTo>
                  <a:lnTo>
                    <a:pt x="203620" y="155391"/>
                  </a:lnTo>
                  <a:lnTo>
                    <a:pt x="203403" y="155825"/>
                  </a:lnTo>
                  <a:lnTo>
                    <a:pt x="203114" y="156259"/>
                  </a:lnTo>
                  <a:lnTo>
                    <a:pt x="202825" y="156693"/>
                  </a:lnTo>
                  <a:lnTo>
                    <a:pt x="202463" y="157054"/>
                  </a:lnTo>
                  <a:lnTo>
                    <a:pt x="202101" y="157343"/>
                  </a:lnTo>
                  <a:lnTo>
                    <a:pt x="201740" y="157705"/>
                  </a:lnTo>
                  <a:lnTo>
                    <a:pt x="201306" y="157922"/>
                  </a:lnTo>
                  <a:lnTo>
                    <a:pt x="200872" y="158139"/>
                  </a:lnTo>
                  <a:lnTo>
                    <a:pt x="200366" y="158356"/>
                  </a:lnTo>
                  <a:lnTo>
                    <a:pt x="199860" y="158428"/>
                  </a:lnTo>
                  <a:lnTo>
                    <a:pt x="199354" y="158500"/>
                  </a:lnTo>
                  <a:lnTo>
                    <a:pt x="198848" y="158573"/>
                  </a:lnTo>
                  <a:lnTo>
                    <a:pt x="163995" y="158573"/>
                  </a:lnTo>
                  <a:lnTo>
                    <a:pt x="163489" y="158500"/>
                  </a:lnTo>
                  <a:lnTo>
                    <a:pt x="162983" y="158428"/>
                  </a:lnTo>
                  <a:lnTo>
                    <a:pt x="162477" y="158356"/>
                  </a:lnTo>
                  <a:lnTo>
                    <a:pt x="161970" y="158139"/>
                  </a:lnTo>
                  <a:lnTo>
                    <a:pt x="161537" y="157922"/>
                  </a:lnTo>
                  <a:lnTo>
                    <a:pt x="161103" y="157705"/>
                  </a:lnTo>
                  <a:lnTo>
                    <a:pt x="160741" y="157343"/>
                  </a:lnTo>
                  <a:lnTo>
                    <a:pt x="160307" y="157054"/>
                  </a:lnTo>
                  <a:lnTo>
                    <a:pt x="160018" y="156693"/>
                  </a:lnTo>
                  <a:lnTo>
                    <a:pt x="159729" y="156259"/>
                  </a:lnTo>
                  <a:lnTo>
                    <a:pt x="159440" y="155825"/>
                  </a:lnTo>
                  <a:lnTo>
                    <a:pt x="159223" y="155391"/>
                  </a:lnTo>
                  <a:lnTo>
                    <a:pt x="159078" y="154957"/>
                  </a:lnTo>
                  <a:lnTo>
                    <a:pt x="158933" y="154451"/>
                  </a:lnTo>
                  <a:lnTo>
                    <a:pt x="158861" y="153945"/>
                  </a:lnTo>
                  <a:lnTo>
                    <a:pt x="158861" y="153366"/>
                  </a:lnTo>
                  <a:lnTo>
                    <a:pt x="158861" y="136880"/>
                  </a:lnTo>
                  <a:lnTo>
                    <a:pt x="158861" y="136302"/>
                  </a:lnTo>
                  <a:lnTo>
                    <a:pt x="158933" y="135795"/>
                  </a:lnTo>
                  <a:lnTo>
                    <a:pt x="159078" y="135361"/>
                  </a:lnTo>
                  <a:lnTo>
                    <a:pt x="159223" y="134855"/>
                  </a:lnTo>
                  <a:lnTo>
                    <a:pt x="159440" y="134421"/>
                  </a:lnTo>
                  <a:lnTo>
                    <a:pt x="159729" y="133988"/>
                  </a:lnTo>
                  <a:lnTo>
                    <a:pt x="160018" y="133554"/>
                  </a:lnTo>
                  <a:lnTo>
                    <a:pt x="160307" y="133192"/>
                  </a:lnTo>
                  <a:lnTo>
                    <a:pt x="160741" y="132903"/>
                  </a:lnTo>
                  <a:lnTo>
                    <a:pt x="161103" y="132614"/>
                  </a:lnTo>
                  <a:lnTo>
                    <a:pt x="161537" y="132325"/>
                  </a:lnTo>
                  <a:lnTo>
                    <a:pt x="161970" y="132108"/>
                  </a:lnTo>
                  <a:lnTo>
                    <a:pt x="162477" y="131963"/>
                  </a:lnTo>
                  <a:lnTo>
                    <a:pt x="162983" y="131818"/>
                  </a:lnTo>
                  <a:lnTo>
                    <a:pt x="163489" y="131746"/>
                  </a:lnTo>
                  <a:lnTo>
                    <a:pt x="163995" y="131674"/>
                  </a:lnTo>
                  <a:close/>
                  <a:moveTo>
                    <a:pt x="76068" y="0"/>
                  </a:moveTo>
                  <a:lnTo>
                    <a:pt x="75273" y="72"/>
                  </a:lnTo>
                  <a:lnTo>
                    <a:pt x="74477" y="217"/>
                  </a:lnTo>
                  <a:lnTo>
                    <a:pt x="73754" y="362"/>
                  </a:lnTo>
                  <a:lnTo>
                    <a:pt x="73031" y="651"/>
                  </a:lnTo>
                  <a:lnTo>
                    <a:pt x="72381" y="940"/>
                  </a:lnTo>
                  <a:lnTo>
                    <a:pt x="71730" y="1374"/>
                  </a:lnTo>
                  <a:lnTo>
                    <a:pt x="71151" y="1808"/>
                  </a:lnTo>
                  <a:lnTo>
                    <a:pt x="70573" y="2314"/>
                  </a:lnTo>
                  <a:lnTo>
                    <a:pt x="70067" y="2820"/>
                  </a:lnTo>
                  <a:lnTo>
                    <a:pt x="69633" y="3471"/>
                  </a:lnTo>
                  <a:lnTo>
                    <a:pt x="69271" y="4049"/>
                  </a:lnTo>
                  <a:lnTo>
                    <a:pt x="68910" y="4772"/>
                  </a:lnTo>
                  <a:lnTo>
                    <a:pt x="68693" y="5495"/>
                  </a:lnTo>
                  <a:lnTo>
                    <a:pt x="68476" y="6219"/>
                  </a:lnTo>
                  <a:lnTo>
                    <a:pt x="68331" y="6942"/>
                  </a:lnTo>
                  <a:lnTo>
                    <a:pt x="68331" y="7737"/>
                  </a:lnTo>
                  <a:lnTo>
                    <a:pt x="68331" y="32033"/>
                  </a:lnTo>
                  <a:lnTo>
                    <a:pt x="60160" y="32033"/>
                  </a:lnTo>
                  <a:lnTo>
                    <a:pt x="58353" y="32105"/>
                  </a:lnTo>
                  <a:lnTo>
                    <a:pt x="56545" y="32394"/>
                  </a:lnTo>
                  <a:lnTo>
                    <a:pt x="54737" y="32756"/>
                  </a:lnTo>
                  <a:lnTo>
                    <a:pt x="52930" y="33262"/>
                  </a:lnTo>
                  <a:lnTo>
                    <a:pt x="51194" y="33985"/>
                  </a:lnTo>
                  <a:lnTo>
                    <a:pt x="49459" y="34780"/>
                  </a:lnTo>
                  <a:lnTo>
                    <a:pt x="47723" y="35648"/>
                  </a:lnTo>
                  <a:lnTo>
                    <a:pt x="46060" y="36733"/>
                  </a:lnTo>
                  <a:lnTo>
                    <a:pt x="44542" y="37817"/>
                  </a:lnTo>
                  <a:lnTo>
                    <a:pt x="43023" y="39047"/>
                  </a:lnTo>
                  <a:lnTo>
                    <a:pt x="41577" y="40348"/>
                  </a:lnTo>
                  <a:lnTo>
                    <a:pt x="40348" y="41794"/>
                  </a:lnTo>
                  <a:lnTo>
                    <a:pt x="39119" y="43240"/>
                  </a:lnTo>
                  <a:lnTo>
                    <a:pt x="38106" y="44759"/>
                  </a:lnTo>
                  <a:lnTo>
                    <a:pt x="37166" y="46350"/>
                  </a:lnTo>
                  <a:lnTo>
                    <a:pt x="36443" y="47941"/>
                  </a:lnTo>
                  <a:lnTo>
                    <a:pt x="24440" y="77225"/>
                  </a:lnTo>
                  <a:lnTo>
                    <a:pt x="13160" y="74116"/>
                  </a:lnTo>
                  <a:lnTo>
                    <a:pt x="12365" y="73899"/>
                  </a:lnTo>
                  <a:lnTo>
                    <a:pt x="11569" y="73755"/>
                  </a:lnTo>
                  <a:lnTo>
                    <a:pt x="10774" y="73682"/>
                  </a:lnTo>
                  <a:lnTo>
                    <a:pt x="8894" y="73682"/>
                  </a:lnTo>
                  <a:lnTo>
                    <a:pt x="7882" y="73827"/>
                  </a:lnTo>
                  <a:lnTo>
                    <a:pt x="6869" y="74116"/>
                  </a:lnTo>
                  <a:lnTo>
                    <a:pt x="6002" y="74405"/>
                  </a:lnTo>
                  <a:lnTo>
                    <a:pt x="5062" y="74839"/>
                  </a:lnTo>
                  <a:lnTo>
                    <a:pt x="4266" y="75345"/>
                  </a:lnTo>
                  <a:lnTo>
                    <a:pt x="3471" y="75996"/>
                  </a:lnTo>
                  <a:lnTo>
                    <a:pt x="2820" y="76647"/>
                  </a:lnTo>
                  <a:lnTo>
                    <a:pt x="2169" y="77370"/>
                  </a:lnTo>
                  <a:lnTo>
                    <a:pt x="1591" y="78165"/>
                  </a:lnTo>
                  <a:lnTo>
                    <a:pt x="1157" y="79033"/>
                  </a:lnTo>
                  <a:lnTo>
                    <a:pt x="723" y="79973"/>
                  </a:lnTo>
                  <a:lnTo>
                    <a:pt x="434" y="80913"/>
                  </a:lnTo>
                  <a:lnTo>
                    <a:pt x="145" y="81998"/>
                  </a:lnTo>
                  <a:lnTo>
                    <a:pt x="0" y="83010"/>
                  </a:lnTo>
                  <a:lnTo>
                    <a:pt x="0" y="84167"/>
                  </a:lnTo>
                  <a:lnTo>
                    <a:pt x="0" y="90386"/>
                  </a:lnTo>
                  <a:lnTo>
                    <a:pt x="72" y="91687"/>
                  </a:lnTo>
                  <a:lnTo>
                    <a:pt x="217" y="92989"/>
                  </a:lnTo>
                  <a:lnTo>
                    <a:pt x="578" y="94218"/>
                  </a:lnTo>
                  <a:lnTo>
                    <a:pt x="1012" y="95375"/>
                  </a:lnTo>
                  <a:lnTo>
                    <a:pt x="1518" y="96532"/>
                  </a:lnTo>
                  <a:lnTo>
                    <a:pt x="2169" y="97616"/>
                  </a:lnTo>
                  <a:lnTo>
                    <a:pt x="2965" y="98556"/>
                  </a:lnTo>
                  <a:lnTo>
                    <a:pt x="3760" y="99496"/>
                  </a:lnTo>
                  <a:lnTo>
                    <a:pt x="4700" y="100364"/>
                  </a:lnTo>
                  <a:lnTo>
                    <a:pt x="5640" y="101087"/>
                  </a:lnTo>
                  <a:lnTo>
                    <a:pt x="6725" y="101738"/>
                  </a:lnTo>
                  <a:lnTo>
                    <a:pt x="7882" y="102244"/>
                  </a:lnTo>
                  <a:lnTo>
                    <a:pt x="9039" y="102678"/>
                  </a:lnTo>
                  <a:lnTo>
                    <a:pt x="10268" y="103040"/>
                  </a:lnTo>
                  <a:lnTo>
                    <a:pt x="11569" y="103184"/>
                  </a:lnTo>
                  <a:lnTo>
                    <a:pt x="12871" y="103257"/>
                  </a:lnTo>
                  <a:lnTo>
                    <a:pt x="13739" y="103257"/>
                  </a:lnTo>
                  <a:lnTo>
                    <a:pt x="12003" y="107450"/>
                  </a:lnTo>
                  <a:lnTo>
                    <a:pt x="11352" y="109041"/>
                  </a:lnTo>
                  <a:lnTo>
                    <a:pt x="10774" y="110777"/>
                  </a:lnTo>
                  <a:lnTo>
                    <a:pt x="10195" y="112584"/>
                  </a:lnTo>
                  <a:lnTo>
                    <a:pt x="9617" y="114464"/>
                  </a:lnTo>
                  <a:lnTo>
                    <a:pt x="8605" y="118441"/>
                  </a:lnTo>
                  <a:lnTo>
                    <a:pt x="7665" y="122635"/>
                  </a:lnTo>
                  <a:lnTo>
                    <a:pt x="6942" y="126757"/>
                  </a:lnTo>
                  <a:lnTo>
                    <a:pt x="6363" y="130878"/>
                  </a:lnTo>
                  <a:lnTo>
                    <a:pt x="6219" y="132831"/>
                  </a:lnTo>
                  <a:lnTo>
                    <a:pt x="6074" y="134711"/>
                  </a:lnTo>
                  <a:lnTo>
                    <a:pt x="5929" y="136518"/>
                  </a:lnTo>
                  <a:lnTo>
                    <a:pt x="5929" y="138254"/>
                  </a:lnTo>
                  <a:lnTo>
                    <a:pt x="5929" y="196679"/>
                  </a:lnTo>
                  <a:lnTo>
                    <a:pt x="6002" y="197981"/>
                  </a:lnTo>
                  <a:lnTo>
                    <a:pt x="6146" y="199210"/>
                  </a:lnTo>
                  <a:lnTo>
                    <a:pt x="6508" y="200439"/>
                  </a:lnTo>
                  <a:lnTo>
                    <a:pt x="6942" y="201668"/>
                  </a:lnTo>
                  <a:lnTo>
                    <a:pt x="7448" y="202753"/>
                  </a:lnTo>
                  <a:lnTo>
                    <a:pt x="8099" y="203838"/>
                  </a:lnTo>
                  <a:lnTo>
                    <a:pt x="8894" y="204850"/>
                  </a:lnTo>
                  <a:lnTo>
                    <a:pt x="9689" y="205790"/>
                  </a:lnTo>
                  <a:lnTo>
                    <a:pt x="10629" y="206585"/>
                  </a:lnTo>
                  <a:lnTo>
                    <a:pt x="11642" y="207308"/>
                  </a:lnTo>
                  <a:lnTo>
                    <a:pt x="12654" y="207959"/>
                  </a:lnTo>
                  <a:lnTo>
                    <a:pt x="13811" y="208538"/>
                  </a:lnTo>
                  <a:lnTo>
                    <a:pt x="14968" y="208972"/>
                  </a:lnTo>
                  <a:lnTo>
                    <a:pt x="16197" y="209261"/>
                  </a:lnTo>
                  <a:lnTo>
                    <a:pt x="17499" y="209478"/>
                  </a:lnTo>
                  <a:lnTo>
                    <a:pt x="18800" y="209550"/>
                  </a:lnTo>
                  <a:lnTo>
                    <a:pt x="34346" y="209550"/>
                  </a:lnTo>
                  <a:lnTo>
                    <a:pt x="35648" y="209478"/>
                  </a:lnTo>
                  <a:lnTo>
                    <a:pt x="36877" y="209261"/>
                  </a:lnTo>
                  <a:lnTo>
                    <a:pt x="38179" y="208972"/>
                  </a:lnTo>
                  <a:lnTo>
                    <a:pt x="39336" y="208538"/>
                  </a:lnTo>
                  <a:lnTo>
                    <a:pt x="40493" y="207959"/>
                  </a:lnTo>
                  <a:lnTo>
                    <a:pt x="41505" y="207308"/>
                  </a:lnTo>
                  <a:lnTo>
                    <a:pt x="42517" y="206585"/>
                  </a:lnTo>
                  <a:lnTo>
                    <a:pt x="43457" y="205790"/>
                  </a:lnTo>
                  <a:lnTo>
                    <a:pt x="44253" y="204850"/>
                  </a:lnTo>
                  <a:lnTo>
                    <a:pt x="44976" y="203838"/>
                  </a:lnTo>
                  <a:lnTo>
                    <a:pt x="45626" y="202753"/>
                  </a:lnTo>
                  <a:lnTo>
                    <a:pt x="46205" y="201668"/>
                  </a:lnTo>
                  <a:lnTo>
                    <a:pt x="46639" y="200439"/>
                  </a:lnTo>
                  <a:lnTo>
                    <a:pt x="46928" y="199210"/>
                  </a:lnTo>
                  <a:lnTo>
                    <a:pt x="47145" y="197981"/>
                  </a:lnTo>
                  <a:lnTo>
                    <a:pt x="47217" y="196679"/>
                  </a:lnTo>
                  <a:lnTo>
                    <a:pt x="47217" y="182290"/>
                  </a:lnTo>
                  <a:lnTo>
                    <a:pt x="186772" y="182290"/>
                  </a:lnTo>
                  <a:lnTo>
                    <a:pt x="186772" y="196679"/>
                  </a:lnTo>
                  <a:lnTo>
                    <a:pt x="186772" y="197981"/>
                  </a:lnTo>
                  <a:lnTo>
                    <a:pt x="186989" y="199210"/>
                  </a:lnTo>
                  <a:lnTo>
                    <a:pt x="187351" y="200439"/>
                  </a:lnTo>
                  <a:lnTo>
                    <a:pt x="187784" y="201668"/>
                  </a:lnTo>
                  <a:lnTo>
                    <a:pt x="188291" y="202753"/>
                  </a:lnTo>
                  <a:lnTo>
                    <a:pt x="188941" y="203838"/>
                  </a:lnTo>
                  <a:lnTo>
                    <a:pt x="189664" y="204850"/>
                  </a:lnTo>
                  <a:lnTo>
                    <a:pt x="190532" y="205790"/>
                  </a:lnTo>
                  <a:lnTo>
                    <a:pt x="191472" y="206585"/>
                  </a:lnTo>
                  <a:lnTo>
                    <a:pt x="192412" y="207308"/>
                  </a:lnTo>
                  <a:lnTo>
                    <a:pt x="193497" y="207959"/>
                  </a:lnTo>
                  <a:lnTo>
                    <a:pt x="194654" y="208538"/>
                  </a:lnTo>
                  <a:lnTo>
                    <a:pt x="195811" y="208972"/>
                  </a:lnTo>
                  <a:lnTo>
                    <a:pt x="197040" y="209261"/>
                  </a:lnTo>
                  <a:lnTo>
                    <a:pt x="198341" y="209478"/>
                  </a:lnTo>
                  <a:lnTo>
                    <a:pt x="199643" y="209550"/>
                  </a:lnTo>
                  <a:lnTo>
                    <a:pt x="215117" y="209550"/>
                  </a:lnTo>
                  <a:lnTo>
                    <a:pt x="216418" y="209478"/>
                  </a:lnTo>
                  <a:lnTo>
                    <a:pt x="217720" y="209261"/>
                  </a:lnTo>
                  <a:lnTo>
                    <a:pt x="218949" y="208972"/>
                  </a:lnTo>
                  <a:lnTo>
                    <a:pt x="220179" y="208538"/>
                  </a:lnTo>
                  <a:lnTo>
                    <a:pt x="221263" y="207959"/>
                  </a:lnTo>
                  <a:lnTo>
                    <a:pt x="222348" y="207308"/>
                  </a:lnTo>
                  <a:lnTo>
                    <a:pt x="223360" y="206585"/>
                  </a:lnTo>
                  <a:lnTo>
                    <a:pt x="224228" y="205790"/>
                  </a:lnTo>
                  <a:lnTo>
                    <a:pt x="225095" y="204850"/>
                  </a:lnTo>
                  <a:lnTo>
                    <a:pt x="225819" y="203838"/>
                  </a:lnTo>
                  <a:lnTo>
                    <a:pt x="226469" y="202753"/>
                  </a:lnTo>
                  <a:lnTo>
                    <a:pt x="227048" y="201668"/>
                  </a:lnTo>
                  <a:lnTo>
                    <a:pt x="227482" y="200439"/>
                  </a:lnTo>
                  <a:lnTo>
                    <a:pt x="227771" y="199210"/>
                  </a:lnTo>
                  <a:lnTo>
                    <a:pt x="227988" y="197981"/>
                  </a:lnTo>
                  <a:lnTo>
                    <a:pt x="228060" y="196679"/>
                  </a:lnTo>
                  <a:lnTo>
                    <a:pt x="228060" y="138254"/>
                  </a:lnTo>
                  <a:lnTo>
                    <a:pt x="227988" y="136518"/>
                  </a:lnTo>
                  <a:lnTo>
                    <a:pt x="227916" y="134711"/>
                  </a:lnTo>
                  <a:lnTo>
                    <a:pt x="227771" y="132831"/>
                  </a:lnTo>
                  <a:lnTo>
                    <a:pt x="227554" y="130878"/>
                  </a:lnTo>
                  <a:lnTo>
                    <a:pt x="226976" y="126757"/>
                  </a:lnTo>
                  <a:lnTo>
                    <a:pt x="226252" y="122635"/>
                  </a:lnTo>
                  <a:lnTo>
                    <a:pt x="225385" y="118441"/>
                  </a:lnTo>
                  <a:lnTo>
                    <a:pt x="224300" y="114464"/>
                  </a:lnTo>
                  <a:lnTo>
                    <a:pt x="223794" y="112584"/>
                  </a:lnTo>
                  <a:lnTo>
                    <a:pt x="223215" y="110777"/>
                  </a:lnTo>
                  <a:lnTo>
                    <a:pt x="222565" y="109041"/>
                  </a:lnTo>
                  <a:lnTo>
                    <a:pt x="221986" y="107450"/>
                  </a:lnTo>
                  <a:lnTo>
                    <a:pt x="220251" y="103257"/>
                  </a:lnTo>
                  <a:lnTo>
                    <a:pt x="221263" y="103257"/>
                  </a:lnTo>
                  <a:lnTo>
                    <a:pt x="222565" y="103184"/>
                  </a:lnTo>
                  <a:lnTo>
                    <a:pt x="223866" y="103040"/>
                  </a:lnTo>
                  <a:lnTo>
                    <a:pt x="225095" y="102678"/>
                  </a:lnTo>
                  <a:lnTo>
                    <a:pt x="226252" y="102244"/>
                  </a:lnTo>
                  <a:lnTo>
                    <a:pt x="227409" y="101738"/>
                  </a:lnTo>
                  <a:lnTo>
                    <a:pt x="228422" y="101087"/>
                  </a:lnTo>
                  <a:lnTo>
                    <a:pt x="229434" y="100364"/>
                  </a:lnTo>
                  <a:lnTo>
                    <a:pt x="230374" y="99496"/>
                  </a:lnTo>
                  <a:lnTo>
                    <a:pt x="231169" y="98556"/>
                  </a:lnTo>
                  <a:lnTo>
                    <a:pt x="231892" y="97616"/>
                  </a:lnTo>
                  <a:lnTo>
                    <a:pt x="232543" y="96532"/>
                  </a:lnTo>
                  <a:lnTo>
                    <a:pt x="233122" y="95375"/>
                  </a:lnTo>
                  <a:lnTo>
                    <a:pt x="233556" y="94218"/>
                  </a:lnTo>
                  <a:lnTo>
                    <a:pt x="233845" y="92989"/>
                  </a:lnTo>
                  <a:lnTo>
                    <a:pt x="234062" y="91687"/>
                  </a:lnTo>
                  <a:lnTo>
                    <a:pt x="234134" y="90386"/>
                  </a:lnTo>
                  <a:lnTo>
                    <a:pt x="234134" y="84167"/>
                  </a:lnTo>
                  <a:lnTo>
                    <a:pt x="234062" y="83010"/>
                  </a:lnTo>
                  <a:lnTo>
                    <a:pt x="233917" y="81998"/>
                  </a:lnTo>
                  <a:lnTo>
                    <a:pt x="233700" y="80913"/>
                  </a:lnTo>
                  <a:lnTo>
                    <a:pt x="233411" y="79973"/>
                  </a:lnTo>
                  <a:lnTo>
                    <a:pt x="232977" y="79033"/>
                  </a:lnTo>
                  <a:lnTo>
                    <a:pt x="232471" y="78165"/>
                  </a:lnTo>
                  <a:lnTo>
                    <a:pt x="231965" y="77370"/>
                  </a:lnTo>
                  <a:lnTo>
                    <a:pt x="231314" y="76647"/>
                  </a:lnTo>
                  <a:lnTo>
                    <a:pt x="230591" y="75996"/>
                  </a:lnTo>
                  <a:lnTo>
                    <a:pt x="229868" y="75345"/>
                  </a:lnTo>
                  <a:lnTo>
                    <a:pt x="229000" y="74839"/>
                  </a:lnTo>
                  <a:lnTo>
                    <a:pt x="228132" y="74405"/>
                  </a:lnTo>
                  <a:lnTo>
                    <a:pt x="227192" y="74116"/>
                  </a:lnTo>
                  <a:lnTo>
                    <a:pt x="226252" y="73827"/>
                  </a:lnTo>
                  <a:lnTo>
                    <a:pt x="225240" y="73682"/>
                  </a:lnTo>
                  <a:lnTo>
                    <a:pt x="223360" y="73682"/>
                  </a:lnTo>
                  <a:lnTo>
                    <a:pt x="222565" y="73755"/>
                  </a:lnTo>
                  <a:lnTo>
                    <a:pt x="221769" y="73899"/>
                  </a:lnTo>
                  <a:lnTo>
                    <a:pt x="220902" y="74116"/>
                  </a:lnTo>
                  <a:lnTo>
                    <a:pt x="209549" y="77225"/>
                  </a:lnTo>
                  <a:lnTo>
                    <a:pt x="197546" y="47941"/>
                  </a:lnTo>
                  <a:lnTo>
                    <a:pt x="196751" y="46350"/>
                  </a:lnTo>
                  <a:lnTo>
                    <a:pt x="195883" y="44759"/>
                  </a:lnTo>
                  <a:lnTo>
                    <a:pt x="194798" y="43240"/>
                  </a:lnTo>
                  <a:lnTo>
                    <a:pt x="193641" y="41794"/>
                  </a:lnTo>
                  <a:lnTo>
                    <a:pt x="192340" y="40348"/>
                  </a:lnTo>
                  <a:lnTo>
                    <a:pt x="190966" y="39047"/>
                  </a:lnTo>
                  <a:lnTo>
                    <a:pt x="189448" y="37817"/>
                  </a:lnTo>
                  <a:lnTo>
                    <a:pt x="187857" y="36733"/>
                  </a:lnTo>
                  <a:lnTo>
                    <a:pt x="186194" y="35648"/>
                  </a:lnTo>
                  <a:lnTo>
                    <a:pt x="184531" y="34780"/>
                  </a:lnTo>
                  <a:lnTo>
                    <a:pt x="182795" y="33985"/>
                  </a:lnTo>
                  <a:lnTo>
                    <a:pt x="180987" y="33262"/>
                  </a:lnTo>
                  <a:lnTo>
                    <a:pt x="179180" y="32756"/>
                  </a:lnTo>
                  <a:lnTo>
                    <a:pt x="177372" y="32394"/>
                  </a:lnTo>
                  <a:lnTo>
                    <a:pt x="175564" y="32105"/>
                  </a:lnTo>
                  <a:lnTo>
                    <a:pt x="173829" y="32033"/>
                  </a:lnTo>
                  <a:lnTo>
                    <a:pt x="165803" y="32033"/>
                  </a:lnTo>
                  <a:lnTo>
                    <a:pt x="165803" y="7737"/>
                  </a:lnTo>
                  <a:lnTo>
                    <a:pt x="165730" y="6942"/>
                  </a:lnTo>
                  <a:lnTo>
                    <a:pt x="165658" y="6219"/>
                  </a:lnTo>
                  <a:lnTo>
                    <a:pt x="165441" y="5495"/>
                  </a:lnTo>
                  <a:lnTo>
                    <a:pt x="165152" y="4772"/>
                  </a:lnTo>
                  <a:lnTo>
                    <a:pt x="164863" y="4049"/>
                  </a:lnTo>
                  <a:lnTo>
                    <a:pt x="164501" y="3471"/>
                  </a:lnTo>
                  <a:lnTo>
                    <a:pt x="163995" y="2820"/>
                  </a:lnTo>
                  <a:lnTo>
                    <a:pt x="163561" y="2314"/>
                  </a:lnTo>
                  <a:lnTo>
                    <a:pt x="162983" y="1808"/>
                  </a:lnTo>
                  <a:lnTo>
                    <a:pt x="162404" y="1374"/>
                  </a:lnTo>
                  <a:lnTo>
                    <a:pt x="161753" y="940"/>
                  </a:lnTo>
                  <a:lnTo>
                    <a:pt x="161103" y="651"/>
                  </a:lnTo>
                  <a:lnTo>
                    <a:pt x="160380" y="362"/>
                  </a:lnTo>
                  <a:lnTo>
                    <a:pt x="159584" y="217"/>
                  </a:lnTo>
                  <a:lnTo>
                    <a:pt x="158861" y="72"/>
                  </a:lnTo>
                  <a:lnTo>
                    <a:pt x="1580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7"/>
            <p:cNvSpPr/>
            <p:nvPr/>
          </p:nvSpPr>
          <p:spPr>
            <a:xfrm>
              <a:off x="3537025" y="644850"/>
              <a:ext cx="141025" cy="159100"/>
            </a:xfrm>
            <a:custGeom>
              <a:rect b="b" l="l" r="r" t="t"/>
              <a:pathLst>
                <a:path extrusionOk="0" h="6364" w="5641">
                  <a:moveTo>
                    <a:pt x="2893" y="0"/>
                  </a:moveTo>
                  <a:lnTo>
                    <a:pt x="2820" y="73"/>
                  </a:lnTo>
                  <a:lnTo>
                    <a:pt x="2748" y="145"/>
                  </a:lnTo>
                  <a:lnTo>
                    <a:pt x="73" y="6074"/>
                  </a:lnTo>
                  <a:lnTo>
                    <a:pt x="0" y="6219"/>
                  </a:lnTo>
                  <a:lnTo>
                    <a:pt x="73" y="6291"/>
                  </a:lnTo>
                  <a:lnTo>
                    <a:pt x="145" y="6364"/>
                  </a:lnTo>
                  <a:lnTo>
                    <a:pt x="5496" y="6364"/>
                  </a:lnTo>
                  <a:lnTo>
                    <a:pt x="5568" y="6291"/>
                  </a:lnTo>
                  <a:lnTo>
                    <a:pt x="5641" y="6219"/>
                  </a:lnTo>
                  <a:lnTo>
                    <a:pt x="5568" y="6074"/>
                  </a:lnTo>
                  <a:lnTo>
                    <a:pt x="3037" y="145"/>
                  </a:lnTo>
                  <a:lnTo>
                    <a:pt x="2965" y="73"/>
                  </a:lnTo>
                  <a:lnTo>
                    <a:pt x="28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5" name="Google Shape;725;p27"/>
          <p:cNvGrpSpPr/>
          <p:nvPr/>
        </p:nvGrpSpPr>
        <p:grpSpPr>
          <a:xfrm>
            <a:off x="7838916" y="1437068"/>
            <a:ext cx="364122" cy="365739"/>
            <a:chOff x="5080175" y="1384100"/>
            <a:chExt cx="645950" cy="646525"/>
          </a:xfrm>
        </p:grpSpPr>
        <p:sp>
          <p:nvSpPr>
            <p:cNvPr id="726" name="Google Shape;726;p27"/>
            <p:cNvSpPr/>
            <p:nvPr/>
          </p:nvSpPr>
          <p:spPr>
            <a:xfrm>
              <a:off x="5434875" y="1800550"/>
              <a:ext cx="170350" cy="230075"/>
            </a:xfrm>
            <a:custGeom>
              <a:rect b="b" l="l" r="r" t="t"/>
              <a:pathLst>
                <a:path extrusionOk="0" h="9203" w="6814">
                  <a:moveTo>
                    <a:pt x="805" y="0"/>
                  </a:moveTo>
                  <a:lnTo>
                    <a:pt x="35" y="5331"/>
                  </a:lnTo>
                  <a:lnTo>
                    <a:pt x="12" y="5526"/>
                  </a:lnTo>
                  <a:lnTo>
                    <a:pt x="0" y="5710"/>
                  </a:lnTo>
                  <a:lnTo>
                    <a:pt x="0" y="5905"/>
                  </a:lnTo>
                  <a:lnTo>
                    <a:pt x="12" y="6089"/>
                  </a:lnTo>
                  <a:lnTo>
                    <a:pt x="35" y="6273"/>
                  </a:lnTo>
                  <a:lnTo>
                    <a:pt x="58" y="6445"/>
                  </a:lnTo>
                  <a:lnTo>
                    <a:pt x="104" y="6629"/>
                  </a:lnTo>
                  <a:lnTo>
                    <a:pt x="150" y="6802"/>
                  </a:lnTo>
                  <a:lnTo>
                    <a:pt x="207" y="6962"/>
                  </a:lnTo>
                  <a:lnTo>
                    <a:pt x="276" y="7135"/>
                  </a:lnTo>
                  <a:lnTo>
                    <a:pt x="345" y="7296"/>
                  </a:lnTo>
                  <a:lnTo>
                    <a:pt x="426" y="7456"/>
                  </a:lnTo>
                  <a:lnTo>
                    <a:pt x="517" y="7606"/>
                  </a:lnTo>
                  <a:lnTo>
                    <a:pt x="621" y="7755"/>
                  </a:lnTo>
                  <a:lnTo>
                    <a:pt x="724" y="7893"/>
                  </a:lnTo>
                  <a:lnTo>
                    <a:pt x="839" y="8031"/>
                  </a:lnTo>
                  <a:lnTo>
                    <a:pt x="954" y="8157"/>
                  </a:lnTo>
                  <a:lnTo>
                    <a:pt x="1080" y="8284"/>
                  </a:lnTo>
                  <a:lnTo>
                    <a:pt x="1218" y="8398"/>
                  </a:lnTo>
                  <a:lnTo>
                    <a:pt x="1356" y="8513"/>
                  </a:lnTo>
                  <a:lnTo>
                    <a:pt x="1505" y="8617"/>
                  </a:lnTo>
                  <a:lnTo>
                    <a:pt x="1655" y="8709"/>
                  </a:lnTo>
                  <a:lnTo>
                    <a:pt x="1804" y="8801"/>
                  </a:lnTo>
                  <a:lnTo>
                    <a:pt x="1965" y="8881"/>
                  </a:lnTo>
                  <a:lnTo>
                    <a:pt x="2137" y="8950"/>
                  </a:lnTo>
                  <a:lnTo>
                    <a:pt x="2310" y="9019"/>
                  </a:lnTo>
                  <a:lnTo>
                    <a:pt x="2482" y="9065"/>
                  </a:lnTo>
                  <a:lnTo>
                    <a:pt x="2654" y="9111"/>
                  </a:lnTo>
                  <a:lnTo>
                    <a:pt x="2838" y="9145"/>
                  </a:lnTo>
                  <a:lnTo>
                    <a:pt x="3022" y="9180"/>
                  </a:lnTo>
                  <a:lnTo>
                    <a:pt x="3217" y="9191"/>
                  </a:lnTo>
                  <a:lnTo>
                    <a:pt x="3401" y="9203"/>
                  </a:lnTo>
                  <a:lnTo>
                    <a:pt x="3596" y="9191"/>
                  </a:lnTo>
                  <a:lnTo>
                    <a:pt x="3780" y="9180"/>
                  </a:lnTo>
                  <a:lnTo>
                    <a:pt x="3975" y="9145"/>
                  </a:lnTo>
                  <a:lnTo>
                    <a:pt x="4148" y="9111"/>
                  </a:lnTo>
                  <a:lnTo>
                    <a:pt x="4332" y="9065"/>
                  </a:lnTo>
                  <a:lnTo>
                    <a:pt x="4504" y="9019"/>
                  </a:lnTo>
                  <a:lnTo>
                    <a:pt x="4676" y="8950"/>
                  </a:lnTo>
                  <a:lnTo>
                    <a:pt x="4837" y="8881"/>
                  </a:lnTo>
                  <a:lnTo>
                    <a:pt x="4998" y="8801"/>
                  </a:lnTo>
                  <a:lnTo>
                    <a:pt x="5159" y="8709"/>
                  </a:lnTo>
                  <a:lnTo>
                    <a:pt x="5308" y="8617"/>
                  </a:lnTo>
                  <a:lnTo>
                    <a:pt x="5457" y="8513"/>
                  </a:lnTo>
                  <a:lnTo>
                    <a:pt x="5595" y="8398"/>
                  </a:lnTo>
                  <a:lnTo>
                    <a:pt x="5722" y="8284"/>
                  </a:lnTo>
                  <a:lnTo>
                    <a:pt x="5848" y="8157"/>
                  </a:lnTo>
                  <a:lnTo>
                    <a:pt x="5974" y="8031"/>
                  </a:lnTo>
                  <a:lnTo>
                    <a:pt x="6089" y="7893"/>
                  </a:lnTo>
                  <a:lnTo>
                    <a:pt x="6193" y="7755"/>
                  </a:lnTo>
                  <a:lnTo>
                    <a:pt x="6285" y="7606"/>
                  </a:lnTo>
                  <a:lnTo>
                    <a:pt x="6377" y="7456"/>
                  </a:lnTo>
                  <a:lnTo>
                    <a:pt x="6468" y="7296"/>
                  </a:lnTo>
                  <a:lnTo>
                    <a:pt x="6537" y="7135"/>
                  </a:lnTo>
                  <a:lnTo>
                    <a:pt x="6606" y="6962"/>
                  </a:lnTo>
                  <a:lnTo>
                    <a:pt x="6664" y="6802"/>
                  </a:lnTo>
                  <a:lnTo>
                    <a:pt x="6710" y="6629"/>
                  </a:lnTo>
                  <a:lnTo>
                    <a:pt x="6756" y="6445"/>
                  </a:lnTo>
                  <a:lnTo>
                    <a:pt x="6779" y="6273"/>
                  </a:lnTo>
                  <a:lnTo>
                    <a:pt x="6802" y="6089"/>
                  </a:lnTo>
                  <a:lnTo>
                    <a:pt x="6813" y="5905"/>
                  </a:lnTo>
                  <a:lnTo>
                    <a:pt x="6813" y="5710"/>
                  </a:lnTo>
                  <a:lnTo>
                    <a:pt x="6802" y="5526"/>
                  </a:lnTo>
                  <a:lnTo>
                    <a:pt x="6779" y="5331"/>
                  </a:lnTo>
                  <a:lnTo>
                    <a:pt x="600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7"/>
            <p:cNvSpPr/>
            <p:nvPr/>
          </p:nvSpPr>
          <p:spPr>
            <a:xfrm>
              <a:off x="5318850" y="1535450"/>
              <a:ext cx="407275" cy="227500"/>
            </a:xfrm>
            <a:custGeom>
              <a:rect b="b" l="l" r="r" t="t"/>
              <a:pathLst>
                <a:path extrusionOk="0" h="9100" w="16291">
                  <a:moveTo>
                    <a:pt x="8214" y="3033"/>
                  </a:moveTo>
                  <a:lnTo>
                    <a:pt x="8295" y="3045"/>
                  </a:lnTo>
                  <a:lnTo>
                    <a:pt x="8364" y="3068"/>
                  </a:lnTo>
                  <a:lnTo>
                    <a:pt x="8433" y="3091"/>
                  </a:lnTo>
                  <a:lnTo>
                    <a:pt x="8502" y="3125"/>
                  </a:lnTo>
                  <a:lnTo>
                    <a:pt x="8559" y="3160"/>
                  </a:lnTo>
                  <a:lnTo>
                    <a:pt x="8628" y="3206"/>
                  </a:lnTo>
                  <a:lnTo>
                    <a:pt x="8685" y="3252"/>
                  </a:lnTo>
                  <a:lnTo>
                    <a:pt x="8731" y="3309"/>
                  </a:lnTo>
                  <a:lnTo>
                    <a:pt x="8777" y="3378"/>
                  </a:lnTo>
                  <a:lnTo>
                    <a:pt x="8823" y="3436"/>
                  </a:lnTo>
                  <a:lnTo>
                    <a:pt x="8846" y="3504"/>
                  </a:lnTo>
                  <a:lnTo>
                    <a:pt x="8869" y="3573"/>
                  </a:lnTo>
                  <a:lnTo>
                    <a:pt x="8892" y="3642"/>
                  </a:lnTo>
                  <a:lnTo>
                    <a:pt x="8904" y="3723"/>
                  </a:lnTo>
                  <a:lnTo>
                    <a:pt x="8904" y="3792"/>
                  </a:lnTo>
                  <a:lnTo>
                    <a:pt x="8904" y="3861"/>
                  </a:lnTo>
                  <a:lnTo>
                    <a:pt x="8892" y="3941"/>
                  </a:lnTo>
                  <a:lnTo>
                    <a:pt x="8869" y="4010"/>
                  </a:lnTo>
                  <a:lnTo>
                    <a:pt x="8846" y="4079"/>
                  </a:lnTo>
                  <a:lnTo>
                    <a:pt x="8823" y="4148"/>
                  </a:lnTo>
                  <a:lnTo>
                    <a:pt x="8777" y="4205"/>
                  </a:lnTo>
                  <a:lnTo>
                    <a:pt x="8731" y="4274"/>
                  </a:lnTo>
                  <a:lnTo>
                    <a:pt x="8685" y="4332"/>
                  </a:lnTo>
                  <a:lnTo>
                    <a:pt x="8628" y="4378"/>
                  </a:lnTo>
                  <a:lnTo>
                    <a:pt x="8559" y="4424"/>
                  </a:lnTo>
                  <a:lnTo>
                    <a:pt x="8502" y="4458"/>
                  </a:lnTo>
                  <a:lnTo>
                    <a:pt x="8433" y="4492"/>
                  </a:lnTo>
                  <a:lnTo>
                    <a:pt x="8364" y="4515"/>
                  </a:lnTo>
                  <a:lnTo>
                    <a:pt x="8295" y="4538"/>
                  </a:lnTo>
                  <a:lnTo>
                    <a:pt x="8214" y="4550"/>
                  </a:lnTo>
                  <a:lnTo>
                    <a:pt x="8077" y="4550"/>
                  </a:lnTo>
                  <a:lnTo>
                    <a:pt x="8008" y="4538"/>
                  </a:lnTo>
                  <a:lnTo>
                    <a:pt x="7927" y="4515"/>
                  </a:lnTo>
                  <a:lnTo>
                    <a:pt x="7858" y="4492"/>
                  </a:lnTo>
                  <a:lnTo>
                    <a:pt x="7789" y="4458"/>
                  </a:lnTo>
                  <a:lnTo>
                    <a:pt x="7732" y="4424"/>
                  </a:lnTo>
                  <a:lnTo>
                    <a:pt x="7674" y="4378"/>
                  </a:lnTo>
                  <a:lnTo>
                    <a:pt x="7617" y="4332"/>
                  </a:lnTo>
                  <a:lnTo>
                    <a:pt x="7560" y="4274"/>
                  </a:lnTo>
                  <a:lnTo>
                    <a:pt x="7514" y="4205"/>
                  </a:lnTo>
                  <a:lnTo>
                    <a:pt x="7479" y="4148"/>
                  </a:lnTo>
                  <a:lnTo>
                    <a:pt x="7445" y="4079"/>
                  </a:lnTo>
                  <a:lnTo>
                    <a:pt x="7422" y="4010"/>
                  </a:lnTo>
                  <a:lnTo>
                    <a:pt x="7399" y="3941"/>
                  </a:lnTo>
                  <a:lnTo>
                    <a:pt x="7387" y="3861"/>
                  </a:lnTo>
                  <a:lnTo>
                    <a:pt x="7387" y="3792"/>
                  </a:lnTo>
                  <a:lnTo>
                    <a:pt x="7387" y="3723"/>
                  </a:lnTo>
                  <a:lnTo>
                    <a:pt x="7399" y="3642"/>
                  </a:lnTo>
                  <a:lnTo>
                    <a:pt x="7422" y="3573"/>
                  </a:lnTo>
                  <a:lnTo>
                    <a:pt x="7445" y="3504"/>
                  </a:lnTo>
                  <a:lnTo>
                    <a:pt x="7479" y="3436"/>
                  </a:lnTo>
                  <a:lnTo>
                    <a:pt x="7514" y="3378"/>
                  </a:lnTo>
                  <a:lnTo>
                    <a:pt x="7560" y="3309"/>
                  </a:lnTo>
                  <a:lnTo>
                    <a:pt x="7617" y="3252"/>
                  </a:lnTo>
                  <a:lnTo>
                    <a:pt x="7674" y="3206"/>
                  </a:lnTo>
                  <a:lnTo>
                    <a:pt x="7732" y="3160"/>
                  </a:lnTo>
                  <a:lnTo>
                    <a:pt x="7789" y="3125"/>
                  </a:lnTo>
                  <a:lnTo>
                    <a:pt x="7858" y="3091"/>
                  </a:lnTo>
                  <a:lnTo>
                    <a:pt x="7927" y="3068"/>
                  </a:lnTo>
                  <a:lnTo>
                    <a:pt x="8008" y="3045"/>
                  </a:lnTo>
                  <a:lnTo>
                    <a:pt x="8077" y="3033"/>
                  </a:lnTo>
                  <a:close/>
                  <a:moveTo>
                    <a:pt x="5193" y="4550"/>
                  </a:moveTo>
                  <a:lnTo>
                    <a:pt x="5262" y="4561"/>
                  </a:lnTo>
                  <a:lnTo>
                    <a:pt x="5331" y="4584"/>
                  </a:lnTo>
                  <a:lnTo>
                    <a:pt x="5400" y="4607"/>
                  </a:lnTo>
                  <a:lnTo>
                    <a:pt x="5469" y="4642"/>
                  </a:lnTo>
                  <a:lnTo>
                    <a:pt x="5538" y="4676"/>
                  </a:lnTo>
                  <a:lnTo>
                    <a:pt x="5595" y="4722"/>
                  </a:lnTo>
                  <a:lnTo>
                    <a:pt x="5652" y="4768"/>
                  </a:lnTo>
                  <a:lnTo>
                    <a:pt x="5710" y="4826"/>
                  </a:lnTo>
                  <a:lnTo>
                    <a:pt x="5744" y="4895"/>
                  </a:lnTo>
                  <a:lnTo>
                    <a:pt x="5790" y="4952"/>
                  </a:lnTo>
                  <a:lnTo>
                    <a:pt x="5825" y="5021"/>
                  </a:lnTo>
                  <a:lnTo>
                    <a:pt x="5848" y="5090"/>
                  </a:lnTo>
                  <a:lnTo>
                    <a:pt x="5859" y="5159"/>
                  </a:lnTo>
                  <a:lnTo>
                    <a:pt x="5871" y="5239"/>
                  </a:lnTo>
                  <a:lnTo>
                    <a:pt x="5871" y="5308"/>
                  </a:lnTo>
                  <a:lnTo>
                    <a:pt x="5871" y="5377"/>
                  </a:lnTo>
                  <a:lnTo>
                    <a:pt x="5859" y="5446"/>
                  </a:lnTo>
                  <a:lnTo>
                    <a:pt x="5848" y="5526"/>
                  </a:lnTo>
                  <a:lnTo>
                    <a:pt x="5825" y="5595"/>
                  </a:lnTo>
                  <a:lnTo>
                    <a:pt x="5790" y="5664"/>
                  </a:lnTo>
                  <a:lnTo>
                    <a:pt x="5744" y="5722"/>
                  </a:lnTo>
                  <a:lnTo>
                    <a:pt x="5710" y="5791"/>
                  </a:lnTo>
                  <a:lnTo>
                    <a:pt x="5652" y="5848"/>
                  </a:lnTo>
                  <a:lnTo>
                    <a:pt x="5595" y="5894"/>
                  </a:lnTo>
                  <a:lnTo>
                    <a:pt x="5538" y="5940"/>
                  </a:lnTo>
                  <a:lnTo>
                    <a:pt x="5469" y="5975"/>
                  </a:lnTo>
                  <a:lnTo>
                    <a:pt x="5400" y="6009"/>
                  </a:lnTo>
                  <a:lnTo>
                    <a:pt x="5331" y="6032"/>
                  </a:lnTo>
                  <a:lnTo>
                    <a:pt x="5262" y="6055"/>
                  </a:lnTo>
                  <a:lnTo>
                    <a:pt x="5193" y="6066"/>
                  </a:lnTo>
                  <a:lnTo>
                    <a:pt x="5044" y="6066"/>
                  </a:lnTo>
                  <a:lnTo>
                    <a:pt x="4975" y="6055"/>
                  </a:lnTo>
                  <a:lnTo>
                    <a:pt x="4906" y="6032"/>
                  </a:lnTo>
                  <a:lnTo>
                    <a:pt x="4837" y="6009"/>
                  </a:lnTo>
                  <a:lnTo>
                    <a:pt x="4768" y="5975"/>
                  </a:lnTo>
                  <a:lnTo>
                    <a:pt x="4699" y="5940"/>
                  </a:lnTo>
                  <a:lnTo>
                    <a:pt x="4641" y="5894"/>
                  </a:lnTo>
                  <a:lnTo>
                    <a:pt x="4584" y="5848"/>
                  </a:lnTo>
                  <a:lnTo>
                    <a:pt x="4527" y="5791"/>
                  </a:lnTo>
                  <a:lnTo>
                    <a:pt x="4481" y="5722"/>
                  </a:lnTo>
                  <a:lnTo>
                    <a:pt x="4446" y="5664"/>
                  </a:lnTo>
                  <a:lnTo>
                    <a:pt x="4412" y="5595"/>
                  </a:lnTo>
                  <a:lnTo>
                    <a:pt x="4389" y="5526"/>
                  </a:lnTo>
                  <a:lnTo>
                    <a:pt x="4377" y="5446"/>
                  </a:lnTo>
                  <a:lnTo>
                    <a:pt x="4366" y="5377"/>
                  </a:lnTo>
                  <a:lnTo>
                    <a:pt x="4354" y="5308"/>
                  </a:lnTo>
                  <a:lnTo>
                    <a:pt x="4366" y="5239"/>
                  </a:lnTo>
                  <a:lnTo>
                    <a:pt x="4377" y="5159"/>
                  </a:lnTo>
                  <a:lnTo>
                    <a:pt x="4389" y="5090"/>
                  </a:lnTo>
                  <a:lnTo>
                    <a:pt x="4412" y="5021"/>
                  </a:lnTo>
                  <a:lnTo>
                    <a:pt x="4446" y="4952"/>
                  </a:lnTo>
                  <a:lnTo>
                    <a:pt x="4481" y="4895"/>
                  </a:lnTo>
                  <a:lnTo>
                    <a:pt x="4527" y="4826"/>
                  </a:lnTo>
                  <a:lnTo>
                    <a:pt x="4584" y="4768"/>
                  </a:lnTo>
                  <a:lnTo>
                    <a:pt x="4641" y="4722"/>
                  </a:lnTo>
                  <a:lnTo>
                    <a:pt x="4699" y="4676"/>
                  </a:lnTo>
                  <a:lnTo>
                    <a:pt x="4768" y="4642"/>
                  </a:lnTo>
                  <a:lnTo>
                    <a:pt x="4837" y="4607"/>
                  </a:lnTo>
                  <a:lnTo>
                    <a:pt x="4906" y="4584"/>
                  </a:lnTo>
                  <a:lnTo>
                    <a:pt x="4975" y="4561"/>
                  </a:lnTo>
                  <a:lnTo>
                    <a:pt x="5044" y="4550"/>
                  </a:lnTo>
                  <a:close/>
                  <a:moveTo>
                    <a:pt x="11247" y="4550"/>
                  </a:moveTo>
                  <a:lnTo>
                    <a:pt x="11316" y="4561"/>
                  </a:lnTo>
                  <a:lnTo>
                    <a:pt x="11397" y="4584"/>
                  </a:lnTo>
                  <a:lnTo>
                    <a:pt x="11466" y="4607"/>
                  </a:lnTo>
                  <a:lnTo>
                    <a:pt x="11535" y="4642"/>
                  </a:lnTo>
                  <a:lnTo>
                    <a:pt x="11592" y="4676"/>
                  </a:lnTo>
                  <a:lnTo>
                    <a:pt x="11661" y="4722"/>
                  </a:lnTo>
                  <a:lnTo>
                    <a:pt x="11718" y="4768"/>
                  </a:lnTo>
                  <a:lnTo>
                    <a:pt x="11764" y="4826"/>
                  </a:lnTo>
                  <a:lnTo>
                    <a:pt x="11810" y="4895"/>
                  </a:lnTo>
                  <a:lnTo>
                    <a:pt x="11845" y="4952"/>
                  </a:lnTo>
                  <a:lnTo>
                    <a:pt x="11879" y="5021"/>
                  </a:lnTo>
                  <a:lnTo>
                    <a:pt x="11902" y="5090"/>
                  </a:lnTo>
                  <a:lnTo>
                    <a:pt x="11925" y="5159"/>
                  </a:lnTo>
                  <a:lnTo>
                    <a:pt x="11937" y="5239"/>
                  </a:lnTo>
                  <a:lnTo>
                    <a:pt x="11937" y="5308"/>
                  </a:lnTo>
                  <a:lnTo>
                    <a:pt x="11937" y="5377"/>
                  </a:lnTo>
                  <a:lnTo>
                    <a:pt x="11925" y="5446"/>
                  </a:lnTo>
                  <a:lnTo>
                    <a:pt x="11902" y="5526"/>
                  </a:lnTo>
                  <a:lnTo>
                    <a:pt x="11879" y="5595"/>
                  </a:lnTo>
                  <a:lnTo>
                    <a:pt x="11845" y="5664"/>
                  </a:lnTo>
                  <a:lnTo>
                    <a:pt x="11810" y="5722"/>
                  </a:lnTo>
                  <a:lnTo>
                    <a:pt x="11764" y="5791"/>
                  </a:lnTo>
                  <a:lnTo>
                    <a:pt x="11718" y="5848"/>
                  </a:lnTo>
                  <a:lnTo>
                    <a:pt x="11661" y="5894"/>
                  </a:lnTo>
                  <a:lnTo>
                    <a:pt x="11592" y="5940"/>
                  </a:lnTo>
                  <a:lnTo>
                    <a:pt x="11535" y="5975"/>
                  </a:lnTo>
                  <a:lnTo>
                    <a:pt x="11466" y="6009"/>
                  </a:lnTo>
                  <a:lnTo>
                    <a:pt x="11397" y="6032"/>
                  </a:lnTo>
                  <a:lnTo>
                    <a:pt x="11316" y="6055"/>
                  </a:lnTo>
                  <a:lnTo>
                    <a:pt x="11247" y="6066"/>
                  </a:lnTo>
                  <a:lnTo>
                    <a:pt x="11109" y="6066"/>
                  </a:lnTo>
                  <a:lnTo>
                    <a:pt x="11029" y="6055"/>
                  </a:lnTo>
                  <a:lnTo>
                    <a:pt x="10960" y="6032"/>
                  </a:lnTo>
                  <a:lnTo>
                    <a:pt x="10891" y="6009"/>
                  </a:lnTo>
                  <a:lnTo>
                    <a:pt x="10822" y="5975"/>
                  </a:lnTo>
                  <a:lnTo>
                    <a:pt x="10765" y="5940"/>
                  </a:lnTo>
                  <a:lnTo>
                    <a:pt x="10696" y="5894"/>
                  </a:lnTo>
                  <a:lnTo>
                    <a:pt x="10638" y="5848"/>
                  </a:lnTo>
                  <a:lnTo>
                    <a:pt x="10592" y="5791"/>
                  </a:lnTo>
                  <a:lnTo>
                    <a:pt x="10547" y="5722"/>
                  </a:lnTo>
                  <a:lnTo>
                    <a:pt x="10501" y="5664"/>
                  </a:lnTo>
                  <a:lnTo>
                    <a:pt x="10478" y="5595"/>
                  </a:lnTo>
                  <a:lnTo>
                    <a:pt x="10455" y="5526"/>
                  </a:lnTo>
                  <a:lnTo>
                    <a:pt x="10432" y="5446"/>
                  </a:lnTo>
                  <a:lnTo>
                    <a:pt x="10420" y="5377"/>
                  </a:lnTo>
                  <a:lnTo>
                    <a:pt x="10420" y="5308"/>
                  </a:lnTo>
                  <a:lnTo>
                    <a:pt x="10420" y="5239"/>
                  </a:lnTo>
                  <a:lnTo>
                    <a:pt x="10432" y="5159"/>
                  </a:lnTo>
                  <a:lnTo>
                    <a:pt x="10455" y="5090"/>
                  </a:lnTo>
                  <a:lnTo>
                    <a:pt x="10478" y="5021"/>
                  </a:lnTo>
                  <a:lnTo>
                    <a:pt x="10501" y="4952"/>
                  </a:lnTo>
                  <a:lnTo>
                    <a:pt x="10547" y="4895"/>
                  </a:lnTo>
                  <a:lnTo>
                    <a:pt x="10592" y="4826"/>
                  </a:lnTo>
                  <a:lnTo>
                    <a:pt x="10638" y="4768"/>
                  </a:lnTo>
                  <a:lnTo>
                    <a:pt x="10696" y="4722"/>
                  </a:lnTo>
                  <a:lnTo>
                    <a:pt x="10765" y="4676"/>
                  </a:lnTo>
                  <a:lnTo>
                    <a:pt x="10822" y="4642"/>
                  </a:lnTo>
                  <a:lnTo>
                    <a:pt x="10891" y="4607"/>
                  </a:lnTo>
                  <a:lnTo>
                    <a:pt x="10960" y="4584"/>
                  </a:lnTo>
                  <a:lnTo>
                    <a:pt x="11029" y="4561"/>
                  </a:lnTo>
                  <a:lnTo>
                    <a:pt x="11109" y="4550"/>
                  </a:lnTo>
                  <a:close/>
                  <a:moveTo>
                    <a:pt x="8145" y="0"/>
                  </a:moveTo>
                  <a:lnTo>
                    <a:pt x="7789" y="12"/>
                  </a:lnTo>
                  <a:lnTo>
                    <a:pt x="7445" y="35"/>
                  </a:lnTo>
                  <a:lnTo>
                    <a:pt x="7089" y="69"/>
                  </a:lnTo>
                  <a:lnTo>
                    <a:pt x="6744" y="127"/>
                  </a:lnTo>
                  <a:lnTo>
                    <a:pt x="6411" y="184"/>
                  </a:lnTo>
                  <a:lnTo>
                    <a:pt x="6078" y="265"/>
                  </a:lnTo>
                  <a:lnTo>
                    <a:pt x="5744" y="357"/>
                  </a:lnTo>
                  <a:lnTo>
                    <a:pt x="5423" y="460"/>
                  </a:lnTo>
                  <a:lnTo>
                    <a:pt x="5101" y="586"/>
                  </a:lnTo>
                  <a:lnTo>
                    <a:pt x="4779" y="713"/>
                  </a:lnTo>
                  <a:lnTo>
                    <a:pt x="4481" y="851"/>
                  </a:lnTo>
                  <a:lnTo>
                    <a:pt x="4170" y="1011"/>
                  </a:lnTo>
                  <a:lnTo>
                    <a:pt x="3883" y="1184"/>
                  </a:lnTo>
                  <a:lnTo>
                    <a:pt x="3596" y="1356"/>
                  </a:lnTo>
                  <a:lnTo>
                    <a:pt x="3320" y="1551"/>
                  </a:lnTo>
                  <a:lnTo>
                    <a:pt x="3045" y="1747"/>
                  </a:lnTo>
                  <a:lnTo>
                    <a:pt x="2780" y="1965"/>
                  </a:lnTo>
                  <a:lnTo>
                    <a:pt x="2528" y="2183"/>
                  </a:lnTo>
                  <a:lnTo>
                    <a:pt x="2286" y="2413"/>
                  </a:lnTo>
                  <a:lnTo>
                    <a:pt x="2045" y="2654"/>
                  </a:lnTo>
                  <a:lnTo>
                    <a:pt x="1827" y="2907"/>
                  </a:lnTo>
                  <a:lnTo>
                    <a:pt x="1609" y="3171"/>
                  </a:lnTo>
                  <a:lnTo>
                    <a:pt x="1402" y="3447"/>
                  </a:lnTo>
                  <a:lnTo>
                    <a:pt x="1206" y="3723"/>
                  </a:lnTo>
                  <a:lnTo>
                    <a:pt x="1023" y="4010"/>
                  </a:lnTo>
                  <a:lnTo>
                    <a:pt x="850" y="4309"/>
                  </a:lnTo>
                  <a:lnTo>
                    <a:pt x="689" y="4619"/>
                  </a:lnTo>
                  <a:lnTo>
                    <a:pt x="540" y="4929"/>
                  </a:lnTo>
                  <a:lnTo>
                    <a:pt x="402" y="5251"/>
                  </a:lnTo>
                  <a:lnTo>
                    <a:pt x="287" y="5572"/>
                  </a:lnTo>
                  <a:lnTo>
                    <a:pt x="172" y="5906"/>
                  </a:lnTo>
                  <a:lnTo>
                    <a:pt x="81" y="6250"/>
                  </a:lnTo>
                  <a:lnTo>
                    <a:pt x="46" y="6377"/>
                  </a:lnTo>
                  <a:lnTo>
                    <a:pt x="23" y="6503"/>
                  </a:lnTo>
                  <a:lnTo>
                    <a:pt x="12" y="6641"/>
                  </a:lnTo>
                  <a:lnTo>
                    <a:pt x="0" y="6767"/>
                  </a:lnTo>
                  <a:lnTo>
                    <a:pt x="0" y="6894"/>
                  </a:lnTo>
                  <a:lnTo>
                    <a:pt x="12" y="7020"/>
                  </a:lnTo>
                  <a:lnTo>
                    <a:pt x="23" y="7146"/>
                  </a:lnTo>
                  <a:lnTo>
                    <a:pt x="46" y="7273"/>
                  </a:lnTo>
                  <a:lnTo>
                    <a:pt x="69" y="7388"/>
                  </a:lnTo>
                  <a:lnTo>
                    <a:pt x="104" y="7514"/>
                  </a:lnTo>
                  <a:lnTo>
                    <a:pt x="149" y="7629"/>
                  </a:lnTo>
                  <a:lnTo>
                    <a:pt x="195" y="7744"/>
                  </a:lnTo>
                  <a:lnTo>
                    <a:pt x="253" y="7859"/>
                  </a:lnTo>
                  <a:lnTo>
                    <a:pt x="310" y="7974"/>
                  </a:lnTo>
                  <a:lnTo>
                    <a:pt x="379" y="8077"/>
                  </a:lnTo>
                  <a:lnTo>
                    <a:pt x="460" y="8180"/>
                  </a:lnTo>
                  <a:lnTo>
                    <a:pt x="540" y="8284"/>
                  </a:lnTo>
                  <a:lnTo>
                    <a:pt x="632" y="8376"/>
                  </a:lnTo>
                  <a:lnTo>
                    <a:pt x="735" y="8468"/>
                  </a:lnTo>
                  <a:lnTo>
                    <a:pt x="839" y="8559"/>
                  </a:lnTo>
                  <a:lnTo>
                    <a:pt x="942" y="8640"/>
                  </a:lnTo>
                  <a:lnTo>
                    <a:pt x="1069" y="8709"/>
                  </a:lnTo>
                  <a:lnTo>
                    <a:pt x="1195" y="8778"/>
                  </a:lnTo>
                  <a:lnTo>
                    <a:pt x="1321" y="8847"/>
                  </a:lnTo>
                  <a:lnTo>
                    <a:pt x="1459" y="8904"/>
                  </a:lnTo>
                  <a:lnTo>
                    <a:pt x="1609" y="8950"/>
                  </a:lnTo>
                  <a:lnTo>
                    <a:pt x="1758" y="8996"/>
                  </a:lnTo>
                  <a:lnTo>
                    <a:pt x="1919" y="9030"/>
                  </a:lnTo>
                  <a:lnTo>
                    <a:pt x="2080" y="9053"/>
                  </a:lnTo>
                  <a:lnTo>
                    <a:pt x="2252" y="9076"/>
                  </a:lnTo>
                  <a:lnTo>
                    <a:pt x="2436" y="9088"/>
                  </a:lnTo>
                  <a:lnTo>
                    <a:pt x="2620" y="9099"/>
                  </a:lnTo>
                  <a:lnTo>
                    <a:pt x="14005" y="9099"/>
                  </a:lnTo>
                  <a:lnTo>
                    <a:pt x="14154" y="9088"/>
                  </a:lnTo>
                  <a:lnTo>
                    <a:pt x="14292" y="9076"/>
                  </a:lnTo>
                  <a:lnTo>
                    <a:pt x="14430" y="9053"/>
                  </a:lnTo>
                  <a:lnTo>
                    <a:pt x="14568" y="9030"/>
                  </a:lnTo>
                  <a:lnTo>
                    <a:pt x="14694" y="8996"/>
                  </a:lnTo>
                  <a:lnTo>
                    <a:pt x="14820" y="8950"/>
                  </a:lnTo>
                  <a:lnTo>
                    <a:pt x="14935" y="8893"/>
                  </a:lnTo>
                  <a:lnTo>
                    <a:pt x="15062" y="8835"/>
                  </a:lnTo>
                  <a:lnTo>
                    <a:pt x="15176" y="8778"/>
                  </a:lnTo>
                  <a:lnTo>
                    <a:pt x="15280" y="8709"/>
                  </a:lnTo>
                  <a:lnTo>
                    <a:pt x="15383" y="8628"/>
                  </a:lnTo>
                  <a:lnTo>
                    <a:pt x="15487" y="8548"/>
                  </a:lnTo>
                  <a:lnTo>
                    <a:pt x="15578" y="8468"/>
                  </a:lnTo>
                  <a:lnTo>
                    <a:pt x="15670" y="8376"/>
                  </a:lnTo>
                  <a:lnTo>
                    <a:pt x="15751" y="8284"/>
                  </a:lnTo>
                  <a:lnTo>
                    <a:pt x="15831" y="8180"/>
                  </a:lnTo>
                  <a:lnTo>
                    <a:pt x="15969" y="7974"/>
                  </a:lnTo>
                  <a:lnTo>
                    <a:pt x="16084" y="7744"/>
                  </a:lnTo>
                  <a:lnTo>
                    <a:pt x="16176" y="7514"/>
                  </a:lnTo>
                  <a:lnTo>
                    <a:pt x="16210" y="7388"/>
                  </a:lnTo>
                  <a:lnTo>
                    <a:pt x="16245" y="7261"/>
                  </a:lnTo>
                  <a:lnTo>
                    <a:pt x="16268" y="7146"/>
                  </a:lnTo>
                  <a:lnTo>
                    <a:pt x="16279" y="7020"/>
                  </a:lnTo>
                  <a:lnTo>
                    <a:pt x="16291" y="6894"/>
                  </a:lnTo>
                  <a:lnTo>
                    <a:pt x="16291" y="6756"/>
                  </a:lnTo>
                  <a:lnTo>
                    <a:pt x="16291" y="6629"/>
                  </a:lnTo>
                  <a:lnTo>
                    <a:pt x="16279" y="6503"/>
                  </a:lnTo>
                  <a:lnTo>
                    <a:pt x="16256" y="6377"/>
                  </a:lnTo>
                  <a:lnTo>
                    <a:pt x="16222" y="6250"/>
                  </a:lnTo>
                  <a:lnTo>
                    <a:pt x="16210" y="6193"/>
                  </a:lnTo>
                  <a:lnTo>
                    <a:pt x="16107" y="5860"/>
                  </a:lnTo>
                  <a:lnTo>
                    <a:pt x="16004" y="5538"/>
                  </a:lnTo>
                  <a:lnTo>
                    <a:pt x="15877" y="5228"/>
                  </a:lnTo>
                  <a:lnTo>
                    <a:pt x="15739" y="4918"/>
                  </a:lnTo>
                  <a:lnTo>
                    <a:pt x="15590" y="4607"/>
                  </a:lnTo>
                  <a:lnTo>
                    <a:pt x="15441" y="4309"/>
                  </a:lnTo>
                  <a:lnTo>
                    <a:pt x="15268" y="4021"/>
                  </a:lnTo>
                  <a:lnTo>
                    <a:pt x="15084" y="3734"/>
                  </a:lnTo>
                  <a:lnTo>
                    <a:pt x="14889" y="3459"/>
                  </a:lnTo>
                  <a:lnTo>
                    <a:pt x="14682" y="3194"/>
                  </a:lnTo>
                  <a:lnTo>
                    <a:pt x="14464" y="2930"/>
                  </a:lnTo>
                  <a:lnTo>
                    <a:pt x="14234" y="2677"/>
                  </a:lnTo>
                  <a:lnTo>
                    <a:pt x="14005" y="2436"/>
                  </a:lnTo>
                  <a:lnTo>
                    <a:pt x="13752" y="2206"/>
                  </a:lnTo>
                  <a:lnTo>
                    <a:pt x="13499" y="1988"/>
                  </a:lnTo>
                  <a:lnTo>
                    <a:pt x="13235" y="1770"/>
                  </a:lnTo>
                  <a:lnTo>
                    <a:pt x="12971" y="1574"/>
                  </a:lnTo>
                  <a:lnTo>
                    <a:pt x="12683" y="1379"/>
                  </a:lnTo>
                  <a:lnTo>
                    <a:pt x="12396" y="1195"/>
                  </a:lnTo>
                  <a:lnTo>
                    <a:pt x="12109" y="1034"/>
                  </a:lnTo>
                  <a:lnTo>
                    <a:pt x="11810" y="874"/>
                  </a:lnTo>
                  <a:lnTo>
                    <a:pt x="11500" y="724"/>
                  </a:lnTo>
                  <a:lnTo>
                    <a:pt x="11190" y="598"/>
                  </a:lnTo>
                  <a:lnTo>
                    <a:pt x="10868" y="472"/>
                  </a:lnTo>
                  <a:lnTo>
                    <a:pt x="10547" y="368"/>
                  </a:lnTo>
                  <a:lnTo>
                    <a:pt x="10213" y="276"/>
                  </a:lnTo>
                  <a:lnTo>
                    <a:pt x="9880" y="196"/>
                  </a:lnTo>
                  <a:lnTo>
                    <a:pt x="9536" y="127"/>
                  </a:lnTo>
                  <a:lnTo>
                    <a:pt x="9191" y="69"/>
                  </a:lnTo>
                  <a:lnTo>
                    <a:pt x="8846" y="35"/>
                  </a:lnTo>
                  <a:lnTo>
                    <a:pt x="8502" y="12"/>
                  </a:lnTo>
                  <a:lnTo>
                    <a:pt x="814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7"/>
            <p:cNvSpPr/>
            <p:nvPr/>
          </p:nvSpPr>
          <p:spPr>
            <a:xfrm>
              <a:off x="5224050" y="1687100"/>
              <a:ext cx="175225" cy="343525"/>
            </a:xfrm>
            <a:custGeom>
              <a:rect b="b" l="l" r="r" t="t"/>
              <a:pathLst>
                <a:path extrusionOk="0" h="13741" w="7009">
                  <a:moveTo>
                    <a:pt x="1000" y="0"/>
                  </a:moveTo>
                  <a:lnTo>
                    <a:pt x="12" y="9892"/>
                  </a:lnTo>
                  <a:lnTo>
                    <a:pt x="1" y="10076"/>
                  </a:lnTo>
                  <a:lnTo>
                    <a:pt x="1" y="10271"/>
                  </a:lnTo>
                  <a:lnTo>
                    <a:pt x="1" y="10455"/>
                  </a:lnTo>
                  <a:lnTo>
                    <a:pt x="24" y="10639"/>
                  </a:lnTo>
                  <a:lnTo>
                    <a:pt x="47" y="10823"/>
                  </a:lnTo>
                  <a:lnTo>
                    <a:pt x="81" y="11006"/>
                  </a:lnTo>
                  <a:lnTo>
                    <a:pt x="127" y="11190"/>
                  </a:lnTo>
                  <a:lnTo>
                    <a:pt x="185" y="11363"/>
                  </a:lnTo>
                  <a:lnTo>
                    <a:pt x="242" y="11523"/>
                  </a:lnTo>
                  <a:lnTo>
                    <a:pt x="311" y="11696"/>
                  </a:lnTo>
                  <a:lnTo>
                    <a:pt x="392" y="11857"/>
                  </a:lnTo>
                  <a:lnTo>
                    <a:pt x="483" y="12006"/>
                  </a:lnTo>
                  <a:lnTo>
                    <a:pt x="575" y="12167"/>
                  </a:lnTo>
                  <a:lnTo>
                    <a:pt x="679" y="12305"/>
                  </a:lnTo>
                  <a:lnTo>
                    <a:pt x="794" y="12454"/>
                  </a:lnTo>
                  <a:lnTo>
                    <a:pt x="909" y="12580"/>
                  </a:lnTo>
                  <a:lnTo>
                    <a:pt x="1035" y="12718"/>
                  </a:lnTo>
                  <a:lnTo>
                    <a:pt x="1161" y="12833"/>
                  </a:lnTo>
                  <a:lnTo>
                    <a:pt x="1299" y="12948"/>
                  </a:lnTo>
                  <a:lnTo>
                    <a:pt x="1437" y="13063"/>
                  </a:lnTo>
                  <a:lnTo>
                    <a:pt x="1586" y="13166"/>
                  </a:lnTo>
                  <a:lnTo>
                    <a:pt x="1736" y="13258"/>
                  </a:lnTo>
                  <a:lnTo>
                    <a:pt x="1897" y="13350"/>
                  </a:lnTo>
                  <a:lnTo>
                    <a:pt x="2057" y="13419"/>
                  </a:lnTo>
                  <a:lnTo>
                    <a:pt x="2230" y="13499"/>
                  </a:lnTo>
                  <a:lnTo>
                    <a:pt x="2402" y="13557"/>
                  </a:lnTo>
                  <a:lnTo>
                    <a:pt x="2574" y="13614"/>
                  </a:lnTo>
                  <a:lnTo>
                    <a:pt x="2758" y="13649"/>
                  </a:lnTo>
                  <a:lnTo>
                    <a:pt x="2942" y="13695"/>
                  </a:lnTo>
                  <a:lnTo>
                    <a:pt x="3126" y="13718"/>
                  </a:lnTo>
                  <a:lnTo>
                    <a:pt x="3310" y="13729"/>
                  </a:lnTo>
                  <a:lnTo>
                    <a:pt x="3505" y="13741"/>
                  </a:lnTo>
                  <a:lnTo>
                    <a:pt x="3700" y="13729"/>
                  </a:lnTo>
                  <a:lnTo>
                    <a:pt x="3884" y="13718"/>
                  </a:lnTo>
                  <a:lnTo>
                    <a:pt x="4068" y="13695"/>
                  </a:lnTo>
                  <a:lnTo>
                    <a:pt x="4252" y="13649"/>
                  </a:lnTo>
                  <a:lnTo>
                    <a:pt x="4435" y="13614"/>
                  </a:lnTo>
                  <a:lnTo>
                    <a:pt x="4608" y="13557"/>
                  </a:lnTo>
                  <a:lnTo>
                    <a:pt x="4780" y="13499"/>
                  </a:lnTo>
                  <a:lnTo>
                    <a:pt x="4952" y="13419"/>
                  </a:lnTo>
                  <a:lnTo>
                    <a:pt x="5113" y="13350"/>
                  </a:lnTo>
                  <a:lnTo>
                    <a:pt x="5274" y="13258"/>
                  </a:lnTo>
                  <a:lnTo>
                    <a:pt x="5423" y="13166"/>
                  </a:lnTo>
                  <a:lnTo>
                    <a:pt x="5573" y="13063"/>
                  </a:lnTo>
                  <a:lnTo>
                    <a:pt x="5711" y="12948"/>
                  </a:lnTo>
                  <a:lnTo>
                    <a:pt x="5849" y="12833"/>
                  </a:lnTo>
                  <a:lnTo>
                    <a:pt x="5975" y="12718"/>
                  </a:lnTo>
                  <a:lnTo>
                    <a:pt x="6101" y="12580"/>
                  </a:lnTo>
                  <a:lnTo>
                    <a:pt x="6216" y="12454"/>
                  </a:lnTo>
                  <a:lnTo>
                    <a:pt x="6320" y="12305"/>
                  </a:lnTo>
                  <a:lnTo>
                    <a:pt x="6423" y="12167"/>
                  </a:lnTo>
                  <a:lnTo>
                    <a:pt x="6526" y="12006"/>
                  </a:lnTo>
                  <a:lnTo>
                    <a:pt x="6607" y="11857"/>
                  </a:lnTo>
                  <a:lnTo>
                    <a:pt x="6687" y="11696"/>
                  </a:lnTo>
                  <a:lnTo>
                    <a:pt x="6756" y="11523"/>
                  </a:lnTo>
                  <a:lnTo>
                    <a:pt x="6825" y="11363"/>
                  </a:lnTo>
                  <a:lnTo>
                    <a:pt x="6871" y="11190"/>
                  </a:lnTo>
                  <a:lnTo>
                    <a:pt x="6917" y="11006"/>
                  </a:lnTo>
                  <a:lnTo>
                    <a:pt x="6951" y="10823"/>
                  </a:lnTo>
                  <a:lnTo>
                    <a:pt x="6986" y="10639"/>
                  </a:lnTo>
                  <a:lnTo>
                    <a:pt x="6997" y="10455"/>
                  </a:lnTo>
                  <a:lnTo>
                    <a:pt x="7009" y="10271"/>
                  </a:lnTo>
                  <a:lnTo>
                    <a:pt x="6997" y="10076"/>
                  </a:lnTo>
                  <a:lnTo>
                    <a:pt x="6986" y="9892"/>
                  </a:lnTo>
                  <a:lnTo>
                    <a:pt x="6469" y="4538"/>
                  </a:lnTo>
                  <a:lnTo>
                    <a:pt x="5757" y="4538"/>
                  </a:lnTo>
                  <a:lnTo>
                    <a:pt x="5538" y="4515"/>
                  </a:lnTo>
                  <a:lnTo>
                    <a:pt x="5332" y="4492"/>
                  </a:lnTo>
                  <a:lnTo>
                    <a:pt x="5125" y="4446"/>
                  </a:lnTo>
                  <a:lnTo>
                    <a:pt x="4918" y="4389"/>
                  </a:lnTo>
                  <a:lnTo>
                    <a:pt x="4711" y="4332"/>
                  </a:lnTo>
                  <a:lnTo>
                    <a:pt x="4527" y="4251"/>
                  </a:lnTo>
                  <a:lnTo>
                    <a:pt x="4332" y="4171"/>
                  </a:lnTo>
                  <a:lnTo>
                    <a:pt x="4148" y="4079"/>
                  </a:lnTo>
                  <a:lnTo>
                    <a:pt x="3976" y="3975"/>
                  </a:lnTo>
                  <a:lnTo>
                    <a:pt x="3804" y="3861"/>
                  </a:lnTo>
                  <a:lnTo>
                    <a:pt x="3643" y="3734"/>
                  </a:lnTo>
                  <a:lnTo>
                    <a:pt x="3482" y="3608"/>
                  </a:lnTo>
                  <a:lnTo>
                    <a:pt x="3333" y="3470"/>
                  </a:lnTo>
                  <a:lnTo>
                    <a:pt x="3195" y="3321"/>
                  </a:lnTo>
                  <a:lnTo>
                    <a:pt x="3057" y="3171"/>
                  </a:lnTo>
                  <a:lnTo>
                    <a:pt x="2930" y="3010"/>
                  </a:lnTo>
                  <a:lnTo>
                    <a:pt x="2816" y="2838"/>
                  </a:lnTo>
                  <a:lnTo>
                    <a:pt x="2712" y="2666"/>
                  </a:lnTo>
                  <a:lnTo>
                    <a:pt x="2609" y="2493"/>
                  </a:lnTo>
                  <a:lnTo>
                    <a:pt x="2517" y="2310"/>
                  </a:lnTo>
                  <a:lnTo>
                    <a:pt x="2436" y="2114"/>
                  </a:lnTo>
                  <a:lnTo>
                    <a:pt x="2368" y="1919"/>
                  </a:lnTo>
                  <a:lnTo>
                    <a:pt x="2310" y="1724"/>
                  </a:lnTo>
                  <a:lnTo>
                    <a:pt x="2264" y="1517"/>
                  </a:lnTo>
                  <a:lnTo>
                    <a:pt x="2230" y="1310"/>
                  </a:lnTo>
                  <a:lnTo>
                    <a:pt x="2207" y="1092"/>
                  </a:lnTo>
                  <a:lnTo>
                    <a:pt x="2195" y="885"/>
                  </a:lnTo>
                  <a:lnTo>
                    <a:pt x="2195" y="667"/>
                  </a:lnTo>
                  <a:lnTo>
                    <a:pt x="2207" y="448"/>
                  </a:lnTo>
                  <a:lnTo>
                    <a:pt x="2241" y="219"/>
                  </a:lnTo>
                  <a:lnTo>
                    <a:pt x="227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7"/>
            <p:cNvSpPr/>
            <p:nvPr/>
          </p:nvSpPr>
          <p:spPr>
            <a:xfrm>
              <a:off x="5080175" y="1384100"/>
              <a:ext cx="457550" cy="265100"/>
            </a:xfrm>
            <a:custGeom>
              <a:rect b="b" l="l" r="r" t="t"/>
              <a:pathLst>
                <a:path extrusionOk="0" h="10604" w="18302">
                  <a:moveTo>
                    <a:pt x="9995" y="3033"/>
                  </a:moveTo>
                  <a:lnTo>
                    <a:pt x="10064" y="3045"/>
                  </a:lnTo>
                  <a:lnTo>
                    <a:pt x="10133" y="3056"/>
                  </a:lnTo>
                  <a:lnTo>
                    <a:pt x="10202" y="3079"/>
                  </a:lnTo>
                  <a:lnTo>
                    <a:pt x="10271" y="3113"/>
                  </a:lnTo>
                  <a:lnTo>
                    <a:pt x="10328" y="3148"/>
                  </a:lnTo>
                  <a:lnTo>
                    <a:pt x="10397" y="3194"/>
                  </a:lnTo>
                  <a:lnTo>
                    <a:pt x="10455" y="3251"/>
                  </a:lnTo>
                  <a:lnTo>
                    <a:pt x="10501" y="3309"/>
                  </a:lnTo>
                  <a:lnTo>
                    <a:pt x="10547" y="3366"/>
                  </a:lnTo>
                  <a:lnTo>
                    <a:pt x="10593" y="3435"/>
                  </a:lnTo>
                  <a:lnTo>
                    <a:pt x="10616" y="3504"/>
                  </a:lnTo>
                  <a:lnTo>
                    <a:pt x="10639" y="3573"/>
                  </a:lnTo>
                  <a:lnTo>
                    <a:pt x="10662" y="3642"/>
                  </a:lnTo>
                  <a:lnTo>
                    <a:pt x="10673" y="3711"/>
                  </a:lnTo>
                  <a:lnTo>
                    <a:pt x="10673" y="3791"/>
                  </a:lnTo>
                  <a:lnTo>
                    <a:pt x="10673" y="3860"/>
                  </a:lnTo>
                  <a:lnTo>
                    <a:pt x="10662" y="3929"/>
                  </a:lnTo>
                  <a:lnTo>
                    <a:pt x="10639" y="3998"/>
                  </a:lnTo>
                  <a:lnTo>
                    <a:pt x="10616" y="4067"/>
                  </a:lnTo>
                  <a:lnTo>
                    <a:pt x="10593" y="4136"/>
                  </a:lnTo>
                  <a:lnTo>
                    <a:pt x="10547" y="4205"/>
                  </a:lnTo>
                  <a:lnTo>
                    <a:pt x="10501" y="4262"/>
                  </a:lnTo>
                  <a:lnTo>
                    <a:pt x="10455" y="4320"/>
                  </a:lnTo>
                  <a:lnTo>
                    <a:pt x="10397" y="4377"/>
                  </a:lnTo>
                  <a:lnTo>
                    <a:pt x="10328" y="4423"/>
                  </a:lnTo>
                  <a:lnTo>
                    <a:pt x="10271" y="4458"/>
                  </a:lnTo>
                  <a:lnTo>
                    <a:pt x="10202" y="4492"/>
                  </a:lnTo>
                  <a:lnTo>
                    <a:pt x="10133" y="4515"/>
                  </a:lnTo>
                  <a:lnTo>
                    <a:pt x="10064" y="4527"/>
                  </a:lnTo>
                  <a:lnTo>
                    <a:pt x="9995" y="4538"/>
                  </a:lnTo>
                  <a:lnTo>
                    <a:pt x="9846" y="4538"/>
                  </a:lnTo>
                  <a:lnTo>
                    <a:pt x="9777" y="4527"/>
                  </a:lnTo>
                  <a:lnTo>
                    <a:pt x="9696" y="4515"/>
                  </a:lnTo>
                  <a:lnTo>
                    <a:pt x="9628" y="4492"/>
                  </a:lnTo>
                  <a:lnTo>
                    <a:pt x="9570" y="4458"/>
                  </a:lnTo>
                  <a:lnTo>
                    <a:pt x="9501" y="4423"/>
                  </a:lnTo>
                  <a:lnTo>
                    <a:pt x="9444" y="4377"/>
                  </a:lnTo>
                  <a:lnTo>
                    <a:pt x="9386" y="4320"/>
                  </a:lnTo>
                  <a:lnTo>
                    <a:pt x="9329" y="4262"/>
                  </a:lnTo>
                  <a:lnTo>
                    <a:pt x="9283" y="4205"/>
                  </a:lnTo>
                  <a:lnTo>
                    <a:pt x="9248" y="4136"/>
                  </a:lnTo>
                  <a:lnTo>
                    <a:pt x="9214" y="4067"/>
                  </a:lnTo>
                  <a:lnTo>
                    <a:pt x="9191" y="3998"/>
                  </a:lnTo>
                  <a:lnTo>
                    <a:pt x="9168" y="3929"/>
                  </a:lnTo>
                  <a:lnTo>
                    <a:pt x="9168" y="3860"/>
                  </a:lnTo>
                  <a:lnTo>
                    <a:pt x="9157" y="3791"/>
                  </a:lnTo>
                  <a:lnTo>
                    <a:pt x="9168" y="3711"/>
                  </a:lnTo>
                  <a:lnTo>
                    <a:pt x="9168" y="3642"/>
                  </a:lnTo>
                  <a:lnTo>
                    <a:pt x="9191" y="3573"/>
                  </a:lnTo>
                  <a:lnTo>
                    <a:pt x="9214" y="3504"/>
                  </a:lnTo>
                  <a:lnTo>
                    <a:pt x="9248" y="3435"/>
                  </a:lnTo>
                  <a:lnTo>
                    <a:pt x="9283" y="3366"/>
                  </a:lnTo>
                  <a:lnTo>
                    <a:pt x="9329" y="3309"/>
                  </a:lnTo>
                  <a:lnTo>
                    <a:pt x="9386" y="3251"/>
                  </a:lnTo>
                  <a:lnTo>
                    <a:pt x="9444" y="3194"/>
                  </a:lnTo>
                  <a:lnTo>
                    <a:pt x="9501" y="3148"/>
                  </a:lnTo>
                  <a:lnTo>
                    <a:pt x="9570" y="3113"/>
                  </a:lnTo>
                  <a:lnTo>
                    <a:pt x="9628" y="3079"/>
                  </a:lnTo>
                  <a:lnTo>
                    <a:pt x="9696" y="3056"/>
                  </a:lnTo>
                  <a:lnTo>
                    <a:pt x="9777" y="3045"/>
                  </a:lnTo>
                  <a:lnTo>
                    <a:pt x="9846" y="3033"/>
                  </a:lnTo>
                  <a:close/>
                  <a:moveTo>
                    <a:pt x="6882" y="4538"/>
                  </a:moveTo>
                  <a:lnTo>
                    <a:pt x="6962" y="4550"/>
                  </a:lnTo>
                  <a:lnTo>
                    <a:pt x="7031" y="4561"/>
                  </a:lnTo>
                  <a:lnTo>
                    <a:pt x="7100" y="4572"/>
                  </a:lnTo>
                  <a:lnTo>
                    <a:pt x="7169" y="4595"/>
                  </a:lnTo>
                  <a:lnTo>
                    <a:pt x="7238" y="4630"/>
                  </a:lnTo>
                  <a:lnTo>
                    <a:pt x="7307" y="4664"/>
                  </a:lnTo>
                  <a:lnTo>
                    <a:pt x="7364" y="4710"/>
                  </a:lnTo>
                  <a:lnTo>
                    <a:pt x="7422" y="4768"/>
                  </a:lnTo>
                  <a:lnTo>
                    <a:pt x="7479" y="4825"/>
                  </a:lnTo>
                  <a:lnTo>
                    <a:pt x="7525" y="4883"/>
                  </a:lnTo>
                  <a:lnTo>
                    <a:pt x="7560" y="4952"/>
                  </a:lnTo>
                  <a:lnTo>
                    <a:pt x="7594" y="5021"/>
                  </a:lnTo>
                  <a:lnTo>
                    <a:pt x="7617" y="5089"/>
                  </a:lnTo>
                  <a:lnTo>
                    <a:pt x="7629" y="5158"/>
                  </a:lnTo>
                  <a:lnTo>
                    <a:pt x="7640" y="5227"/>
                  </a:lnTo>
                  <a:lnTo>
                    <a:pt x="7640" y="5296"/>
                  </a:lnTo>
                  <a:lnTo>
                    <a:pt x="7640" y="5377"/>
                  </a:lnTo>
                  <a:lnTo>
                    <a:pt x="7629" y="5446"/>
                  </a:lnTo>
                  <a:lnTo>
                    <a:pt x="7617" y="5515"/>
                  </a:lnTo>
                  <a:lnTo>
                    <a:pt x="7594" y="5583"/>
                  </a:lnTo>
                  <a:lnTo>
                    <a:pt x="7560" y="5652"/>
                  </a:lnTo>
                  <a:lnTo>
                    <a:pt x="7525" y="5721"/>
                  </a:lnTo>
                  <a:lnTo>
                    <a:pt x="7479" y="5779"/>
                  </a:lnTo>
                  <a:lnTo>
                    <a:pt x="7422" y="5836"/>
                  </a:lnTo>
                  <a:lnTo>
                    <a:pt x="7364" y="5894"/>
                  </a:lnTo>
                  <a:lnTo>
                    <a:pt x="7307" y="5928"/>
                  </a:lnTo>
                  <a:lnTo>
                    <a:pt x="7238" y="5974"/>
                  </a:lnTo>
                  <a:lnTo>
                    <a:pt x="7169" y="6009"/>
                  </a:lnTo>
                  <a:lnTo>
                    <a:pt x="7100" y="6032"/>
                  </a:lnTo>
                  <a:lnTo>
                    <a:pt x="7031" y="6043"/>
                  </a:lnTo>
                  <a:lnTo>
                    <a:pt x="6962" y="6054"/>
                  </a:lnTo>
                  <a:lnTo>
                    <a:pt x="6813" y="6054"/>
                  </a:lnTo>
                  <a:lnTo>
                    <a:pt x="6744" y="6043"/>
                  </a:lnTo>
                  <a:lnTo>
                    <a:pt x="6675" y="6032"/>
                  </a:lnTo>
                  <a:lnTo>
                    <a:pt x="6606" y="6009"/>
                  </a:lnTo>
                  <a:lnTo>
                    <a:pt x="6537" y="5974"/>
                  </a:lnTo>
                  <a:lnTo>
                    <a:pt x="6468" y="5928"/>
                  </a:lnTo>
                  <a:lnTo>
                    <a:pt x="6411" y="5894"/>
                  </a:lnTo>
                  <a:lnTo>
                    <a:pt x="6353" y="5836"/>
                  </a:lnTo>
                  <a:lnTo>
                    <a:pt x="6296" y="5779"/>
                  </a:lnTo>
                  <a:lnTo>
                    <a:pt x="6250" y="5721"/>
                  </a:lnTo>
                  <a:lnTo>
                    <a:pt x="6215" y="5652"/>
                  </a:lnTo>
                  <a:lnTo>
                    <a:pt x="6181" y="5583"/>
                  </a:lnTo>
                  <a:lnTo>
                    <a:pt x="6158" y="5515"/>
                  </a:lnTo>
                  <a:lnTo>
                    <a:pt x="6147" y="5446"/>
                  </a:lnTo>
                  <a:lnTo>
                    <a:pt x="6135" y="5377"/>
                  </a:lnTo>
                  <a:lnTo>
                    <a:pt x="6135" y="5296"/>
                  </a:lnTo>
                  <a:lnTo>
                    <a:pt x="6135" y="5227"/>
                  </a:lnTo>
                  <a:lnTo>
                    <a:pt x="6147" y="5158"/>
                  </a:lnTo>
                  <a:lnTo>
                    <a:pt x="6158" y="5089"/>
                  </a:lnTo>
                  <a:lnTo>
                    <a:pt x="6181" y="5021"/>
                  </a:lnTo>
                  <a:lnTo>
                    <a:pt x="6215" y="4952"/>
                  </a:lnTo>
                  <a:lnTo>
                    <a:pt x="6250" y="4883"/>
                  </a:lnTo>
                  <a:lnTo>
                    <a:pt x="6296" y="4825"/>
                  </a:lnTo>
                  <a:lnTo>
                    <a:pt x="6353" y="4768"/>
                  </a:lnTo>
                  <a:lnTo>
                    <a:pt x="6411" y="4710"/>
                  </a:lnTo>
                  <a:lnTo>
                    <a:pt x="6468" y="4664"/>
                  </a:lnTo>
                  <a:lnTo>
                    <a:pt x="6537" y="4630"/>
                  </a:lnTo>
                  <a:lnTo>
                    <a:pt x="6606" y="4595"/>
                  </a:lnTo>
                  <a:lnTo>
                    <a:pt x="6675" y="4572"/>
                  </a:lnTo>
                  <a:lnTo>
                    <a:pt x="6744" y="4561"/>
                  </a:lnTo>
                  <a:lnTo>
                    <a:pt x="6813" y="4550"/>
                  </a:lnTo>
                  <a:lnTo>
                    <a:pt x="6882" y="4538"/>
                  </a:lnTo>
                  <a:close/>
                  <a:moveTo>
                    <a:pt x="9915" y="0"/>
                  </a:moveTo>
                  <a:lnTo>
                    <a:pt x="9478" y="12"/>
                  </a:lnTo>
                  <a:lnTo>
                    <a:pt x="9042" y="35"/>
                  </a:lnTo>
                  <a:lnTo>
                    <a:pt x="8605" y="80"/>
                  </a:lnTo>
                  <a:lnTo>
                    <a:pt x="8180" y="149"/>
                  </a:lnTo>
                  <a:lnTo>
                    <a:pt x="7755" y="241"/>
                  </a:lnTo>
                  <a:lnTo>
                    <a:pt x="7330" y="333"/>
                  </a:lnTo>
                  <a:lnTo>
                    <a:pt x="6916" y="460"/>
                  </a:lnTo>
                  <a:lnTo>
                    <a:pt x="6514" y="597"/>
                  </a:lnTo>
                  <a:lnTo>
                    <a:pt x="6112" y="747"/>
                  </a:lnTo>
                  <a:lnTo>
                    <a:pt x="5721" y="919"/>
                  </a:lnTo>
                  <a:lnTo>
                    <a:pt x="5342" y="1103"/>
                  </a:lnTo>
                  <a:lnTo>
                    <a:pt x="4963" y="1298"/>
                  </a:lnTo>
                  <a:lnTo>
                    <a:pt x="4596" y="1517"/>
                  </a:lnTo>
                  <a:lnTo>
                    <a:pt x="4239" y="1746"/>
                  </a:lnTo>
                  <a:lnTo>
                    <a:pt x="3883" y="1988"/>
                  </a:lnTo>
                  <a:lnTo>
                    <a:pt x="3550" y="2252"/>
                  </a:lnTo>
                  <a:lnTo>
                    <a:pt x="3228" y="2516"/>
                  </a:lnTo>
                  <a:lnTo>
                    <a:pt x="2907" y="2803"/>
                  </a:lnTo>
                  <a:lnTo>
                    <a:pt x="2608" y="3102"/>
                  </a:lnTo>
                  <a:lnTo>
                    <a:pt x="2321" y="3412"/>
                  </a:lnTo>
                  <a:lnTo>
                    <a:pt x="2045" y="3734"/>
                  </a:lnTo>
                  <a:lnTo>
                    <a:pt x="1781" y="4067"/>
                  </a:lnTo>
                  <a:lnTo>
                    <a:pt x="1528" y="4412"/>
                  </a:lnTo>
                  <a:lnTo>
                    <a:pt x="1298" y="4768"/>
                  </a:lnTo>
                  <a:lnTo>
                    <a:pt x="1080" y="5135"/>
                  </a:lnTo>
                  <a:lnTo>
                    <a:pt x="885" y="5515"/>
                  </a:lnTo>
                  <a:lnTo>
                    <a:pt x="690" y="5894"/>
                  </a:lnTo>
                  <a:lnTo>
                    <a:pt x="529" y="6296"/>
                  </a:lnTo>
                  <a:lnTo>
                    <a:pt x="379" y="6698"/>
                  </a:lnTo>
                  <a:lnTo>
                    <a:pt x="241" y="7111"/>
                  </a:lnTo>
                  <a:lnTo>
                    <a:pt x="138" y="7525"/>
                  </a:lnTo>
                  <a:lnTo>
                    <a:pt x="35" y="7962"/>
                  </a:lnTo>
                  <a:lnTo>
                    <a:pt x="23" y="8088"/>
                  </a:lnTo>
                  <a:lnTo>
                    <a:pt x="0" y="8214"/>
                  </a:lnTo>
                  <a:lnTo>
                    <a:pt x="0" y="8341"/>
                  </a:lnTo>
                  <a:lnTo>
                    <a:pt x="0" y="8456"/>
                  </a:lnTo>
                  <a:lnTo>
                    <a:pt x="12" y="8582"/>
                  </a:lnTo>
                  <a:lnTo>
                    <a:pt x="23" y="8708"/>
                  </a:lnTo>
                  <a:lnTo>
                    <a:pt x="46" y="8823"/>
                  </a:lnTo>
                  <a:lnTo>
                    <a:pt x="81" y="8950"/>
                  </a:lnTo>
                  <a:lnTo>
                    <a:pt x="161" y="9168"/>
                  </a:lnTo>
                  <a:lnTo>
                    <a:pt x="264" y="9386"/>
                  </a:lnTo>
                  <a:lnTo>
                    <a:pt x="391" y="9593"/>
                  </a:lnTo>
                  <a:lnTo>
                    <a:pt x="529" y="9788"/>
                  </a:lnTo>
                  <a:lnTo>
                    <a:pt x="701" y="9961"/>
                  </a:lnTo>
                  <a:lnTo>
                    <a:pt x="885" y="10121"/>
                  </a:lnTo>
                  <a:lnTo>
                    <a:pt x="1092" y="10259"/>
                  </a:lnTo>
                  <a:lnTo>
                    <a:pt x="1310" y="10386"/>
                  </a:lnTo>
                  <a:lnTo>
                    <a:pt x="1540" y="10478"/>
                  </a:lnTo>
                  <a:lnTo>
                    <a:pt x="1655" y="10512"/>
                  </a:lnTo>
                  <a:lnTo>
                    <a:pt x="1781" y="10546"/>
                  </a:lnTo>
                  <a:lnTo>
                    <a:pt x="1907" y="10569"/>
                  </a:lnTo>
                  <a:lnTo>
                    <a:pt x="2034" y="10592"/>
                  </a:lnTo>
                  <a:lnTo>
                    <a:pt x="2160" y="10604"/>
                  </a:lnTo>
                  <a:lnTo>
                    <a:pt x="8525" y="10604"/>
                  </a:lnTo>
                  <a:lnTo>
                    <a:pt x="8674" y="10271"/>
                  </a:lnTo>
                  <a:lnTo>
                    <a:pt x="8823" y="9938"/>
                  </a:lnTo>
                  <a:lnTo>
                    <a:pt x="8996" y="9616"/>
                  </a:lnTo>
                  <a:lnTo>
                    <a:pt x="9180" y="9306"/>
                  </a:lnTo>
                  <a:lnTo>
                    <a:pt x="9375" y="8996"/>
                  </a:lnTo>
                  <a:lnTo>
                    <a:pt x="9582" y="8697"/>
                  </a:lnTo>
                  <a:lnTo>
                    <a:pt x="9788" y="8410"/>
                  </a:lnTo>
                  <a:lnTo>
                    <a:pt x="10018" y="8134"/>
                  </a:lnTo>
                  <a:lnTo>
                    <a:pt x="10248" y="7858"/>
                  </a:lnTo>
                  <a:lnTo>
                    <a:pt x="10489" y="7594"/>
                  </a:lnTo>
                  <a:lnTo>
                    <a:pt x="10742" y="7341"/>
                  </a:lnTo>
                  <a:lnTo>
                    <a:pt x="10995" y="7088"/>
                  </a:lnTo>
                  <a:lnTo>
                    <a:pt x="11270" y="6859"/>
                  </a:lnTo>
                  <a:lnTo>
                    <a:pt x="11546" y="6629"/>
                  </a:lnTo>
                  <a:lnTo>
                    <a:pt x="11822" y="6422"/>
                  </a:lnTo>
                  <a:lnTo>
                    <a:pt x="12121" y="6215"/>
                  </a:lnTo>
                  <a:lnTo>
                    <a:pt x="12419" y="6020"/>
                  </a:lnTo>
                  <a:lnTo>
                    <a:pt x="12729" y="5836"/>
                  </a:lnTo>
                  <a:lnTo>
                    <a:pt x="13040" y="5664"/>
                  </a:lnTo>
                  <a:lnTo>
                    <a:pt x="13361" y="5503"/>
                  </a:lnTo>
                  <a:lnTo>
                    <a:pt x="13683" y="5354"/>
                  </a:lnTo>
                  <a:lnTo>
                    <a:pt x="14016" y="5216"/>
                  </a:lnTo>
                  <a:lnTo>
                    <a:pt x="14349" y="5089"/>
                  </a:lnTo>
                  <a:lnTo>
                    <a:pt x="14694" y="4986"/>
                  </a:lnTo>
                  <a:lnTo>
                    <a:pt x="15039" y="4883"/>
                  </a:lnTo>
                  <a:lnTo>
                    <a:pt x="15395" y="4791"/>
                  </a:lnTo>
                  <a:lnTo>
                    <a:pt x="15751" y="4722"/>
                  </a:lnTo>
                  <a:lnTo>
                    <a:pt x="16107" y="4653"/>
                  </a:lnTo>
                  <a:lnTo>
                    <a:pt x="16475" y="4607"/>
                  </a:lnTo>
                  <a:lnTo>
                    <a:pt x="16842" y="4572"/>
                  </a:lnTo>
                  <a:lnTo>
                    <a:pt x="17221" y="4550"/>
                  </a:lnTo>
                  <a:lnTo>
                    <a:pt x="17589" y="4538"/>
                  </a:lnTo>
                  <a:lnTo>
                    <a:pt x="17773" y="4550"/>
                  </a:lnTo>
                  <a:lnTo>
                    <a:pt x="17945" y="4572"/>
                  </a:lnTo>
                  <a:lnTo>
                    <a:pt x="18301" y="4607"/>
                  </a:lnTo>
                  <a:lnTo>
                    <a:pt x="18301" y="4607"/>
                  </a:lnTo>
                  <a:lnTo>
                    <a:pt x="18141" y="4343"/>
                  </a:lnTo>
                  <a:lnTo>
                    <a:pt x="17957" y="4090"/>
                  </a:lnTo>
                  <a:lnTo>
                    <a:pt x="17773" y="3837"/>
                  </a:lnTo>
                  <a:lnTo>
                    <a:pt x="17578" y="3596"/>
                  </a:lnTo>
                  <a:lnTo>
                    <a:pt x="17371" y="3366"/>
                  </a:lnTo>
                  <a:lnTo>
                    <a:pt x="17164" y="3136"/>
                  </a:lnTo>
                  <a:lnTo>
                    <a:pt x="16957" y="2918"/>
                  </a:lnTo>
                  <a:lnTo>
                    <a:pt x="16727" y="2700"/>
                  </a:lnTo>
                  <a:lnTo>
                    <a:pt x="16498" y="2493"/>
                  </a:lnTo>
                  <a:lnTo>
                    <a:pt x="16268" y="2286"/>
                  </a:lnTo>
                  <a:lnTo>
                    <a:pt x="16027" y="2102"/>
                  </a:lnTo>
                  <a:lnTo>
                    <a:pt x="15774" y="1907"/>
                  </a:lnTo>
                  <a:lnTo>
                    <a:pt x="15521" y="1735"/>
                  </a:lnTo>
                  <a:lnTo>
                    <a:pt x="15268" y="1562"/>
                  </a:lnTo>
                  <a:lnTo>
                    <a:pt x="15004" y="1402"/>
                  </a:lnTo>
                  <a:lnTo>
                    <a:pt x="14728" y="1252"/>
                  </a:lnTo>
                  <a:lnTo>
                    <a:pt x="14453" y="1103"/>
                  </a:lnTo>
                  <a:lnTo>
                    <a:pt x="14177" y="965"/>
                  </a:lnTo>
                  <a:lnTo>
                    <a:pt x="13901" y="839"/>
                  </a:lnTo>
                  <a:lnTo>
                    <a:pt x="13614" y="712"/>
                  </a:lnTo>
                  <a:lnTo>
                    <a:pt x="13315" y="609"/>
                  </a:lnTo>
                  <a:lnTo>
                    <a:pt x="13028" y="506"/>
                  </a:lnTo>
                  <a:lnTo>
                    <a:pt x="12729" y="402"/>
                  </a:lnTo>
                  <a:lnTo>
                    <a:pt x="12419" y="322"/>
                  </a:lnTo>
                  <a:lnTo>
                    <a:pt x="12121" y="253"/>
                  </a:lnTo>
                  <a:lnTo>
                    <a:pt x="11810" y="184"/>
                  </a:lnTo>
                  <a:lnTo>
                    <a:pt x="11500" y="126"/>
                  </a:lnTo>
                  <a:lnTo>
                    <a:pt x="11190" y="80"/>
                  </a:lnTo>
                  <a:lnTo>
                    <a:pt x="10868" y="46"/>
                  </a:lnTo>
                  <a:lnTo>
                    <a:pt x="10558" y="23"/>
                  </a:lnTo>
                  <a:lnTo>
                    <a:pt x="102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0" name="Google Shape;730;p27"/>
          <p:cNvGrpSpPr/>
          <p:nvPr/>
        </p:nvGrpSpPr>
        <p:grpSpPr>
          <a:xfrm>
            <a:off x="7362024" y="2848978"/>
            <a:ext cx="308497" cy="326090"/>
            <a:chOff x="6673175" y="1350800"/>
            <a:chExt cx="708700" cy="708275"/>
          </a:xfrm>
        </p:grpSpPr>
        <p:sp>
          <p:nvSpPr>
            <p:cNvPr id="731" name="Google Shape;731;p27"/>
            <p:cNvSpPr/>
            <p:nvPr/>
          </p:nvSpPr>
          <p:spPr>
            <a:xfrm>
              <a:off x="6882175" y="2003200"/>
              <a:ext cx="290250" cy="55875"/>
            </a:xfrm>
            <a:custGeom>
              <a:rect b="b" l="l" r="r" t="t"/>
              <a:pathLst>
                <a:path extrusionOk="0" h="2235" w="11610">
                  <a:moveTo>
                    <a:pt x="0" y="1"/>
                  </a:moveTo>
                  <a:lnTo>
                    <a:pt x="0" y="2234"/>
                  </a:lnTo>
                  <a:lnTo>
                    <a:pt x="11609" y="2234"/>
                  </a:lnTo>
                  <a:lnTo>
                    <a:pt x="1160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7"/>
            <p:cNvSpPr/>
            <p:nvPr/>
          </p:nvSpPr>
          <p:spPr>
            <a:xfrm>
              <a:off x="6882175" y="2003200"/>
              <a:ext cx="290250" cy="55875"/>
            </a:xfrm>
            <a:custGeom>
              <a:rect b="b" l="l" r="r" t="t"/>
              <a:pathLst>
                <a:path extrusionOk="0" fill="none" h="2235" w="11610">
                  <a:moveTo>
                    <a:pt x="11609" y="1"/>
                  </a:moveTo>
                  <a:lnTo>
                    <a:pt x="11609" y="2234"/>
                  </a:lnTo>
                  <a:lnTo>
                    <a:pt x="0" y="2234"/>
                  </a:lnTo>
                  <a:lnTo>
                    <a:pt x="0" y="1"/>
                  </a:lnTo>
                  <a:lnTo>
                    <a:pt x="0" y="1"/>
                  </a:lnTo>
                  <a:lnTo>
                    <a:pt x="11609" y="1"/>
                  </a:lnTo>
                  <a:lnTo>
                    <a:pt x="11609" y="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7"/>
            <p:cNvSpPr/>
            <p:nvPr/>
          </p:nvSpPr>
          <p:spPr>
            <a:xfrm>
              <a:off x="7172400" y="2003200"/>
              <a:ext cx="25" cy="25"/>
            </a:xfrm>
            <a:custGeom>
              <a:rect b="b" l="l" r="r" t="t"/>
              <a:pathLst>
                <a:path extrusionOk="0" fill="none" h="1" w="1">
                  <a:moveTo>
                    <a:pt x="0" y="1"/>
                  </a:moveTo>
                  <a:lnTo>
                    <a:pt x="0" y="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7"/>
            <p:cNvSpPr/>
            <p:nvPr/>
          </p:nvSpPr>
          <p:spPr>
            <a:xfrm>
              <a:off x="7169150" y="1409400"/>
              <a:ext cx="207650" cy="236725"/>
            </a:xfrm>
            <a:custGeom>
              <a:rect b="b" l="l" r="r" t="t"/>
              <a:pathLst>
                <a:path extrusionOk="0" h="9469" w="8306">
                  <a:moveTo>
                    <a:pt x="5316" y="1"/>
                  </a:moveTo>
                  <a:lnTo>
                    <a:pt x="5039" y="38"/>
                  </a:lnTo>
                  <a:lnTo>
                    <a:pt x="4781" y="93"/>
                  </a:lnTo>
                  <a:lnTo>
                    <a:pt x="4523" y="185"/>
                  </a:lnTo>
                  <a:lnTo>
                    <a:pt x="4283" y="296"/>
                  </a:lnTo>
                  <a:lnTo>
                    <a:pt x="4043" y="425"/>
                  </a:lnTo>
                  <a:lnTo>
                    <a:pt x="3821" y="573"/>
                  </a:lnTo>
                  <a:lnTo>
                    <a:pt x="3600" y="739"/>
                  </a:lnTo>
                  <a:lnTo>
                    <a:pt x="3415" y="923"/>
                  </a:lnTo>
                  <a:lnTo>
                    <a:pt x="3231" y="1126"/>
                  </a:lnTo>
                  <a:lnTo>
                    <a:pt x="3083" y="1348"/>
                  </a:lnTo>
                  <a:lnTo>
                    <a:pt x="2954" y="1588"/>
                  </a:lnTo>
                  <a:lnTo>
                    <a:pt x="2843" y="1846"/>
                  </a:lnTo>
                  <a:lnTo>
                    <a:pt x="2751" y="2105"/>
                  </a:lnTo>
                  <a:lnTo>
                    <a:pt x="2677" y="2381"/>
                  </a:lnTo>
                  <a:lnTo>
                    <a:pt x="2566" y="2621"/>
                  </a:lnTo>
                  <a:lnTo>
                    <a:pt x="2456" y="2861"/>
                  </a:lnTo>
                  <a:lnTo>
                    <a:pt x="2308" y="3083"/>
                  </a:lnTo>
                  <a:lnTo>
                    <a:pt x="2142" y="3286"/>
                  </a:lnTo>
                  <a:lnTo>
                    <a:pt x="1957" y="3489"/>
                  </a:lnTo>
                  <a:lnTo>
                    <a:pt x="1754" y="3673"/>
                  </a:lnTo>
                  <a:lnTo>
                    <a:pt x="1551" y="3839"/>
                  </a:lnTo>
                  <a:lnTo>
                    <a:pt x="1108" y="4172"/>
                  </a:lnTo>
                  <a:lnTo>
                    <a:pt x="887" y="4338"/>
                  </a:lnTo>
                  <a:lnTo>
                    <a:pt x="684" y="4504"/>
                  </a:lnTo>
                  <a:lnTo>
                    <a:pt x="499" y="4688"/>
                  </a:lnTo>
                  <a:lnTo>
                    <a:pt x="315" y="4891"/>
                  </a:lnTo>
                  <a:lnTo>
                    <a:pt x="149" y="5113"/>
                  </a:lnTo>
                  <a:lnTo>
                    <a:pt x="1" y="5353"/>
                  </a:lnTo>
                  <a:lnTo>
                    <a:pt x="352" y="5519"/>
                  </a:lnTo>
                  <a:lnTo>
                    <a:pt x="684" y="5703"/>
                  </a:lnTo>
                  <a:lnTo>
                    <a:pt x="1016" y="5906"/>
                  </a:lnTo>
                  <a:lnTo>
                    <a:pt x="1311" y="6128"/>
                  </a:lnTo>
                  <a:lnTo>
                    <a:pt x="1607" y="6368"/>
                  </a:lnTo>
                  <a:lnTo>
                    <a:pt x="1902" y="6626"/>
                  </a:lnTo>
                  <a:lnTo>
                    <a:pt x="2160" y="6903"/>
                  </a:lnTo>
                  <a:lnTo>
                    <a:pt x="2400" y="7217"/>
                  </a:lnTo>
                  <a:lnTo>
                    <a:pt x="3655" y="4651"/>
                  </a:lnTo>
                  <a:lnTo>
                    <a:pt x="5150" y="5390"/>
                  </a:lnTo>
                  <a:lnTo>
                    <a:pt x="3323" y="9081"/>
                  </a:lnTo>
                  <a:lnTo>
                    <a:pt x="3323" y="9099"/>
                  </a:lnTo>
                  <a:lnTo>
                    <a:pt x="3415" y="9468"/>
                  </a:lnTo>
                  <a:lnTo>
                    <a:pt x="6405" y="9468"/>
                  </a:lnTo>
                  <a:lnTo>
                    <a:pt x="6608" y="9155"/>
                  </a:lnTo>
                  <a:lnTo>
                    <a:pt x="6793" y="8841"/>
                  </a:lnTo>
                  <a:lnTo>
                    <a:pt x="6922" y="8490"/>
                  </a:lnTo>
                  <a:lnTo>
                    <a:pt x="7033" y="8140"/>
                  </a:lnTo>
                  <a:lnTo>
                    <a:pt x="7106" y="7770"/>
                  </a:lnTo>
                  <a:lnTo>
                    <a:pt x="7143" y="7420"/>
                  </a:lnTo>
                  <a:lnTo>
                    <a:pt x="7143" y="7051"/>
                  </a:lnTo>
                  <a:lnTo>
                    <a:pt x="7106" y="6682"/>
                  </a:lnTo>
                  <a:lnTo>
                    <a:pt x="7088" y="6386"/>
                  </a:lnTo>
                  <a:lnTo>
                    <a:pt x="7088" y="6109"/>
                  </a:lnTo>
                  <a:lnTo>
                    <a:pt x="7125" y="5814"/>
                  </a:lnTo>
                  <a:lnTo>
                    <a:pt x="7199" y="5537"/>
                  </a:lnTo>
                  <a:lnTo>
                    <a:pt x="7291" y="5279"/>
                  </a:lnTo>
                  <a:lnTo>
                    <a:pt x="7402" y="5021"/>
                  </a:lnTo>
                  <a:lnTo>
                    <a:pt x="7549" y="4762"/>
                  </a:lnTo>
                  <a:lnTo>
                    <a:pt x="7715" y="4541"/>
                  </a:lnTo>
                  <a:lnTo>
                    <a:pt x="7882" y="4301"/>
                  </a:lnTo>
                  <a:lnTo>
                    <a:pt x="8011" y="4042"/>
                  </a:lnTo>
                  <a:lnTo>
                    <a:pt x="8140" y="3766"/>
                  </a:lnTo>
                  <a:lnTo>
                    <a:pt x="8214" y="3489"/>
                  </a:lnTo>
                  <a:lnTo>
                    <a:pt x="8269" y="3212"/>
                  </a:lnTo>
                  <a:lnTo>
                    <a:pt x="8306" y="2935"/>
                  </a:lnTo>
                  <a:lnTo>
                    <a:pt x="8306" y="2640"/>
                  </a:lnTo>
                  <a:lnTo>
                    <a:pt x="8269" y="2363"/>
                  </a:lnTo>
                  <a:lnTo>
                    <a:pt x="8214" y="2105"/>
                  </a:lnTo>
                  <a:lnTo>
                    <a:pt x="8121" y="1846"/>
                  </a:lnTo>
                  <a:lnTo>
                    <a:pt x="8011" y="1588"/>
                  </a:lnTo>
                  <a:lnTo>
                    <a:pt x="7882" y="1348"/>
                  </a:lnTo>
                  <a:lnTo>
                    <a:pt x="7734" y="1126"/>
                  </a:lnTo>
                  <a:lnTo>
                    <a:pt x="7549" y="905"/>
                  </a:lnTo>
                  <a:lnTo>
                    <a:pt x="7365" y="720"/>
                  </a:lnTo>
                  <a:lnTo>
                    <a:pt x="7143" y="536"/>
                  </a:lnTo>
                  <a:lnTo>
                    <a:pt x="6922" y="388"/>
                  </a:lnTo>
                  <a:lnTo>
                    <a:pt x="6663" y="241"/>
                  </a:lnTo>
                  <a:lnTo>
                    <a:pt x="6405" y="148"/>
                  </a:lnTo>
                  <a:lnTo>
                    <a:pt x="6128" y="56"/>
                  </a:lnTo>
                  <a:lnTo>
                    <a:pt x="5851" y="19"/>
                  </a:lnTo>
                  <a:lnTo>
                    <a:pt x="55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7"/>
            <p:cNvSpPr/>
            <p:nvPr/>
          </p:nvSpPr>
          <p:spPr>
            <a:xfrm>
              <a:off x="7169150" y="1409400"/>
              <a:ext cx="207650" cy="236725"/>
            </a:xfrm>
            <a:custGeom>
              <a:rect b="b" l="l" r="r" t="t"/>
              <a:pathLst>
                <a:path extrusionOk="0" fill="none" h="9469" w="8306">
                  <a:moveTo>
                    <a:pt x="8214" y="3489"/>
                  </a:moveTo>
                  <a:lnTo>
                    <a:pt x="8214" y="3489"/>
                  </a:lnTo>
                  <a:lnTo>
                    <a:pt x="8140" y="3766"/>
                  </a:lnTo>
                  <a:lnTo>
                    <a:pt x="8011" y="4042"/>
                  </a:lnTo>
                  <a:lnTo>
                    <a:pt x="7882" y="4301"/>
                  </a:lnTo>
                  <a:lnTo>
                    <a:pt x="7715" y="4541"/>
                  </a:lnTo>
                  <a:lnTo>
                    <a:pt x="7715" y="4541"/>
                  </a:lnTo>
                  <a:lnTo>
                    <a:pt x="7549" y="4762"/>
                  </a:lnTo>
                  <a:lnTo>
                    <a:pt x="7402" y="5021"/>
                  </a:lnTo>
                  <a:lnTo>
                    <a:pt x="7291" y="5279"/>
                  </a:lnTo>
                  <a:lnTo>
                    <a:pt x="7199" y="5537"/>
                  </a:lnTo>
                  <a:lnTo>
                    <a:pt x="7125" y="5814"/>
                  </a:lnTo>
                  <a:lnTo>
                    <a:pt x="7088" y="6109"/>
                  </a:lnTo>
                  <a:lnTo>
                    <a:pt x="7088" y="6386"/>
                  </a:lnTo>
                  <a:lnTo>
                    <a:pt x="7106" y="6682"/>
                  </a:lnTo>
                  <a:lnTo>
                    <a:pt x="7106" y="6682"/>
                  </a:lnTo>
                  <a:lnTo>
                    <a:pt x="7143" y="7051"/>
                  </a:lnTo>
                  <a:lnTo>
                    <a:pt x="7143" y="7420"/>
                  </a:lnTo>
                  <a:lnTo>
                    <a:pt x="7106" y="7770"/>
                  </a:lnTo>
                  <a:lnTo>
                    <a:pt x="7033" y="8140"/>
                  </a:lnTo>
                  <a:lnTo>
                    <a:pt x="6922" y="8490"/>
                  </a:lnTo>
                  <a:lnTo>
                    <a:pt x="6793" y="8841"/>
                  </a:lnTo>
                  <a:lnTo>
                    <a:pt x="6608" y="9155"/>
                  </a:lnTo>
                  <a:lnTo>
                    <a:pt x="6405" y="9468"/>
                  </a:lnTo>
                  <a:lnTo>
                    <a:pt x="3415" y="9468"/>
                  </a:lnTo>
                  <a:lnTo>
                    <a:pt x="3415" y="9468"/>
                  </a:lnTo>
                  <a:lnTo>
                    <a:pt x="3323" y="9099"/>
                  </a:lnTo>
                  <a:lnTo>
                    <a:pt x="3323" y="9081"/>
                  </a:lnTo>
                  <a:lnTo>
                    <a:pt x="5150" y="5390"/>
                  </a:lnTo>
                  <a:lnTo>
                    <a:pt x="3655" y="4651"/>
                  </a:lnTo>
                  <a:lnTo>
                    <a:pt x="2400" y="7217"/>
                  </a:lnTo>
                  <a:lnTo>
                    <a:pt x="2400" y="7217"/>
                  </a:lnTo>
                  <a:lnTo>
                    <a:pt x="2160" y="6903"/>
                  </a:lnTo>
                  <a:lnTo>
                    <a:pt x="1902" y="6626"/>
                  </a:lnTo>
                  <a:lnTo>
                    <a:pt x="1607" y="6368"/>
                  </a:lnTo>
                  <a:lnTo>
                    <a:pt x="1311" y="6128"/>
                  </a:lnTo>
                  <a:lnTo>
                    <a:pt x="1016" y="5906"/>
                  </a:lnTo>
                  <a:lnTo>
                    <a:pt x="684" y="5703"/>
                  </a:lnTo>
                  <a:lnTo>
                    <a:pt x="352" y="5519"/>
                  </a:lnTo>
                  <a:lnTo>
                    <a:pt x="1" y="5353"/>
                  </a:lnTo>
                  <a:lnTo>
                    <a:pt x="1" y="5353"/>
                  </a:lnTo>
                  <a:lnTo>
                    <a:pt x="149" y="5113"/>
                  </a:lnTo>
                  <a:lnTo>
                    <a:pt x="315" y="4891"/>
                  </a:lnTo>
                  <a:lnTo>
                    <a:pt x="499" y="4688"/>
                  </a:lnTo>
                  <a:lnTo>
                    <a:pt x="684" y="4504"/>
                  </a:lnTo>
                  <a:lnTo>
                    <a:pt x="887" y="4338"/>
                  </a:lnTo>
                  <a:lnTo>
                    <a:pt x="1108" y="4172"/>
                  </a:lnTo>
                  <a:lnTo>
                    <a:pt x="1551" y="3839"/>
                  </a:lnTo>
                  <a:lnTo>
                    <a:pt x="1551" y="3839"/>
                  </a:lnTo>
                  <a:lnTo>
                    <a:pt x="1754" y="3673"/>
                  </a:lnTo>
                  <a:lnTo>
                    <a:pt x="1957" y="3489"/>
                  </a:lnTo>
                  <a:lnTo>
                    <a:pt x="2142" y="3286"/>
                  </a:lnTo>
                  <a:lnTo>
                    <a:pt x="2308" y="3083"/>
                  </a:lnTo>
                  <a:lnTo>
                    <a:pt x="2456" y="2861"/>
                  </a:lnTo>
                  <a:lnTo>
                    <a:pt x="2566" y="2621"/>
                  </a:lnTo>
                  <a:lnTo>
                    <a:pt x="2677" y="2381"/>
                  </a:lnTo>
                  <a:lnTo>
                    <a:pt x="2751" y="2105"/>
                  </a:lnTo>
                  <a:lnTo>
                    <a:pt x="2751" y="2105"/>
                  </a:lnTo>
                  <a:lnTo>
                    <a:pt x="2843" y="1846"/>
                  </a:lnTo>
                  <a:lnTo>
                    <a:pt x="2954" y="1588"/>
                  </a:lnTo>
                  <a:lnTo>
                    <a:pt x="3083" y="1348"/>
                  </a:lnTo>
                  <a:lnTo>
                    <a:pt x="3231" y="1126"/>
                  </a:lnTo>
                  <a:lnTo>
                    <a:pt x="3415" y="923"/>
                  </a:lnTo>
                  <a:lnTo>
                    <a:pt x="3600" y="739"/>
                  </a:lnTo>
                  <a:lnTo>
                    <a:pt x="3821" y="573"/>
                  </a:lnTo>
                  <a:lnTo>
                    <a:pt x="4043" y="425"/>
                  </a:lnTo>
                  <a:lnTo>
                    <a:pt x="4283" y="296"/>
                  </a:lnTo>
                  <a:lnTo>
                    <a:pt x="4523" y="185"/>
                  </a:lnTo>
                  <a:lnTo>
                    <a:pt x="4781" y="93"/>
                  </a:lnTo>
                  <a:lnTo>
                    <a:pt x="5039" y="38"/>
                  </a:lnTo>
                  <a:lnTo>
                    <a:pt x="5316" y="1"/>
                  </a:lnTo>
                  <a:lnTo>
                    <a:pt x="5593" y="1"/>
                  </a:lnTo>
                  <a:lnTo>
                    <a:pt x="5851" y="19"/>
                  </a:lnTo>
                  <a:lnTo>
                    <a:pt x="6128" y="56"/>
                  </a:lnTo>
                  <a:lnTo>
                    <a:pt x="6128" y="56"/>
                  </a:lnTo>
                  <a:lnTo>
                    <a:pt x="6405" y="148"/>
                  </a:lnTo>
                  <a:lnTo>
                    <a:pt x="6663" y="241"/>
                  </a:lnTo>
                  <a:lnTo>
                    <a:pt x="6922" y="388"/>
                  </a:lnTo>
                  <a:lnTo>
                    <a:pt x="7143" y="536"/>
                  </a:lnTo>
                  <a:lnTo>
                    <a:pt x="7365" y="720"/>
                  </a:lnTo>
                  <a:lnTo>
                    <a:pt x="7549" y="905"/>
                  </a:lnTo>
                  <a:lnTo>
                    <a:pt x="7734" y="1126"/>
                  </a:lnTo>
                  <a:lnTo>
                    <a:pt x="7882" y="1348"/>
                  </a:lnTo>
                  <a:lnTo>
                    <a:pt x="8011" y="1588"/>
                  </a:lnTo>
                  <a:lnTo>
                    <a:pt x="8121" y="1846"/>
                  </a:lnTo>
                  <a:lnTo>
                    <a:pt x="8214" y="2105"/>
                  </a:lnTo>
                  <a:lnTo>
                    <a:pt x="8269" y="2363"/>
                  </a:lnTo>
                  <a:lnTo>
                    <a:pt x="8306" y="2640"/>
                  </a:lnTo>
                  <a:lnTo>
                    <a:pt x="8306" y="2935"/>
                  </a:lnTo>
                  <a:lnTo>
                    <a:pt x="8269" y="3212"/>
                  </a:lnTo>
                  <a:lnTo>
                    <a:pt x="8214" y="3489"/>
                  </a:lnTo>
                  <a:lnTo>
                    <a:pt x="8214" y="3489"/>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7"/>
            <p:cNvSpPr/>
            <p:nvPr/>
          </p:nvSpPr>
          <p:spPr>
            <a:xfrm>
              <a:off x="7374475" y="1496600"/>
              <a:ext cx="25" cy="25"/>
            </a:xfrm>
            <a:custGeom>
              <a:rect b="b" l="l" r="r" t="t"/>
              <a:pathLst>
                <a:path extrusionOk="0" fill="none" h="1" w="1">
                  <a:moveTo>
                    <a:pt x="1" y="1"/>
                  </a:moveTo>
                  <a:lnTo>
                    <a:pt x="1" y="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7"/>
            <p:cNvSpPr/>
            <p:nvPr/>
          </p:nvSpPr>
          <p:spPr>
            <a:xfrm>
              <a:off x="6716525" y="1507225"/>
              <a:ext cx="300850" cy="138900"/>
            </a:xfrm>
            <a:custGeom>
              <a:rect b="b" l="l" r="r" t="t"/>
              <a:pathLst>
                <a:path extrusionOk="0" h="5556" w="12034">
                  <a:moveTo>
                    <a:pt x="6036" y="0"/>
                  </a:moveTo>
                  <a:lnTo>
                    <a:pt x="5833" y="19"/>
                  </a:lnTo>
                  <a:lnTo>
                    <a:pt x="5648" y="74"/>
                  </a:lnTo>
                  <a:lnTo>
                    <a:pt x="5464" y="129"/>
                  </a:lnTo>
                  <a:lnTo>
                    <a:pt x="5279" y="203"/>
                  </a:lnTo>
                  <a:lnTo>
                    <a:pt x="5113" y="296"/>
                  </a:lnTo>
                  <a:lnTo>
                    <a:pt x="4947" y="388"/>
                  </a:lnTo>
                  <a:lnTo>
                    <a:pt x="4799" y="517"/>
                  </a:lnTo>
                  <a:lnTo>
                    <a:pt x="4652" y="646"/>
                  </a:lnTo>
                  <a:lnTo>
                    <a:pt x="4523" y="812"/>
                  </a:lnTo>
                  <a:lnTo>
                    <a:pt x="4412" y="978"/>
                  </a:lnTo>
                  <a:lnTo>
                    <a:pt x="4319" y="1163"/>
                  </a:lnTo>
                  <a:lnTo>
                    <a:pt x="4246" y="1366"/>
                  </a:lnTo>
                  <a:lnTo>
                    <a:pt x="4190" y="1587"/>
                  </a:lnTo>
                  <a:lnTo>
                    <a:pt x="4153" y="1827"/>
                  </a:lnTo>
                  <a:lnTo>
                    <a:pt x="4153" y="2067"/>
                  </a:lnTo>
                  <a:lnTo>
                    <a:pt x="4153" y="3544"/>
                  </a:lnTo>
                  <a:lnTo>
                    <a:pt x="4135" y="3304"/>
                  </a:lnTo>
                  <a:lnTo>
                    <a:pt x="4098" y="3064"/>
                  </a:lnTo>
                  <a:lnTo>
                    <a:pt x="4043" y="2842"/>
                  </a:lnTo>
                  <a:lnTo>
                    <a:pt x="3969" y="2639"/>
                  </a:lnTo>
                  <a:lnTo>
                    <a:pt x="3877" y="2455"/>
                  </a:lnTo>
                  <a:lnTo>
                    <a:pt x="3766" y="2289"/>
                  </a:lnTo>
                  <a:lnTo>
                    <a:pt x="3637" y="2141"/>
                  </a:lnTo>
                  <a:lnTo>
                    <a:pt x="3489" y="1993"/>
                  </a:lnTo>
                  <a:lnTo>
                    <a:pt x="3341" y="1864"/>
                  </a:lnTo>
                  <a:lnTo>
                    <a:pt x="3175" y="1772"/>
                  </a:lnTo>
                  <a:lnTo>
                    <a:pt x="3009" y="1680"/>
                  </a:lnTo>
                  <a:lnTo>
                    <a:pt x="2825" y="1606"/>
                  </a:lnTo>
                  <a:lnTo>
                    <a:pt x="2640" y="1550"/>
                  </a:lnTo>
                  <a:lnTo>
                    <a:pt x="2455" y="1514"/>
                  </a:lnTo>
                  <a:lnTo>
                    <a:pt x="2271" y="1477"/>
                  </a:lnTo>
                  <a:lnTo>
                    <a:pt x="1883" y="1477"/>
                  </a:lnTo>
                  <a:lnTo>
                    <a:pt x="1680" y="1514"/>
                  </a:lnTo>
                  <a:lnTo>
                    <a:pt x="1496" y="1550"/>
                  </a:lnTo>
                  <a:lnTo>
                    <a:pt x="1311" y="1606"/>
                  </a:lnTo>
                  <a:lnTo>
                    <a:pt x="1127" y="1680"/>
                  </a:lnTo>
                  <a:lnTo>
                    <a:pt x="961" y="1772"/>
                  </a:lnTo>
                  <a:lnTo>
                    <a:pt x="794" y="1864"/>
                  </a:lnTo>
                  <a:lnTo>
                    <a:pt x="647" y="1993"/>
                  </a:lnTo>
                  <a:lnTo>
                    <a:pt x="499" y="2141"/>
                  </a:lnTo>
                  <a:lnTo>
                    <a:pt x="370" y="2289"/>
                  </a:lnTo>
                  <a:lnTo>
                    <a:pt x="259" y="2455"/>
                  </a:lnTo>
                  <a:lnTo>
                    <a:pt x="167" y="2639"/>
                  </a:lnTo>
                  <a:lnTo>
                    <a:pt x="93" y="2842"/>
                  </a:lnTo>
                  <a:lnTo>
                    <a:pt x="38" y="3064"/>
                  </a:lnTo>
                  <a:lnTo>
                    <a:pt x="1" y="3304"/>
                  </a:lnTo>
                  <a:lnTo>
                    <a:pt x="1" y="3544"/>
                  </a:lnTo>
                  <a:lnTo>
                    <a:pt x="1" y="5555"/>
                  </a:lnTo>
                  <a:lnTo>
                    <a:pt x="10096" y="5555"/>
                  </a:lnTo>
                  <a:lnTo>
                    <a:pt x="10207" y="5076"/>
                  </a:lnTo>
                  <a:lnTo>
                    <a:pt x="10355" y="4614"/>
                  </a:lnTo>
                  <a:lnTo>
                    <a:pt x="10558" y="4171"/>
                  </a:lnTo>
                  <a:lnTo>
                    <a:pt x="10779" y="3747"/>
                  </a:lnTo>
                  <a:lnTo>
                    <a:pt x="11037" y="3341"/>
                  </a:lnTo>
                  <a:lnTo>
                    <a:pt x="11333" y="2953"/>
                  </a:lnTo>
                  <a:lnTo>
                    <a:pt x="11665" y="2584"/>
                  </a:lnTo>
                  <a:lnTo>
                    <a:pt x="12034" y="2252"/>
                  </a:lnTo>
                  <a:lnTo>
                    <a:pt x="11905" y="2104"/>
                  </a:lnTo>
                  <a:lnTo>
                    <a:pt x="11794" y="1975"/>
                  </a:lnTo>
                  <a:lnTo>
                    <a:pt x="11665" y="1864"/>
                  </a:lnTo>
                  <a:lnTo>
                    <a:pt x="11517" y="1754"/>
                  </a:lnTo>
                  <a:lnTo>
                    <a:pt x="11388" y="1661"/>
                  </a:lnTo>
                  <a:lnTo>
                    <a:pt x="11240" y="1587"/>
                  </a:lnTo>
                  <a:lnTo>
                    <a:pt x="11093" y="1532"/>
                  </a:lnTo>
                  <a:lnTo>
                    <a:pt x="10945" y="1495"/>
                  </a:lnTo>
                  <a:lnTo>
                    <a:pt x="10779" y="1458"/>
                  </a:lnTo>
                  <a:lnTo>
                    <a:pt x="10631" y="1421"/>
                  </a:lnTo>
                  <a:lnTo>
                    <a:pt x="10318" y="1421"/>
                  </a:lnTo>
                  <a:lnTo>
                    <a:pt x="10170" y="1440"/>
                  </a:lnTo>
                  <a:lnTo>
                    <a:pt x="10004" y="1458"/>
                  </a:lnTo>
                  <a:lnTo>
                    <a:pt x="9856" y="1495"/>
                  </a:lnTo>
                  <a:lnTo>
                    <a:pt x="9709" y="1550"/>
                  </a:lnTo>
                  <a:lnTo>
                    <a:pt x="9561" y="1606"/>
                  </a:lnTo>
                  <a:lnTo>
                    <a:pt x="9432" y="1680"/>
                  </a:lnTo>
                  <a:lnTo>
                    <a:pt x="9284" y="1754"/>
                  </a:lnTo>
                  <a:lnTo>
                    <a:pt x="9155" y="1846"/>
                  </a:lnTo>
                  <a:lnTo>
                    <a:pt x="9044" y="1938"/>
                  </a:lnTo>
                  <a:lnTo>
                    <a:pt x="8915" y="2049"/>
                  </a:lnTo>
                  <a:lnTo>
                    <a:pt x="8804" y="2160"/>
                  </a:lnTo>
                  <a:lnTo>
                    <a:pt x="8712" y="2289"/>
                  </a:lnTo>
                  <a:lnTo>
                    <a:pt x="8620" y="2418"/>
                  </a:lnTo>
                  <a:lnTo>
                    <a:pt x="8546" y="2566"/>
                  </a:lnTo>
                  <a:lnTo>
                    <a:pt x="8472" y="2713"/>
                  </a:lnTo>
                  <a:lnTo>
                    <a:pt x="8417" y="2861"/>
                  </a:lnTo>
                  <a:lnTo>
                    <a:pt x="8361" y="3027"/>
                  </a:lnTo>
                  <a:lnTo>
                    <a:pt x="8324" y="3193"/>
                  </a:lnTo>
                  <a:lnTo>
                    <a:pt x="8306" y="3378"/>
                  </a:lnTo>
                  <a:lnTo>
                    <a:pt x="8306" y="2067"/>
                  </a:lnTo>
                  <a:lnTo>
                    <a:pt x="8287" y="1827"/>
                  </a:lnTo>
                  <a:lnTo>
                    <a:pt x="8251" y="1587"/>
                  </a:lnTo>
                  <a:lnTo>
                    <a:pt x="8195" y="1366"/>
                  </a:lnTo>
                  <a:lnTo>
                    <a:pt x="8121" y="1163"/>
                  </a:lnTo>
                  <a:lnTo>
                    <a:pt x="8029" y="978"/>
                  </a:lnTo>
                  <a:lnTo>
                    <a:pt x="7918" y="812"/>
                  </a:lnTo>
                  <a:lnTo>
                    <a:pt x="7789" y="646"/>
                  </a:lnTo>
                  <a:lnTo>
                    <a:pt x="7642" y="517"/>
                  </a:lnTo>
                  <a:lnTo>
                    <a:pt x="7494" y="388"/>
                  </a:lnTo>
                  <a:lnTo>
                    <a:pt x="7328" y="296"/>
                  </a:lnTo>
                  <a:lnTo>
                    <a:pt x="7162" y="203"/>
                  </a:lnTo>
                  <a:lnTo>
                    <a:pt x="6977" y="129"/>
                  </a:lnTo>
                  <a:lnTo>
                    <a:pt x="6793" y="74"/>
                  </a:lnTo>
                  <a:lnTo>
                    <a:pt x="6608" y="19"/>
                  </a:lnTo>
                  <a:lnTo>
                    <a:pt x="642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7"/>
            <p:cNvSpPr/>
            <p:nvPr/>
          </p:nvSpPr>
          <p:spPr>
            <a:xfrm>
              <a:off x="6716525" y="1507225"/>
              <a:ext cx="300850" cy="138900"/>
            </a:xfrm>
            <a:custGeom>
              <a:rect b="b" l="l" r="r" t="t"/>
              <a:pathLst>
                <a:path extrusionOk="0" fill="none" h="5556" w="12034">
                  <a:moveTo>
                    <a:pt x="12034" y="2252"/>
                  </a:moveTo>
                  <a:lnTo>
                    <a:pt x="12034" y="2252"/>
                  </a:lnTo>
                  <a:lnTo>
                    <a:pt x="11665" y="2584"/>
                  </a:lnTo>
                  <a:lnTo>
                    <a:pt x="11333" y="2953"/>
                  </a:lnTo>
                  <a:lnTo>
                    <a:pt x="11037" y="3341"/>
                  </a:lnTo>
                  <a:lnTo>
                    <a:pt x="10779" y="3747"/>
                  </a:lnTo>
                  <a:lnTo>
                    <a:pt x="10558" y="4171"/>
                  </a:lnTo>
                  <a:lnTo>
                    <a:pt x="10355" y="4614"/>
                  </a:lnTo>
                  <a:lnTo>
                    <a:pt x="10207" y="5076"/>
                  </a:lnTo>
                  <a:lnTo>
                    <a:pt x="10096" y="5555"/>
                  </a:lnTo>
                  <a:lnTo>
                    <a:pt x="1" y="5555"/>
                  </a:lnTo>
                  <a:lnTo>
                    <a:pt x="1" y="3544"/>
                  </a:lnTo>
                  <a:lnTo>
                    <a:pt x="1" y="3544"/>
                  </a:lnTo>
                  <a:lnTo>
                    <a:pt x="1" y="3304"/>
                  </a:lnTo>
                  <a:lnTo>
                    <a:pt x="38" y="3064"/>
                  </a:lnTo>
                  <a:lnTo>
                    <a:pt x="93" y="2842"/>
                  </a:lnTo>
                  <a:lnTo>
                    <a:pt x="167" y="2639"/>
                  </a:lnTo>
                  <a:lnTo>
                    <a:pt x="259" y="2455"/>
                  </a:lnTo>
                  <a:lnTo>
                    <a:pt x="370" y="2289"/>
                  </a:lnTo>
                  <a:lnTo>
                    <a:pt x="499" y="2141"/>
                  </a:lnTo>
                  <a:lnTo>
                    <a:pt x="647" y="1993"/>
                  </a:lnTo>
                  <a:lnTo>
                    <a:pt x="794" y="1864"/>
                  </a:lnTo>
                  <a:lnTo>
                    <a:pt x="961" y="1772"/>
                  </a:lnTo>
                  <a:lnTo>
                    <a:pt x="1127" y="1680"/>
                  </a:lnTo>
                  <a:lnTo>
                    <a:pt x="1311" y="1606"/>
                  </a:lnTo>
                  <a:lnTo>
                    <a:pt x="1496" y="1550"/>
                  </a:lnTo>
                  <a:lnTo>
                    <a:pt x="1680" y="1514"/>
                  </a:lnTo>
                  <a:lnTo>
                    <a:pt x="1883" y="1477"/>
                  </a:lnTo>
                  <a:lnTo>
                    <a:pt x="2068" y="1477"/>
                  </a:lnTo>
                  <a:lnTo>
                    <a:pt x="2271" y="1477"/>
                  </a:lnTo>
                  <a:lnTo>
                    <a:pt x="2455" y="1514"/>
                  </a:lnTo>
                  <a:lnTo>
                    <a:pt x="2640" y="1550"/>
                  </a:lnTo>
                  <a:lnTo>
                    <a:pt x="2825" y="1606"/>
                  </a:lnTo>
                  <a:lnTo>
                    <a:pt x="3009" y="1680"/>
                  </a:lnTo>
                  <a:lnTo>
                    <a:pt x="3175" y="1772"/>
                  </a:lnTo>
                  <a:lnTo>
                    <a:pt x="3341" y="1864"/>
                  </a:lnTo>
                  <a:lnTo>
                    <a:pt x="3489" y="1993"/>
                  </a:lnTo>
                  <a:lnTo>
                    <a:pt x="3637" y="2141"/>
                  </a:lnTo>
                  <a:lnTo>
                    <a:pt x="3766" y="2289"/>
                  </a:lnTo>
                  <a:lnTo>
                    <a:pt x="3877" y="2455"/>
                  </a:lnTo>
                  <a:lnTo>
                    <a:pt x="3969" y="2639"/>
                  </a:lnTo>
                  <a:lnTo>
                    <a:pt x="4043" y="2842"/>
                  </a:lnTo>
                  <a:lnTo>
                    <a:pt x="4098" y="3064"/>
                  </a:lnTo>
                  <a:lnTo>
                    <a:pt x="4135" y="3304"/>
                  </a:lnTo>
                  <a:lnTo>
                    <a:pt x="4153" y="3544"/>
                  </a:lnTo>
                  <a:lnTo>
                    <a:pt x="4153" y="2067"/>
                  </a:lnTo>
                  <a:lnTo>
                    <a:pt x="4153" y="2067"/>
                  </a:lnTo>
                  <a:lnTo>
                    <a:pt x="4153" y="1827"/>
                  </a:lnTo>
                  <a:lnTo>
                    <a:pt x="4190" y="1587"/>
                  </a:lnTo>
                  <a:lnTo>
                    <a:pt x="4246" y="1366"/>
                  </a:lnTo>
                  <a:lnTo>
                    <a:pt x="4319" y="1163"/>
                  </a:lnTo>
                  <a:lnTo>
                    <a:pt x="4412" y="978"/>
                  </a:lnTo>
                  <a:lnTo>
                    <a:pt x="4523" y="812"/>
                  </a:lnTo>
                  <a:lnTo>
                    <a:pt x="4652" y="646"/>
                  </a:lnTo>
                  <a:lnTo>
                    <a:pt x="4799" y="517"/>
                  </a:lnTo>
                  <a:lnTo>
                    <a:pt x="4947" y="388"/>
                  </a:lnTo>
                  <a:lnTo>
                    <a:pt x="5113" y="296"/>
                  </a:lnTo>
                  <a:lnTo>
                    <a:pt x="5279" y="203"/>
                  </a:lnTo>
                  <a:lnTo>
                    <a:pt x="5464" y="129"/>
                  </a:lnTo>
                  <a:lnTo>
                    <a:pt x="5648" y="74"/>
                  </a:lnTo>
                  <a:lnTo>
                    <a:pt x="5833" y="19"/>
                  </a:lnTo>
                  <a:lnTo>
                    <a:pt x="6036" y="0"/>
                  </a:lnTo>
                  <a:lnTo>
                    <a:pt x="6220" y="0"/>
                  </a:lnTo>
                  <a:lnTo>
                    <a:pt x="6423" y="0"/>
                  </a:lnTo>
                  <a:lnTo>
                    <a:pt x="6608" y="19"/>
                  </a:lnTo>
                  <a:lnTo>
                    <a:pt x="6793" y="74"/>
                  </a:lnTo>
                  <a:lnTo>
                    <a:pt x="6977" y="129"/>
                  </a:lnTo>
                  <a:lnTo>
                    <a:pt x="7162" y="203"/>
                  </a:lnTo>
                  <a:lnTo>
                    <a:pt x="7328" y="296"/>
                  </a:lnTo>
                  <a:lnTo>
                    <a:pt x="7494" y="388"/>
                  </a:lnTo>
                  <a:lnTo>
                    <a:pt x="7642" y="517"/>
                  </a:lnTo>
                  <a:lnTo>
                    <a:pt x="7789" y="646"/>
                  </a:lnTo>
                  <a:lnTo>
                    <a:pt x="7918" y="812"/>
                  </a:lnTo>
                  <a:lnTo>
                    <a:pt x="8029" y="978"/>
                  </a:lnTo>
                  <a:lnTo>
                    <a:pt x="8121" y="1163"/>
                  </a:lnTo>
                  <a:lnTo>
                    <a:pt x="8195" y="1366"/>
                  </a:lnTo>
                  <a:lnTo>
                    <a:pt x="8251" y="1587"/>
                  </a:lnTo>
                  <a:lnTo>
                    <a:pt x="8287" y="1827"/>
                  </a:lnTo>
                  <a:lnTo>
                    <a:pt x="8306" y="2067"/>
                  </a:lnTo>
                  <a:lnTo>
                    <a:pt x="8306" y="3544"/>
                  </a:lnTo>
                  <a:lnTo>
                    <a:pt x="8306" y="3544"/>
                  </a:lnTo>
                  <a:lnTo>
                    <a:pt x="8306" y="3378"/>
                  </a:lnTo>
                  <a:lnTo>
                    <a:pt x="8324" y="3193"/>
                  </a:lnTo>
                  <a:lnTo>
                    <a:pt x="8361" y="3027"/>
                  </a:lnTo>
                  <a:lnTo>
                    <a:pt x="8417" y="2861"/>
                  </a:lnTo>
                  <a:lnTo>
                    <a:pt x="8472" y="2713"/>
                  </a:lnTo>
                  <a:lnTo>
                    <a:pt x="8546" y="2566"/>
                  </a:lnTo>
                  <a:lnTo>
                    <a:pt x="8620" y="2418"/>
                  </a:lnTo>
                  <a:lnTo>
                    <a:pt x="8712" y="2289"/>
                  </a:lnTo>
                  <a:lnTo>
                    <a:pt x="8804" y="2160"/>
                  </a:lnTo>
                  <a:lnTo>
                    <a:pt x="8915" y="2049"/>
                  </a:lnTo>
                  <a:lnTo>
                    <a:pt x="9044" y="1938"/>
                  </a:lnTo>
                  <a:lnTo>
                    <a:pt x="9155" y="1846"/>
                  </a:lnTo>
                  <a:lnTo>
                    <a:pt x="9284" y="1754"/>
                  </a:lnTo>
                  <a:lnTo>
                    <a:pt x="9432" y="1680"/>
                  </a:lnTo>
                  <a:lnTo>
                    <a:pt x="9561" y="1606"/>
                  </a:lnTo>
                  <a:lnTo>
                    <a:pt x="9709" y="1550"/>
                  </a:lnTo>
                  <a:lnTo>
                    <a:pt x="9856" y="1495"/>
                  </a:lnTo>
                  <a:lnTo>
                    <a:pt x="10004" y="1458"/>
                  </a:lnTo>
                  <a:lnTo>
                    <a:pt x="10170" y="1440"/>
                  </a:lnTo>
                  <a:lnTo>
                    <a:pt x="10318" y="1421"/>
                  </a:lnTo>
                  <a:lnTo>
                    <a:pt x="10465" y="1421"/>
                  </a:lnTo>
                  <a:lnTo>
                    <a:pt x="10631" y="1421"/>
                  </a:lnTo>
                  <a:lnTo>
                    <a:pt x="10779" y="1458"/>
                  </a:lnTo>
                  <a:lnTo>
                    <a:pt x="10945" y="1495"/>
                  </a:lnTo>
                  <a:lnTo>
                    <a:pt x="11093" y="1532"/>
                  </a:lnTo>
                  <a:lnTo>
                    <a:pt x="11240" y="1587"/>
                  </a:lnTo>
                  <a:lnTo>
                    <a:pt x="11388" y="1661"/>
                  </a:lnTo>
                  <a:lnTo>
                    <a:pt x="11517" y="1754"/>
                  </a:lnTo>
                  <a:lnTo>
                    <a:pt x="11665" y="1864"/>
                  </a:lnTo>
                  <a:lnTo>
                    <a:pt x="11794" y="1975"/>
                  </a:lnTo>
                  <a:lnTo>
                    <a:pt x="11905" y="2104"/>
                  </a:lnTo>
                  <a:lnTo>
                    <a:pt x="12034" y="2252"/>
                  </a:lnTo>
                  <a:lnTo>
                    <a:pt x="12034" y="2252"/>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7"/>
            <p:cNvSpPr/>
            <p:nvPr/>
          </p:nvSpPr>
          <p:spPr>
            <a:xfrm>
              <a:off x="7017350" y="1563500"/>
              <a:ext cx="25" cy="25"/>
            </a:xfrm>
            <a:custGeom>
              <a:rect b="b" l="l" r="r" t="t"/>
              <a:pathLst>
                <a:path extrusionOk="0" fill="none" h="1" w="1">
                  <a:moveTo>
                    <a:pt x="1" y="1"/>
                  </a:moveTo>
                  <a:lnTo>
                    <a:pt x="1" y="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7"/>
            <p:cNvSpPr/>
            <p:nvPr/>
          </p:nvSpPr>
          <p:spPr>
            <a:xfrm>
              <a:off x="6673175" y="1687625"/>
              <a:ext cx="708700" cy="88600"/>
            </a:xfrm>
            <a:custGeom>
              <a:rect b="b" l="l" r="r" t="t"/>
              <a:pathLst>
                <a:path extrusionOk="0" h="3544" w="28348">
                  <a:moveTo>
                    <a:pt x="0" y="0"/>
                  </a:moveTo>
                  <a:lnTo>
                    <a:pt x="0" y="3544"/>
                  </a:lnTo>
                  <a:lnTo>
                    <a:pt x="28348" y="3544"/>
                  </a:lnTo>
                  <a:lnTo>
                    <a:pt x="283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7"/>
            <p:cNvSpPr/>
            <p:nvPr/>
          </p:nvSpPr>
          <p:spPr>
            <a:xfrm>
              <a:off x="6683775" y="1817725"/>
              <a:ext cx="687050" cy="143975"/>
            </a:xfrm>
            <a:custGeom>
              <a:rect b="b" l="l" r="r" t="t"/>
              <a:pathLst>
                <a:path extrusionOk="0" h="5759" w="27482">
                  <a:moveTo>
                    <a:pt x="1" y="1"/>
                  </a:moveTo>
                  <a:lnTo>
                    <a:pt x="111" y="333"/>
                  </a:lnTo>
                  <a:lnTo>
                    <a:pt x="240" y="628"/>
                  </a:lnTo>
                  <a:lnTo>
                    <a:pt x="370" y="942"/>
                  </a:lnTo>
                  <a:lnTo>
                    <a:pt x="517" y="1237"/>
                  </a:lnTo>
                  <a:lnTo>
                    <a:pt x="665" y="1514"/>
                  </a:lnTo>
                  <a:lnTo>
                    <a:pt x="831" y="1809"/>
                  </a:lnTo>
                  <a:lnTo>
                    <a:pt x="997" y="2068"/>
                  </a:lnTo>
                  <a:lnTo>
                    <a:pt x="1200" y="2345"/>
                  </a:lnTo>
                  <a:lnTo>
                    <a:pt x="1385" y="2603"/>
                  </a:lnTo>
                  <a:lnTo>
                    <a:pt x="1588" y="2843"/>
                  </a:lnTo>
                  <a:lnTo>
                    <a:pt x="1809" y="3083"/>
                  </a:lnTo>
                  <a:lnTo>
                    <a:pt x="2031" y="3323"/>
                  </a:lnTo>
                  <a:lnTo>
                    <a:pt x="2252" y="3544"/>
                  </a:lnTo>
                  <a:lnTo>
                    <a:pt x="2492" y="3766"/>
                  </a:lnTo>
                  <a:lnTo>
                    <a:pt x="2750" y="3969"/>
                  </a:lnTo>
                  <a:lnTo>
                    <a:pt x="3009" y="4153"/>
                  </a:lnTo>
                  <a:lnTo>
                    <a:pt x="3267" y="4356"/>
                  </a:lnTo>
                  <a:lnTo>
                    <a:pt x="3544" y="4522"/>
                  </a:lnTo>
                  <a:lnTo>
                    <a:pt x="3802" y="4689"/>
                  </a:lnTo>
                  <a:lnTo>
                    <a:pt x="4098" y="4836"/>
                  </a:lnTo>
                  <a:lnTo>
                    <a:pt x="4375" y="4984"/>
                  </a:lnTo>
                  <a:lnTo>
                    <a:pt x="4670" y="5113"/>
                  </a:lnTo>
                  <a:lnTo>
                    <a:pt x="4984" y="5242"/>
                  </a:lnTo>
                  <a:lnTo>
                    <a:pt x="5279" y="5353"/>
                  </a:lnTo>
                  <a:lnTo>
                    <a:pt x="5593" y="5445"/>
                  </a:lnTo>
                  <a:lnTo>
                    <a:pt x="5906" y="5519"/>
                  </a:lnTo>
                  <a:lnTo>
                    <a:pt x="6220" y="5593"/>
                  </a:lnTo>
                  <a:lnTo>
                    <a:pt x="6552" y="5667"/>
                  </a:lnTo>
                  <a:lnTo>
                    <a:pt x="6866" y="5704"/>
                  </a:lnTo>
                  <a:lnTo>
                    <a:pt x="7198" y="5741"/>
                  </a:lnTo>
                  <a:lnTo>
                    <a:pt x="7530" y="5759"/>
                  </a:lnTo>
                  <a:lnTo>
                    <a:pt x="19785" y="5759"/>
                  </a:lnTo>
                  <a:lnTo>
                    <a:pt x="20117" y="5741"/>
                  </a:lnTo>
                  <a:lnTo>
                    <a:pt x="20468" y="5704"/>
                  </a:lnTo>
                  <a:lnTo>
                    <a:pt x="20800" y="5648"/>
                  </a:lnTo>
                  <a:lnTo>
                    <a:pt x="21132" y="5593"/>
                  </a:lnTo>
                  <a:lnTo>
                    <a:pt x="21465" y="5519"/>
                  </a:lnTo>
                  <a:lnTo>
                    <a:pt x="21778" y="5427"/>
                  </a:lnTo>
                  <a:lnTo>
                    <a:pt x="22110" y="5335"/>
                  </a:lnTo>
                  <a:lnTo>
                    <a:pt x="22424" y="5224"/>
                  </a:lnTo>
                  <a:lnTo>
                    <a:pt x="22720" y="5113"/>
                  </a:lnTo>
                  <a:lnTo>
                    <a:pt x="23033" y="4965"/>
                  </a:lnTo>
                  <a:lnTo>
                    <a:pt x="23329" y="4818"/>
                  </a:lnTo>
                  <a:lnTo>
                    <a:pt x="23605" y="4670"/>
                  </a:lnTo>
                  <a:lnTo>
                    <a:pt x="23882" y="4504"/>
                  </a:lnTo>
                  <a:lnTo>
                    <a:pt x="24159" y="4319"/>
                  </a:lnTo>
                  <a:lnTo>
                    <a:pt x="24436" y="4135"/>
                  </a:lnTo>
                  <a:lnTo>
                    <a:pt x="24694" y="3950"/>
                  </a:lnTo>
                  <a:lnTo>
                    <a:pt x="24953" y="3747"/>
                  </a:lnTo>
                  <a:lnTo>
                    <a:pt x="25193" y="3526"/>
                  </a:lnTo>
                  <a:lnTo>
                    <a:pt x="25414" y="3304"/>
                  </a:lnTo>
                  <a:lnTo>
                    <a:pt x="25654" y="3064"/>
                  </a:lnTo>
                  <a:lnTo>
                    <a:pt x="25857" y="2825"/>
                  </a:lnTo>
                  <a:lnTo>
                    <a:pt x="26078" y="2585"/>
                  </a:lnTo>
                  <a:lnTo>
                    <a:pt x="26281" y="2326"/>
                  </a:lnTo>
                  <a:lnTo>
                    <a:pt x="26466" y="2049"/>
                  </a:lnTo>
                  <a:lnTo>
                    <a:pt x="26632" y="1791"/>
                  </a:lnTo>
                  <a:lnTo>
                    <a:pt x="26817" y="1496"/>
                  </a:lnTo>
                  <a:lnTo>
                    <a:pt x="26964" y="1219"/>
                  </a:lnTo>
                  <a:lnTo>
                    <a:pt x="27112" y="924"/>
                  </a:lnTo>
                  <a:lnTo>
                    <a:pt x="27241" y="628"/>
                  </a:lnTo>
                  <a:lnTo>
                    <a:pt x="27370" y="315"/>
                  </a:lnTo>
                  <a:lnTo>
                    <a:pt x="274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7"/>
            <p:cNvSpPr/>
            <p:nvPr/>
          </p:nvSpPr>
          <p:spPr>
            <a:xfrm>
              <a:off x="6683775" y="1817725"/>
              <a:ext cx="687050" cy="143975"/>
            </a:xfrm>
            <a:custGeom>
              <a:rect b="b" l="l" r="r" t="t"/>
              <a:pathLst>
                <a:path extrusionOk="0" fill="none" h="5759" w="27482">
                  <a:moveTo>
                    <a:pt x="27481" y="1"/>
                  </a:moveTo>
                  <a:lnTo>
                    <a:pt x="27481" y="1"/>
                  </a:lnTo>
                  <a:lnTo>
                    <a:pt x="27370" y="315"/>
                  </a:lnTo>
                  <a:lnTo>
                    <a:pt x="27241" y="628"/>
                  </a:lnTo>
                  <a:lnTo>
                    <a:pt x="27112" y="924"/>
                  </a:lnTo>
                  <a:lnTo>
                    <a:pt x="26964" y="1219"/>
                  </a:lnTo>
                  <a:lnTo>
                    <a:pt x="26817" y="1496"/>
                  </a:lnTo>
                  <a:lnTo>
                    <a:pt x="26632" y="1791"/>
                  </a:lnTo>
                  <a:lnTo>
                    <a:pt x="26466" y="2049"/>
                  </a:lnTo>
                  <a:lnTo>
                    <a:pt x="26281" y="2326"/>
                  </a:lnTo>
                  <a:lnTo>
                    <a:pt x="26078" y="2585"/>
                  </a:lnTo>
                  <a:lnTo>
                    <a:pt x="25857" y="2825"/>
                  </a:lnTo>
                  <a:lnTo>
                    <a:pt x="25654" y="3064"/>
                  </a:lnTo>
                  <a:lnTo>
                    <a:pt x="25414" y="3304"/>
                  </a:lnTo>
                  <a:lnTo>
                    <a:pt x="25193" y="3526"/>
                  </a:lnTo>
                  <a:lnTo>
                    <a:pt x="24953" y="3747"/>
                  </a:lnTo>
                  <a:lnTo>
                    <a:pt x="24694" y="3950"/>
                  </a:lnTo>
                  <a:lnTo>
                    <a:pt x="24436" y="4135"/>
                  </a:lnTo>
                  <a:lnTo>
                    <a:pt x="24159" y="4319"/>
                  </a:lnTo>
                  <a:lnTo>
                    <a:pt x="23882" y="4504"/>
                  </a:lnTo>
                  <a:lnTo>
                    <a:pt x="23605" y="4670"/>
                  </a:lnTo>
                  <a:lnTo>
                    <a:pt x="23329" y="4818"/>
                  </a:lnTo>
                  <a:lnTo>
                    <a:pt x="23033" y="4965"/>
                  </a:lnTo>
                  <a:lnTo>
                    <a:pt x="22720" y="5113"/>
                  </a:lnTo>
                  <a:lnTo>
                    <a:pt x="22424" y="5224"/>
                  </a:lnTo>
                  <a:lnTo>
                    <a:pt x="22110" y="5335"/>
                  </a:lnTo>
                  <a:lnTo>
                    <a:pt x="21778" y="5427"/>
                  </a:lnTo>
                  <a:lnTo>
                    <a:pt x="21465" y="5519"/>
                  </a:lnTo>
                  <a:lnTo>
                    <a:pt x="21132" y="5593"/>
                  </a:lnTo>
                  <a:lnTo>
                    <a:pt x="20800" y="5648"/>
                  </a:lnTo>
                  <a:lnTo>
                    <a:pt x="20468" y="5704"/>
                  </a:lnTo>
                  <a:lnTo>
                    <a:pt x="20117" y="5741"/>
                  </a:lnTo>
                  <a:lnTo>
                    <a:pt x="19785" y="5759"/>
                  </a:lnTo>
                  <a:lnTo>
                    <a:pt x="19434" y="5759"/>
                  </a:lnTo>
                  <a:lnTo>
                    <a:pt x="7863" y="5759"/>
                  </a:lnTo>
                  <a:lnTo>
                    <a:pt x="7863" y="5759"/>
                  </a:lnTo>
                  <a:lnTo>
                    <a:pt x="7530" y="5759"/>
                  </a:lnTo>
                  <a:lnTo>
                    <a:pt x="7198" y="5741"/>
                  </a:lnTo>
                  <a:lnTo>
                    <a:pt x="6866" y="5704"/>
                  </a:lnTo>
                  <a:lnTo>
                    <a:pt x="6552" y="5667"/>
                  </a:lnTo>
                  <a:lnTo>
                    <a:pt x="6220" y="5593"/>
                  </a:lnTo>
                  <a:lnTo>
                    <a:pt x="5906" y="5519"/>
                  </a:lnTo>
                  <a:lnTo>
                    <a:pt x="5593" y="5445"/>
                  </a:lnTo>
                  <a:lnTo>
                    <a:pt x="5279" y="5353"/>
                  </a:lnTo>
                  <a:lnTo>
                    <a:pt x="4984" y="5242"/>
                  </a:lnTo>
                  <a:lnTo>
                    <a:pt x="4670" y="5113"/>
                  </a:lnTo>
                  <a:lnTo>
                    <a:pt x="4375" y="4984"/>
                  </a:lnTo>
                  <a:lnTo>
                    <a:pt x="4098" y="4836"/>
                  </a:lnTo>
                  <a:lnTo>
                    <a:pt x="3802" y="4689"/>
                  </a:lnTo>
                  <a:lnTo>
                    <a:pt x="3544" y="4522"/>
                  </a:lnTo>
                  <a:lnTo>
                    <a:pt x="3267" y="4356"/>
                  </a:lnTo>
                  <a:lnTo>
                    <a:pt x="3009" y="4153"/>
                  </a:lnTo>
                  <a:lnTo>
                    <a:pt x="2750" y="3969"/>
                  </a:lnTo>
                  <a:lnTo>
                    <a:pt x="2492" y="3766"/>
                  </a:lnTo>
                  <a:lnTo>
                    <a:pt x="2252" y="3544"/>
                  </a:lnTo>
                  <a:lnTo>
                    <a:pt x="2031" y="3323"/>
                  </a:lnTo>
                  <a:lnTo>
                    <a:pt x="1809" y="3083"/>
                  </a:lnTo>
                  <a:lnTo>
                    <a:pt x="1588" y="2843"/>
                  </a:lnTo>
                  <a:lnTo>
                    <a:pt x="1385" y="2603"/>
                  </a:lnTo>
                  <a:lnTo>
                    <a:pt x="1200" y="2345"/>
                  </a:lnTo>
                  <a:lnTo>
                    <a:pt x="997" y="2068"/>
                  </a:lnTo>
                  <a:lnTo>
                    <a:pt x="831" y="1809"/>
                  </a:lnTo>
                  <a:lnTo>
                    <a:pt x="665" y="1514"/>
                  </a:lnTo>
                  <a:lnTo>
                    <a:pt x="517" y="1237"/>
                  </a:lnTo>
                  <a:lnTo>
                    <a:pt x="370" y="942"/>
                  </a:lnTo>
                  <a:lnTo>
                    <a:pt x="240" y="628"/>
                  </a:lnTo>
                  <a:lnTo>
                    <a:pt x="111" y="333"/>
                  </a:lnTo>
                  <a:lnTo>
                    <a:pt x="1" y="1"/>
                  </a:lnTo>
                  <a:lnTo>
                    <a:pt x="27481" y="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7"/>
            <p:cNvSpPr/>
            <p:nvPr/>
          </p:nvSpPr>
          <p:spPr>
            <a:xfrm>
              <a:off x="7370800" y="1817725"/>
              <a:ext cx="25" cy="25"/>
            </a:xfrm>
            <a:custGeom>
              <a:rect b="b" l="l" r="r" t="t"/>
              <a:pathLst>
                <a:path extrusionOk="0" fill="none" h="1" w="1">
                  <a:moveTo>
                    <a:pt x="0" y="1"/>
                  </a:moveTo>
                  <a:lnTo>
                    <a:pt x="0" y="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7"/>
            <p:cNvSpPr/>
            <p:nvPr/>
          </p:nvSpPr>
          <p:spPr>
            <a:xfrm>
              <a:off x="7011375" y="1572275"/>
              <a:ext cx="200250" cy="73850"/>
            </a:xfrm>
            <a:custGeom>
              <a:rect b="b" l="l" r="r" t="t"/>
              <a:pathLst>
                <a:path extrusionOk="0" h="2954" w="8010">
                  <a:moveTo>
                    <a:pt x="3968" y="0"/>
                  </a:moveTo>
                  <a:lnTo>
                    <a:pt x="3599" y="19"/>
                  </a:lnTo>
                  <a:lnTo>
                    <a:pt x="3248" y="56"/>
                  </a:lnTo>
                  <a:lnTo>
                    <a:pt x="2898" y="130"/>
                  </a:lnTo>
                  <a:lnTo>
                    <a:pt x="2565" y="240"/>
                  </a:lnTo>
                  <a:lnTo>
                    <a:pt x="2252" y="370"/>
                  </a:lnTo>
                  <a:lnTo>
                    <a:pt x="1938" y="517"/>
                  </a:lnTo>
                  <a:lnTo>
                    <a:pt x="1643" y="702"/>
                  </a:lnTo>
                  <a:lnTo>
                    <a:pt x="1366" y="905"/>
                  </a:lnTo>
                  <a:lnTo>
                    <a:pt x="1107" y="1145"/>
                  </a:lnTo>
                  <a:lnTo>
                    <a:pt x="849" y="1403"/>
                  </a:lnTo>
                  <a:lnTo>
                    <a:pt x="646" y="1680"/>
                  </a:lnTo>
                  <a:lnTo>
                    <a:pt x="443" y="1957"/>
                  </a:lnTo>
                  <a:lnTo>
                    <a:pt x="277" y="2271"/>
                  </a:lnTo>
                  <a:lnTo>
                    <a:pt x="129" y="2603"/>
                  </a:lnTo>
                  <a:lnTo>
                    <a:pt x="0" y="2953"/>
                  </a:lnTo>
                  <a:lnTo>
                    <a:pt x="8010" y="2953"/>
                  </a:lnTo>
                  <a:lnTo>
                    <a:pt x="7899" y="2658"/>
                  </a:lnTo>
                  <a:lnTo>
                    <a:pt x="7770" y="2363"/>
                  </a:lnTo>
                  <a:lnTo>
                    <a:pt x="7622" y="2086"/>
                  </a:lnTo>
                  <a:lnTo>
                    <a:pt x="7438" y="1828"/>
                  </a:lnTo>
                  <a:lnTo>
                    <a:pt x="7253" y="1588"/>
                  </a:lnTo>
                  <a:lnTo>
                    <a:pt x="7050" y="1348"/>
                  </a:lnTo>
                  <a:lnTo>
                    <a:pt x="6847" y="1145"/>
                  </a:lnTo>
                  <a:lnTo>
                    <a:pt x="6607" y="942"/>
                  </a:lnTo>
                  <a:lnTo>
                    <a:pt x="6367" y="757"/>
                  </a:lnTo>
                  <a:lnTo>
                    <a:pt x="6109" y="591"/>
                  </a:lnTo>
                  <a:lnTo>
                    <a:pt x="5832" y="443"/>
                  </a:lnTo>
                  <a:lnTo>
                    <a:pt x="5555" y="314"/>
                  </a:lnTo>
                  <a:lnTo>
                    <a:pt x="5260" y="222"/>
                  </a:lnTo>
                  <a:lnTo>
                    <a:pt x="4965" y="130"/>
                  </a:lnTo>
                  <a:lnTo>
                    <a:pt x="4651" y="56"/>
                  </a:lnTo>
                  <a:lnTo>
                    <a:pt x="4337" y="19"/>
                  </a:lnTo>
                  <a:lnTo>
                    <a:pt x="396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7"/>
            <p:cNvSpPr/>
            <p:nvPr/>
          </p:nvSpPr>
          <p:spPr>
            <a:xfrm>
              <a:off x="7011375" y="1572275"/>
              <a:ext cx="200250" cy="73850"/>
            </a:xfrm>
            <a:custGeom>
              <a:rect b="b" l="l" r="r" t="t"/>
              <a:pathLst>
                <a:path extrusionOk="0" fill="none" h="2954" w="8010">
                  <a:moveTo>
                    <a:pt x="8010" y="2953"/>
                  </a:moveTo>
                  <a:lnTo>
                    <a:pt x="8010" y="2953"/>
                  </a:lnTo>
                  <a:lnTo>
                    <a:pt x="0" y="2953"/>
                  </a:lnTo>
                  <a:lnTo>
                    <a:pt x="0" y="2953"/>
                  </a:lnTo>
                  <a:lnTo>
                    <a:pt x="129" y="2603"/>
                  </a:lnTo>
                  <a:lnTo>
                    <a:pt x="277" y="2271"/>
                  </a:lnTo>
                  <a:lnTo>
                    <a:pt x="443" y="1957"/>
                  </a:lnTo>
                  <a:lnTo>
                    <a:pt x="646" y="1680"/>
                  </a:lnTo>
                  <a:lnTo>
                    <a:pt x="849" y="1403"/>
                  </a:lnTo>
                  <a:lnTo>
                    <a:pt x="1107" y="1145"/>
                  </a:lnTo>
                  <a:lnTo>
                    <a:pt x="1366" y="905"/>
                  </a:lnTo>
                  <a:lnTo>
                    <a:pt x="1643" y="702"/>
                  </a:lnTo>
                  <a:lnTo>
                    <a:pt x="1938" y="517"/>
                  </a:lnTo>
                  <a:lnTo>
                    <a:pt x="2252" y="370"/>
                  </a:lnTo>
                  <a:lnTo>
                    <a:pt x="2565" y="240"/>
                  </a:lnTo>
                  <a:lnTo>
                    <a:pt x="2898" y="130"/>
                  </a:lnTo>
                  <a:lnTo>
                    <a:pt x="3248" y="56"/>
                  </a:lnTo>
                  <a:lnTo>
                    <a:pt x="3599" y="19"/>
                  </a:lnTo>
                  <a:lnTo>
                    <a:pt x="3968" y="0"/>
                  </a:lnTo>
                  <a:lnTo>
                    <a:pt x="4337" y="19"/>
                  </a:lnTo>
                  <a:lnTo>
                    <a:pt x="4337" y="19"/>
                  </a:lnTo>
                  <a:lnTo>
                    <a:pt x="4651" y="56"/>
                  </a:lnTo>
                  <a:lnTo>
                    <a:pt x="4965" y="130"/>
                  </a:lnTo>
                  <a:lnTo>
                    <a:pt x="5260" y="222"/>
                  </a:lnTo>
                  <a:lnTo>
                    <a:pt x="5555" y="314"/>
                  </a:lnTo>
                  <a:lnTo>
                    <a:pt x="5832" y="443"/>
                  </a:lnTo>
                  <a:lnTo>
                    <a:pt x="6109" y="591"/>
                  </a:lnTo>
                  <a:lnTo>
                    <a:pt x="6367" y="757"/>
                  </a:lnTo>
                  <a:lnTo>
                    <a:pt x="6607" y="942"/>
                  </a:lnTo>
                  <a:lnTo>
                    <a:pt x="6847" y="1145"/>
                  </a:lnTo>
                  <a:lnTo>
                    <a:pt x="7050" y="1348"/>
                  </a:lnTo>
                  <a:lnTo>
                    <a:pt x="7253" y="1588"/>
                  </a:lnTo>
                  <a:lnTo>
                    <a:pt x="7438" y="1828"/>
                  </a:lnTo>
                  <a:lnTo>
                    <a:pt x="7622" y="2086"/>
                  </a:lnTo>
                  <a:lnTo>
                    <a:pt x="7770" y="2363"/>
                  </a:lnTo>
                  <a:lnTo>
                    <a:pt x="7899" y="2658"/>
                  </a:lnTo>
                  <a:lnTo>
                    <a:pt x="8010" y="2953"/>
                  </a:lnTo>
                  <a:lnTo>
                    <a:pt x="8010" y="2953"/>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7"/>
            <p:cNvSpPr/>
            <p:nvPr/>
          </p:nvSpPr>
          <p:spPr>
            <a:xfrm>
              <a:off x="7211600" y="1646100"/>
              <a:ext cx="25" cy="25"/>
            </a:xfrm>
            <a:custGeom>
              <a:rect b="b" l="l" r="r" t="t"/>
              <a:pathLst>
                <a:path extrusionOk="0" fill="none" h="1" w="1">
                  <a:moveTo>
                    <a:pt x="1" y="0"/>
                  </a:moveTo>
                  <a:lnTo>
                    <a:pt x="1"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7"/>
            <p:cNvSpPr/>
            <p:nvPr/>
          </p:nvSpPr>
          <p:spPr>
            <a:xfrm>
              <a:off x="7029825" y="1350800"/>
              <a:ext cx="172575" cy="190125"/>
            </a:xfrm>
            <a:custGeom>
              <a:rect b="b" l="l" r="r" t="t"/>
              <a:pathLst>
                <a:path extrusionOk="0" h="7605" w="6903">
                  <a:moveTo>
                    <a:pt x="702" y="1"/>
                  </a:moveTo>
                  <a:lnTo>
                    <a:pt x="517" y="407"/>
                  </a:lnTo>
                  <a:lnTo>
                    <a:pt x="369" y="831"/>
                  </a:lnTo>
                  <a:lnTo>
                    <a:pt x="240" y="1274"/>
                  </a:lnTo>
                  <a:lnTo>
                    <a:pt x="148" y="1736"/>
                  </a:lnTo>
                  <a:lnTo>
                    <a:pt x="74" y="2197"/>
                  </a:lnTo>
                  <a:lnTo>
                    <a:pt x="37" y="2677"/>
                  </a:lnTo>
                  <a:lnTo>
                    <a:pt x="0" y="3175"/>
                  </a:lnTo>
                  <a:lnTo>
                    <a:pt x="19" y="3673"/>
                  </a:lnTo>
                  <a:lnTo>
                    <a:pt x="56" y="4172"/>
                  </a:lnTo>
                  <a:lnTo>
                    <a:pt x="111" y="4670"/>
                  </a:lnTo>
                  <a:lnTo>
                    <a:pt x="185" y="5187"/>
                  </a:lnTo>
                  <a:lnTo>
                    <a:pt x="296" y="5685"/>
                  </a:lnTo>
                  <a:lnTo>
                    <a:pt x="425" y="6183"/>
                  </a:lnTo>
                  <a:lnTo>
                    <a:pt x="591" y="6663"/>
                  </a:lnTo>
                  <a:lnTo>
                    <a:pt x="775" y="7143"/>
                  </a:lnTo>
                  <a:lnTo>
                    <a:pt x="978" y="7604"/>
                  </a:lnTo>
                  <a:lnTo>
                    <a:pt x="1329" y="7475"/>
                  </a:lnTo>
                  <a:lnTo>
                    <a:pt x="1698" y="7365"/>
                  </a:lnTo>
                  <a:lnTo>
                    <a:pt x="2067" y="7291"/>
                  </a:lnTo>
                  <a:lnTo>
                    <a:pt x="2436" y="7235"/>
                  </a:lnTo>
                  <a:lnTo>
                    <a:pt x="2806" y="7198"/>
                  </a:lnTo>
                  <a:lnTo>
                    <a:pt x="3193" y="7180"/>
                  </a:lnTo>
                  <a:lnTo>
                    <a:pt x="3562" y="7198"/>
                  </a:lnTo>
                  <a:lnTo>
                    <a:pt x="3950" y="7235"/>
                  </a:lnTo>
                  <a:lnTo>
                    <a:pt x="3987" y="7125"/>
                  </a:lnTo>
                  <a:lnTo>
                    <a:pt x="2529" y="4467"/>
                  </a:lnTo>
                  <a:lnTo>
                    <a:pt x="3987" y="3673"/>
                  </a:lnTo>
                  <a:lnTo>
                    <a:pt x="5076" y="5648"/>
                  </a:lnTo>
                  <a:lnTo>
                    <a:pt x="5279" y="5464"/>
                  </a:lnTo>
                  <a:lnTo>
                    <a:pt x="5500" y="5298"/>
                  </a:lnTo>
                  <a:lnTo>
                    <a:pt x="5888" y="5021"/>
                  </a:lnTo>
                  <a:lnTo>
                    <a:pt x="6128" y="4836"/>
                  </a:lnTo>
                  <a:lnTo>
                    <a:pt x="6331" y="4670"/>
                  </a:lnTo>
                  <a:lnTo>
                    <a:pt x="6460" y="4541"/>
                  </a:lnTo>
                  <a:lnTo>
                    <a:pt x="6571" y="4393"/>
                  </a:lnTo>
                  <a:lnTo>
                    <a:pt x="6663" y="4227"/>
                  </a:lnTo>
                  <a:lnTo>
                    <a:pt x="6718" y="4043"/>
                  </a:lnTo>
                  <a:lnTo>
                    <a:pt x="6810" y="3747"/>
                  </a:lnTo>
                  <a:lnTo>
                    <a:pt x="6903" y="3470"/>
                  </a:lnTo>
                  <a:lnTo>
                    <a:pt x="6589" y="3120"/>
                  </a:lnTo>
                  <a:lnTo>
                    <a:pt x="6238" y="2769"/>
                  </a:lnTo>
                  <a:lnTo>
                    <a:pt x="5888" y="2437"/>
                  </a:lnTo>
                  <a:lnTo>
                    <a:pt x="5519" y="2123"/>
                  </a:lnTo>
                  <a:lnTo>
                    <a:pt x="5131" y="1828"/>
                  </a:lnTo>
                  <a:lnTo>
                    <a:pt x="4743" y="1533"/>
                  </a:lnTo>
                  <a:lnTo>
                    <a:pt x="4356" y="1274"/>
                  </a:lnTo>
                  <a:lnTo>
                    <a:pt x="3950" y="1034"/>
                  </a:lnTo>
                  <a:lnTo>
                    <a:pt x="3544" y="794"/>
                  </a:lnTo>
                  <a:lnTo>
                    <a:pt x="3138" y="610"/>
                  </a:lnTo>
                  <a:lnTo>
                    <a:pt x="2713" y="425"/>
                  </a:lnTo>
                  <a:lnTo>
                    <a:pt x="2307" y="278"/>
                  </a:lnTo>
                  <a:lnTo>
                    <a:pt x="1901" y="167"/>
                  </a:lnTo>
                  <a:lnTo>
                    <a:pt x="1495" y="75"/>
                  </a:lnTo>
                  <a:lnTo>
                    <a:pt x="1108" y="19"/>
                  </a:lnTo>
                  <a:lnTo>
                    <a:pt x="7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7"/>
            <p:cNvSpPr/>
            <p:nvPr/>
          </p:nvSpPr>
          <p:spPr>
            <a:xfrm>
              <a:off x="7029825" y="1350800"/>
              <a:ext cx="172575" cy="190125"/>
            </a:xfrm>
            <a:custGeom>
              <a:rect b="b" l="l" r="r" t="t"/>
              <a:pathLst>
                <a:path extrusionOk="0" fill="none" h="7605" w="6903">
                  <a:moveTo>
                    <a:pt x="6903" y="3470"/>
                  </a:moveTo>
                  <a:lnTo>
                    <a:pt x="6903" y="3470"/>
                  </a:lnTo>
                  <a:lnTo>
                    <a:pt x="6810" y="3747"/>
                  </a:lnTo>
                  <a:lnTo>
                    <a:pt x="6718" y="4043"/>
                  </a:lnTo>
                  <a:lnTo>
                    <a:pt x="6718" y="4043"/>
                  </a:lnTo>
                  <a:lnTo>
                    <a:pt x="6663" y="4227"/>
                  </a:lnTo>
                  <a:lnTo>
                    <a:pt x="6571" y="4393"/>
                  </a:lnTo>
                  <a:lnTo>
                    <a:pt x="6460" y="4541"/>
                  </a:lnTo>
                  <a:lnTo>
                    <a:pt x="6331" y="4670"/>
                  </a:lnTo>
                  <a:lnTo>
                    <a:pt x="6331" y="4670"/>
                  </a:lnTo>
                  <a:lnTo>
                    <a:pt x="6128" y="4836"/>
                  </a:lnTo>
                  <a:lnTo>
                    <a:pt x="5888" y="5021"/>
                  </a:lnTo>
                  <a:lnTo>
                    <a:pt x="5888" y="5021"/>
                  </a:lnTo>
                  <a:lnTo>
                    <a:pt x="5500" y="5298"/>
                  </a:lnTo>
                  <a:lnTo>
                    <a:pt x="5279" y="5464"/>
                  </a:lnTo>
                  <a:lnTo>
                    <a:pt x="5076" y="5648"/>
                  </a:lnTo>
                  <a:lnTo>
                    <a:pt x="5076" y="5648"/>
                  </a:lnTo>
                  <a:lnTo>
                    <a:pt x="3987" y="3673"/>
                  </a:lnTo>
                  <a:lnTo>
                    <a:pt x="2529" y="4467"/>
                  </a:lnTo>
                  <a:lnTo>
                    <a:pt x="2529" y="4467"/>
                  </a:lnTo>
                  <a:lnTo>
                    <a:pt x="3987" y="7125"/>
                  </a:lnTo>
                  <a:lnTo>
                    <a:pt x="3987" y="7125"/>
                  </a:lnTo>
                  <a:lnTo>
                    <a:pt x="3950" y="7235"/>
                  </a:lnTo>
                  <a:lnTo>
                    <a:pt x="3950" y="7235"/>
                  </a:lnTo>
                  <a:lnTo>
                    <a:pt x="3562" y="7198"/>
                  </a:lnTo>
                  <a:lnTo>
                    <a:pt x="3193" y="7180"/>
                  </a:lnTo>
                  <a:lnTo>
                    <a:pt x="2806" y="7198"/>
                  </a:lnTo>
                  <a:lnTo>
                    <a:pt x="2436" y="7235"/>
                  </a:lnTo>
                  <a:lnTo>
                    <a:pt x="2067" y="7291"/>
                  </a:lnTo>
                  <a:lnTo>
                    <a:pt x="1698" y="7365"/>
                  </a:lnTo>
                  <a:lnTo>
                    <a:pt x="1329" y="7475"/>
                  </a:lnTo>
                  <a:lnTo>
                    <a:pt x="978" y="7604"/>
                  </a:lnTo>
                  <a:lnTo>
                    <a:pt x="978" y="7604"/>
                  </a:lnTo>
                  <a:lnTo>
                    <a:pt x="775" y="7143"/>
                  </a:lnTo>
                  <a:lnTo>
                    <a:pt x="591" y="6663"/>
                  </a:lnTo>
                  <a:lnTo>
                    <a:pt x="425" y="6183"/>
                  </a:lnTo>
                  <a:lnTo>
                    <a:pt x="296" y="5685"/>
                  </a:lnTo>
                  <a:lnTo>
                    <a:pt x="185" y="5187"/>
                  </a:lnTo>
                  <a:lnTo>
                    <a:pt x="111" y="4670"/>
                  </a:lnTo>
                  <a:lnTo>
                    <a:pt x="56" y="4172"/>
                  </a:lnTo>
                  <a:lnTo>
                    <a:pt x="19" y="3673"/>
                  </a:lnTo>
                  <a:lnTo>
                    <a:pt x="0" y="3175"/>
                  </a:lnTo>
                  <a:lnTo>
                    <a:pt x="37" y="2677"/>
                  </a:lnTo>
                  <a:lnTo>
                    <a:pt x="74" y="2197"/>
                  </a:lnTo>
                  <a:lnTo>
                    <a:pt x="148" y="1736"/>
                  </a:lnTo>
                  <a:lnTo>
                    <a:pt x="240" y="1274"/>
                  </a:lnTo>
                  <a:lnTo>
                    <a:pt x="369" y="831"/>
                  </a:lnTo>
                  <a:lnTo>
                    <a:pt x="517" y="407"/>
                  </a:lnTo>
                  <a:lnTo>
                    <a:pt x="702" y="1"/>
                  </a:lnTo>
                  <a:lnTo>
                    <a:pt x="702" y="1"/>
                  </a:lnTo>
                  <a:lnTo>
                    <a:pt x="1108" y="19"/>
                  </a:lnTo>
                  <a:lnTo>
                    <a:pt x="1495" y="75"/>
                  </a:lnTo>
                  <a:lnTo>
                    <a:pt x="1901" y="167"/>
                  </a:lnTo>
                  <a:lnTo>
                    <a:pt x="2307" y="278"/>
                  </a:lnTo>
                  <a:lnTo>
                    <a:pt x="2713" y="425"/>
                  </a:lnTo>
                  <a:lnTo>
                    <a:pt x="3138" y="610"/>
                  </a:lnTo>
                  <a:lnTo>
                    <a:pt x="3544" y="794"/>
                  </a:lnTo>
                  <a:lnTo>
                    <a:pt x="3950" y="1034"/>
                  </a:lnTo>
                  <a:lnTo>
                    <a:pt x="4356" y="1274"/>
                  </a:lnTo>
                  <a:lnTo>
                    <a:pt x="4743" y="1533"/>
                  </a:lnTo>
                  <a:lnTo>
                    <a:pt x="5131" y="1828"/>
                  </a:lnTo>
                  <a:lnTo>
                    <a:pt x="5519" y="2123"/>
                  </a:lnTo>
                  <a:lnTo>
                    <a:pt x="5888" y="2437"/>
                  </a:lnTo>
                  <a:lnTo>
                    <a:pt x="6238" y="2769"/>
                  </a:lnTo>
                  <a:lnTo>
                    <a:pt x="6589" y="3120"/>
                  </a:lnTo>
                  <a:lnTo>
                    <a:pt x="6903" y="3470"/>
                  </a:lnTo>
                  <a:lnTo>
                    <a:pt x="6903" y="347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7"/>
            <p:cNvSpPr/>
            <p:nvPr/>
          </p:nvSpPr>
          <p:spPr>
            <a:xfrm>
              <a:off x="7202375" y="1437550"/>
              <a:ext cx="25" cy="25"/>
            </a:xfrm>
            <a:custGeom>
              <a:rect b="b" l="l" r="r" t="t"/>
              <a:pathLst>
                <a:path extrusionOk="0" fill="none" h="1" w="1">
                  <a:moveTo>
                    <a:pt x="1" y="0"/>
                  </a:moveTo>
                  <a:lnTo>
                    <a:pt x="1"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27"/>
          <p:cNvGrpSpPr/>
          <p:nvPr/>
        </p:nvGrpSpPr>
        <p:grpSpPr>
          <a:xfrm>
            <a:off x="7342352" y="1924133"/>
            <a:ext cx="347845" cy="294324"/>
            <a:chOff x="3101903" y="1871692"/>
            <a:chExt cx="2940368" cy="1777317"/>
          </a:xfrm>
        </p:grpSpPr>
        <p:sp>
          <p:nvSpPr>
            <p:cNvPr id="751" name="Google Shape;751;p27"/>
            <p:cNvSpPr/>
            <p:nvPr/>
          </p:nvSpPr>
          <p:spPr>
            <a:xfrm>
              <a:off x="3101910" y="3509208"/>
              <a:ext cx="2940000" cy="139800"/>
            </a:xfrm>
            <a:prstGeom prst="ellipse">
              <a:avLst/>
            </a:prstGeom>
            <a:solidFill>
              <a:srgbClr val="434343">
                <a:alpha val="12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2" name="Google Shape;752;p27"/>
            <p:cNvGrpSpPr/>
            <p:nvPr/>
          </p:nvGrpSpPr>
          <p:grpSpPr>
            <a:xfrm>
              <a:off x="3101903" y="1871692"/>
              <a:ext cx="2940368" cy="1708891"/>
              <a:chOff x="238125" y="781575"/>
              <a:chExt cx="7143750" cy="4151825"/>
            </a:xfrm>
          </p:grpSpPr>
          <p:sp>
            <p:nvSpPr>
              <p:cNvPr id="753" name="Google Shape;753;p27"/>
              <p:cNvSpPr/>
              <p:nvPr/>
            </p:nvSpPr>
            <p:spPr>
              <a:xfrm>
                <a:off x="238125" y="781575"/>
                <a:ext cx="7143750" cy="3329475"/>
              </a:xfrm>
              <a:custGeom>
                <a:rect b="b" l="l" r="r" t="t"/>
                <a:pathLst>
                  <a:path extrusionOk="0" h="133179" w="285750">
                    <a:moveTo>
                      <a:pt x="79090" y="0"/>
                    </a:moveTo>
                    <a:lnTo>
                      <a:pt x="77247" y="40"/>
                    </a:lnTo>
                    <a:lnTo>
                      <a:pt x="75404" y="120"/>
                    </a:lnTo>
                    <a:lnTo>
                      <a:pt x="73601" y="240"/>
                    </a:lnTo>
                    <a:lnTo>
                      <a:pt x="71838" y="361"/>
                    </a:lnTo>
                    <a:lnTo>
                      <a:pt x="70035" y="521"/>
                    </a:lnTo>
                    <a:lnTo>
                      <a:pt x="68312" y="721"/>
                    </a:lnTo>
                    <a:lnTo>
                      <a:pt x="66549" y="962"/>
                    </a:lnTo>
                    <a:lnTo>
                      <a:pt x="64867" y="1242"/>
                    </a:lnTo>
                    <a:lnTo>
                      <a:pt x="63144" y="1523"/>
                    </a:lnTo>
                    <a:lnTo>
                      <a:pt x="61501" y="1843"/>
                    </a:lnTo>
                    <a:lnTo>
                      <a:pt x="59858" y="2204"/>
                    </a:lnTo>
                    <a:lnTo>
                      <a:pt x="58216" y="2604"/>
                    </a:lnTo>
                    <a:lnTo>
                      <a:pt x="56613" y="3005"/>
                    </a:lnTo>
                    <a:lnTo>
                      <a:pt x="55010" y="3486"/>
                    </a:lnTo>
                    <a:lnTo>
                      <a:pt x="53448" y="3967"/>
                    </a:lnTo>
                    <a:lnTo>
                      <a:pt x="51925" y="4487"/>
                    </a:lnTo>
                    <a:lnTo>
                      <a:pt x="50403" y="5008"/>
                    </a:lnTo>
                    <a:lnTo>
                      <a:pt x="48920" y="5609"/>
                    </a:lnTo>
                    <a:lnTo>
                      <a:pt x="47478" y="6210"/>
                    </a:lnTo>
                    <a:lnTo>
                      <a:pt x="46036" y="6851"/>
                    </a:lnTo>
                    <a:lnTo>
                      <a:pt x="44593" y="7532"/>
                    </a:lnTo>
                    <a:lnTo>
                      <a:pt x="43231" y="8214"/>
                    </a:lnTo>
                    <a:lnTo>
                      <a:pt x="41869" y="8975"/>
                    </a:lnTo>
                    <a:lnTo>
                      <a:pt x="40507" y="9736"/>
                    </a:lnTo>
                    <a:lnTo>
                      <a:pt x="39225" y="10537"/>
                    </a:lnTo>
                    <a:lnTo>
                      <a:pt x="37942" y="11379"/>
                    </a:lnTo>
                    <a:lnTo>
                      <a:pt x="36660" y="12220"/>
                    </a:lnTo>
                    <a:lnTo>
                      <a:pt x="35458" y="13142"/>
                    </a:lnTo>
                    <a:lnTo>
                      <a:pt x="34256" y="14063"/>
                    </a:lnTo>
                    <a:lnTo>
                      <a:pt x="33054" y="15025"/>
                    </a:lnTo>
                    <a:lnTo>
                      <a:pt x="31933" y="16026"/>
                    </a:lnTo>
                    <a:lnTo>
                      <a:pt x="30811" y="17068"/>
                    </a:lnTo>
                    <a:lnTo>
                      <a:pt x="29729" y="18110"/>
                    </a:lnTo>
                    <a:lnTo>
                      <a:pt x="28687" y="19192"/>
                    </a:lnTo>
                    <a:lnTo>
                      <a:pt x="27645" y="20353"/>
                    </a:lnTo>
                    <a:lnTo>
                      <a:pt x="26644" y="21475"/>
                    </a:lnTo>
                    <a:lnTo>
                      <a:pt x="25682" y="22677"/>
                    </a:lnTo>
                    <a:lnTo>
                      <a:pt x="24761" y="23919"/>
                    </a:lnTo>
                    <a:lnTo>
                      <a:pt x="23879" y="25161"/>
                    </a:lnTo>
                    <a:lnTo>
                      <a:pt x="22998" y="26443"/>
                    </a:lnTo>
                    <a:lnTo>
                      <a:pt x="22156" y="27766"/>
                    </a:lnTo>
                    <a:lnTo>
                      <a:pt x="21355" y="29128"/>
                    </a:lnTo>
                    <a:lnTo>
                      <a:pt x="20594" y="30530"/>
                    </a:lnTo>
                    <a:lnTo>
                      <a:pt x="19873" y="31973"/>
                    </a:lnTo>
                    <a:lnTo>
                      <a:pt x="19192" y="33415"/>
                    </a:lnTo>
                    <a:lnTo>
                      <a:pt x="18510" y="34897"/>
                    </a:lnTo>
                    <a:lnTo>
                      <a:pt x="17869" y="36420"/>
                    </a:lnTo>
                    <a:lnTo>
                      <a:pt x="17268" y="37982"/>
                    </a:lnTo>
                    <a:lnTo>
                      <a:pt x="16707" y="39585"/>
                    </a:lnTo>
                    <a:lnTo>
                      <a:pt x="16187" y="41188"/>
                    </a:lnTo>
                    <a:lnTo>
                      <a:pt x="15706" y="42870"/>
                    </a:lnTo>
                    <a:lnTo>
                      <a:pt x="15265" y="44553"/>
                    </a:lnTo>
                    <a:lnTo>
                      <a:pt x="14864" y="46276"/>
                    </a:lnTo>
                    <a:lnTo>
                      <a:pt x="14464" y="48039"/>
                    </a:lnTo>
                    <a:lnTo>
                      <a:pt x="14143" y="49842"/>
                    </a:lnTo>
                    <a:lnTo>
                      <a:pt x="13863" y="51645"/>
                    </a:lnTo>
                    <a:lnTo>
                      <a:pt x="13582" y="53528"/>
                    </a:lnTo>
                    <a:lnTo>
                      <a:pt x="13382" y="55411"/>
                    </a:lnTo>
                    <a:lnTo>
                      <a:pt x="13182" y="57334"/>
                    </a:lnTo>
                    <a:lnTo>
                      <a:pt x="13021" y="59297"/>
                    </a:lnTo>
                    <a:lnTo>
                      <a:pt x="12941" y="61301"/>
                    </a:lnTo>
                    <a:lnTo>
                      <a:pt x="12861" y="63344"/>
                    </a:lnTo>
                    <a:lnTo>
                      <a:pt x="12861" y="65387"/>
                    </a:lnTo>
                    <a:lnTo>
                      <a:pt x="7733" y="70516"/>
                    </a:lnTo>
                    <a:lnTo>
                      <a:pt x="6851" y="71478"/>
                    </a:lnTo>
                    <a:lnTo>
                      <a:pt x="5970" y="72439"/>
                    </a:lnTo>
                    <a:lnTo>
                      <a:pt x="5169" y="73481"/>
                    </a:lnTo>
                    <a:lnTo>
                      <a:pt x="4447" y="74523"/>
                    </a:lnTo>
                    <a:lnTo>
                      <a:pt x="3766" y="75644"/>
                    </a:lnTo>
                    <a:lnTo>
                      <a:pt x="3125" y="76766"/>
                    </a:lnTo>
                    <a:lnTo>
                      <a:pt x="2524" y="77928"/>
                    </a:lnTo>
                    <a:lnTo>
                      <a:pt x="2003" y="79090"/>
                    </a:lnTo>
                    <a:lnTo>
                      <a:pt x="1563" y="80292"/>
                    </a:lnTo>
                    <a:lnTo>
                      <a:pt x="1122" y="81494"/>
                    </a:lnTo>
                    <a:lnTo>
                      <a:pt x="801" y="82776"/>
                    </a:lnTo>
                    <a:lnTo>
                      <a:pt x="521" y="84018"/>
                    </a:lnTo>
                    <a:lnTo>
                      <a:pt x="280" y="85300"/>
                    </a:lnTo>
                    <a:lnTo>
                      <a:pt x="120" y="86582"/>
                    </a:lnTo>
                    <a:lnTo>
                      <a:pt x="40" y="87905"/>
                    </a:lnTo>
                    <a:lnTo>
                      <a:pt x="0" y="89187"/>
                    </a:lnTo>
                    <a:lnTo>
                      <a:pt x="0" y="118715"/>
                    </a:lnTo>
                    <a:lnTo>
                      <a:pt x="0" y="119597"/>
                    </a:lnTo>
                    <a:lnTo>
                      <a:pt x="80" y="120478"/>
                    </a:lnTo>
                    <a:lnTo>
                      <a:pt x="160" y="121279"/>
                    </a:lnTo>
                    <a:lnTo>
                      <a:pt x="280" y="122121"/>
                    </a:lnTo>
                    <a:lnTo>
                      <a:pt x="441" y="122882"/>
                    </a:lnTo>
                    <a:lnTo>
                      <a:pt x="641" y="123643"/>
                    </a:lnTo>
                    <a:lnTo>
                      <a:pt x="881" y="124364"/>
                    </a:lnTo>
                    <a:lnTo>
                      <a:pt x="1162" y="125046"/>
                    </a:lnTo>
                    <a:lnTo>
                      <a:pt x="1482" y="125727"/>
                    </a:lnTo>
                    <a:lnTo>
                      <a:pt x="1843" y="126368"/>
                    </a:lnTo>
                    <a:lnTo>
                      <a:pt x="2284" y="126969"/>
                    </a:lnTo>
                    <a:lnTo>
                      <a:pt x="2724" y="127530"/>
                    </a:lnTo>
                    <a:lnTo>
                      <a:pt x="3245" y="128091"/>
                    </a:lnTo>
                    <a:lnTo>
                      <a:pt x="3806" y="128611"/>
                    </a:lnTo>
                    <a:lnTo>
                      <a:pt x="4407" y="129092"/>
                    </a:lnTo>
                    <a:lnTo>
                      <a:pt x="5048" y="129573"/>
                    </a:lnTo>
                    <a:lnTo>
                      <a:pt x="5769" y="130014"/>
                    </a:lnTo>
                    <a:lnTo>
                      <a:pt x="6531" y="130414"/>
                    </a:lnTo>
                    <a:lnTo>
                      <a:pt x="7332" y="130815"/>
                    </a:lnTo>
                    <a:lnTo>
                      <a:pt x="8214" y="131176"/>
                    </a:lnTo>
                    <a:lnTo>
                      <a:pt x="9135" y="131496"/>
                    </a:lnTo>
                    <a:lnTo>
                      <a:pt x="10137" y="131777"/>
                    </a:lnTo>
                    <a:lnTo>
                      <a:pt x="11178" y="132057"/>
                    </a:lnTo>
                    <a:lnTo>
                      <a:pt x="12260" y="132297"/>
                    </a:lnTo>
                    <a:lnTo>
                      <a:pt x="13422" y="132498"/>
                    </a:lnTo>
                    <a:lnTo>
                      <a:pt x="14664" y="132698"/>
                    </a:lnTo>
                    <a:lnTo>
                      <a:pt x="15946" y="132858"/>
                    </a:lnTo>
                    <a:lnTo>
                      <a:pt x="17308" y="132979"/>
                    </a:lnTo>
                    <a:lnTo>
                      <a:pt x="18711" y="133059"/>
                    </a:lnTo>
                    <a:lnTo>
                      <a:pt x="20193" y="133139"/>
                    </a:lnTo>
                    <a:lnTo>
                      <a:pt x="21756" y="133179"/>
                    </a:lnTo>
                    <a:lnTo>
                      <a:pt x="28246" y="133179"/>
                    </a:lnTo>
                    <a:lnTo>
                      <a:pt x="28206" y="132217"/>
                    </a:lnTo>
                    <a:lnTo>
                      <a:pt x="28206" y="131216"/>
                    </a:lnTo>
                    <a:lnTo>
                      <a:pt x="28246" y="129453"/>
                    </a:lnTo>
                    <a:lnTo>
                      <a:pt x="28367" y="127730"/>
                    </a:lnTo>
                    <a:lnTo>
                      <a:pt x="28607" y="126047"/>
                    </a:lnTo>
                    <a:lnTo>
                      <a:pt x="28888" y="124364"/>
                    </a:lnTo>
                    <a:lnTo>
                      <a:pt x="29288" y="122722"/>
                    </a:lnTo>
                    <a:lnTo>
                      <a:pt x="29729" y="121079"/>
                    </a:lnTo>
                    <a:lnTo>
                      <a:pt x="30290" y="119516"/>
                    </a:lnTo>
                    <a:lnTo>
                      <a:pt x="30891" y="117954"/>
                    </a:lnTo>
                    <a:lnTo>
                      <a:pt x="31572" y="116471"/>
                    </a:lnTo>
                    <a:lnTo>
                      <a:pt x="32333" y="114989"/>
                    </a:lnTo>
                    <a:lnTo>
                      <a:pt x="33135" y="113547"/>
                    </a:lnTo>
                    <a:lnTo>
                      <a:pt x="34016" y="112184"/>
                    </a:lnTo>
                    <a:lnTo>
                      <a:pt x="34978" y="110862"/>
                    </a:lnTo>
                    <a:lnTo>
                      <a:pt x="35979" y="109540"/>
                    </a:lnTo>
                    <a:lnTo>
                      <a:pt x="37061" y="108338"/>
                    </a:lnTo>
                    <a:lnTo>
                      <a:pt x="38183" y="107136"/>
                    </a:lnTo>
                    <a:lnTo>
                      <a:pt x="39345" y="106014"/>
                    </a:lnTo>
                    <a:lnTo>
                      <a:pt x="40587" y="104933"/>
                    </a:lnTo>
                    <a:lnTo>
                      <a:pt x="41869" y="103931"/>
                    </a:lnTo>
                    <a:lnTo>
                      <a:pt x="43231" y="102969"/>
                    </a:lnTo>
                    <a:lnTo>
                      <a:pt x="44593" y="102088"/>
                    </a:lnTo>
                    <a:lnTo>
                      <a:pt x="46036" y="101287"/>
                    </a:lnTo>
                    <a:lnTo>
                      <a:pt x="47478" y="100525"/>
                    </a:lnTo>
                    <a:lnTo>
                      <a:pt x="49001" y="99844"/>
                    </a:lnTo>
                    <a:lnTo>
                      <a:pt x="50563" y="99243"/>
                    </a:lnTo>
                    <a:lnTo>
                      <a:pt x="52126" y="98682"/>
                    </a:lnTo>
                    <a:lnTo>
                      <a:pt x="53768" y="98241"/>
                    </a:lnTo>
                    <a:lnTo>
                      <a:pt x="55411" y="97841"/>
                    </a:lnTo>
                    <a:lnTo>
                      <a:pt x="57094" y="97560"/>
                    </a:lnTo>
                    <a:lnTo>
                      <a:pt x="58777" y="97320"/>
                    </a:lnTo>
                    <a:lnTo>
                      <a:pt x="60500" y="97200"/>
                    </a:lnTo>
                    <a:lnTo>
                      <a:pt x="62262" y="97160"/>
                    </a:lnTo>
                    <a:lnTo>
                      <a:pt x="64025" y="97200"/>
                    </a:lnTo>
                    <a:lnTo>
                      <a:pt x="65748" y="97320"/>
                    </a:lnTo>
                    <a:lnTo>
                      <a:pt x="67431" y="97560"/>
                    </a:lnTo>
                    <a:lnTo>
                      <a:pt x="69114" y="97841"/>
                    </a:lnTo>
                    <a:lnTo>
                      <a:pt x="70756" y="98241"/>
                    </a:lnTo>
                    <a:lnTo>
                      <a:pt x="72399" y="98682"/>
                    </a:lnTo>
                    <a:lnTo>
                      <a:pt x="73962" y="99243"/>
                    </a:lnTo>
                    <a:lnTo>
                      <a:pt x="75524" y="99844"/>
                    </a:lnTo>
                    <a:lnTo>
                      <a:pt x="77047" y="100525"/>
                    </a:lnTo>
                    <a:lnTo>
                      <a:pt x="78489" y="101287"/>
                    </a:lnTo>
                    <a:lnTo>
                      <a:pt x="79931" y="102088"/>
                    </a:lnTo>
                    <a:lnTo>
                      <a:pt x="81294" y="102969"/>
                    </a:lnTo>
                    <a:lnTo>
                      <a:pt x="82656" y="103931"/>
                    </a:lnTo>
                    <a:lnTo>
                      <a:pt x="83938" y="104933"/>
                    </a:lnTo>
                    <a:lnTo>
                      <a:pt x="85180" y="106014"/>
                    </a:lnTo>
                    <a:lnTo>
                      <a:pt x="86342" y="107136"/>
                    </a:lnTo>
                    <a:lnTo>
                      <a:pt x="87464" y="108338"/>
                    </a:lnTo>
                    <a:lnTo>
                      <a:pt x="88546" y="109540"/>
                    </a:lnTo>
                    <a:lnTo>
                      <a:pt x="89547" y="110862"/>
                    </a:lnTo>
                    <a:lnTo>
                      <a:pt x="90509" y="112184"/>
                    </a:lnTo>
                    <a:lnTo>
                      <a:pt x="91390" y="113547"/>
                    </a:lnTo>
                    <a:lnTo>
                      <a:pt x="92192" y="114989"/>
                    </a:lnTo>
                    <a:lnTo>
                      <a:pt x="92953" y="116471"/>
                    </a:lnTo>
                    <a:lnTo>
                      <a:pt x="93634" y="117954"/>
                    </a:lnTo>
                    <a:lnTo>
                      <a:pt x="94235" y="119516"/>
                    </a:lnTo>
                    <a:lnTo>
                      <a:pt x="94796" y="121079"/>
                    </a:lnTo>
                    <a:lnTo>
                      <a:pt x="95237" y="122722"/>
                    </a:lnTo>
                    <a:lnTo>
                      <a:pt x="95637" y="124364"/>
                    </a:lnTo>
                    <a:lnTo>
                      <a:pt x="95918" y="126047"/>
                    </a:lnTo>
                    <a:lnTo>
                      <a:pt x="96158" y="127730"/>
                    </a:lnTo>
                    <a:lnTo>
                      <a:pt x="96278" y="129453"/>
                    </a:lnTo>
                    <a:lnTo>
                      <a:pt x="96318" y="131216"/>
                    </a:lnTo>
                    <a:lnTo>
                      <a:pt x="96318" y="132217"/>
                    </a:lnTo>
                    <a:lnTo>
                      <a:pt x="96278" y="133179"/>
                    </a:lnTo>
                    <a:lnTo>
                      <a:pt x="203415" y="133179"/>
                    </a:lnTo>
                    <a:lnTo>
                      <a:pt x="203375" y="132217"/>
                    </a:lnTo>
                    <a:lnTo>
                      <a:pt x="203375" y="131216"/>
                    </a:lnTo>
                    <a:lnTo>
                      <a:pt x="203415" y="129453"/>
                    </a:lnTo>
                    <a:lnTo>
                      <a:pt x="203535" y="127730"/>
                    </a:lnTo>
                    <a:lnTo>
                      <a:pt x="203775" y="126047"/>
                    </a:lnTo>
                    <a:lnTo>
                      <a:pt x="204056" y="124364"/>
                    </a:lnTo>
                    <a:lnTo>
                      <a:pt x="204456" y="122722"/>
                    </a:lnTo>
                    <a:lnTo>
                      <a:pt x="204897" y="121079"/>
                    </a:lnTo>
                    <a:lnTo>
                      <a:pt x="205418" y="119516"/>
                    </a:lnTo>
                    <a:lnTo>
                      <a:pt x="206059" y="117954"/>
                    </a:lnTo>
                    <a:lnTo>
                      <a:pt x="206740" y="116471"/>
                    </a:lnTo>
                    <a:lnTo>
                      <a:pt x="207461" y="114989"/>
                    </a:lnTo>
                    <a:lnTo>
                      <a:pt x="208303" y="113547"/>
                    </a:lnTo>
                    <a:lnTo>
                      <a:pt x="209184" y="112184"/>
                    </a:lnTo>
                    <a:lnTo>
                      <a:pt x="210146" y="110862"/>
                    </a:lnTo>
                    <a:lnTo>
                      <a:pt x="211147" y="109540"/>
                    </a:lnTo>
                    <a:lnTo>
                      <a:pt x="212229" y="108338"/>
                    </a:lnTo>
                    <a:lnTo>
                      <a:pt x="213351" y="107136"/>
                    </a:lnTo>
                    <a:lnTo>
                      <a:pt x="214513" y="106014"/>
                    </a:lnTo>
                    <a:lnTo>
                      <a:pt x="215755" y="104933"/>
                    </a:lnTo>
                    <a:lnTo>
                      <a:pt x="217037" y="103931"/>
                    </a:lnTo>
                    <a:lnTo>
                      <a:pt x="218399" y="102969"/>
                    </a:lnTo>
                    <a:lnTo>
                      <a:pt x="219761" y="102088"/>
                    </a:lnTo>
                    <a:lnTo>
                      <a:pt x="221204" y="101287"/>
                    </a:lnTo>
                    <a:lnTo>
                      <a:pt x="222646" y="100525"/>
                    </a:lnTo>
                    <a:lnTo>
                      <a:pt x="224169" y="99844"/>
                    </a:lnTo>
                    <a:lnTo>
                      <a:pt x="225731" y="99243"/>
                    </a:lnTo>
                    <a:lnTo>
                      <a:pt x="227294" y="98682"/>
                    </a:lnTo>
                    <a:lnTo>
                      <a:pt x="228896" y="98241"/>
                    </a:lnTo>
                    <a:lnTo>
                      <a:pt x="230579" y="97841"/>
                    </a:lnTo>
                    <a:lnTo>
                      <a:pt x="232222" y="97560"/>
                    </a:lnTo>
                    <a:lnTo>
                      <a:pt x="233945" y="97320"/>
                    </a:lnTo>
                    <a:lnTo>
                      <a:pt x="235668" y="97200"/>
                    </a:lnTo>
                    <a:lnTo>
                      <a:pt x="237431" y="97160"/>
                    </a:lnTo>
                    <a:lnTo>
                      <a:pt x="239193" y="97200"/>
                    </a:lnTo>
                    <a:lnTo>
                      <a:pt x="240916" y="97320"/>
                    </a:lnTo>
                    <a:lnTo>
                      <a:pt x="242599" y="97560"/>
                    </a:lnTo>
                    <a:lnTo>
                      <a:pt x="244282" y="97841"/>
                    </a:lnTo>
                    <a:lnTo>
                      <a:pt x="245925" y="98241"/>
                    </a:lnTo>
                    <a:lnTo>
                      <a:pt x="247567" y="98682"/>
                    </a:lnTo>
                    <a:lnTo>
                      <a:pt x="249130" y="99243"/>
                    </a:lnTo>
                    <a:lnTo>
                      <a:pt x="250692" y="99844"/>
                    </a:lnTo>
                    <a:lnTo>
                      <a:pt x="252175" y="100525"/>
                    </a:lnTo>
                    <a:lnTo>
                      <a:pt x="253657" y="101287"/>
                    </a:lnTo>
                    <a:lnTo>
                      <a:pt x="255100" y="102088"/>
                    </a:lnTo>
                    <a:lnTo>
                      <a:pt x="256462" y="102969"/>
                    </a:lnTo>
                    <a:lnTo>
                      <a:pt x="257784" y="103931"/>
                    </a:lnTo>
                    <a:lnTo>
                      <a:pt x="259106" y="104933"/>
                    </a:lnTo>
                    <a:lnTo>
                      <a:pt x="260308" y="106014"/>
                    </a:lnTo>
                    <a:lnTo>
                      <a:pt x="261510" y="107136"/>
                    </a:lnTo>
                    <a:lnTo>
                      <a:pt x="262632" y="108338"/>
                    </a:lnTo>
                    <a:lnTo>
                      <a:pt x="263714" y="109540"/>
                    </a:lnTo>
                    <a:lnTo>
                      <a:pt x="264715" y="110862"/>
                    </a:lnTo>
                    <a:lnTo>
                      <a:pt x="265677" y="112184"/>
                    </a:lnTo>
                    <a:lnTo>
                      <a:pt x="266558" y="113547"/>
                    </a:lnTo>
                    <a:lnTo>
                      <a:pt x="267360" y="114989"/>
                    </a:lnTo>
                    <a:lnTo>
                      <a:pt x="268121" y="116471"/>
                    </a:lnTo>
                    <a:lnTo>
                      <a:pt x="268802" y="117954"/>
                    </a:lnTo>
                    <a:lnTo>
                      <a:pt x="269403" y="119516"/>
                    </a:lnTo>
                    <a:lnTo>
                      <a:pt x="269964" y="121079"/>
                    </a:lnTo>
                    <a:lnTo>
                      <a:pt x="270405" y="122722"/>
                    </a:lnTo>
                    <a:lnTo>
                      <a:pt x="270805" y="124364"/>
                    </a:lnTo>
                    <a:lnTo>
                      <a:pt x="271086" y="126047"/>
                    </a:lnTo>
                    <a:lnTo>
                      <a:pt x="271286" y="127730"/>
                    </a:lnTo>
                    <a:lnTo>
                      <a:pt x="271446" y="129453"/>
                    </a:lnTo>
                    <a:lnTo>
                      <a:pt x="271487" y="131216"/>
                    </a:lnTo>
                    <a:lnTo>
                      <a:pt x="271446" y="132217"/>
                    </a:lnTo>
                    <a:lnTo>
                      <a:pt x="271406" y="133179"/>
                    </a:lnTo>
                    <a:lnTo>
                      <a:pt x="285750" y="133179"/>
                    </a:lnTo>
                    <a:lnTo>
                      <a:pt x="285750" y="121159"/>
                    </a:lnTo>
                    <a:lnTo>
                      <a:pt x="285750" y="120398"/>
                    </a:lnTo>
                    <a:lnTo>
                      <a:pt x="285710" y="119677"/>
                    </a:lnTo>
                    <a:lnTo>
                      <a:pt x="285630" y="118956"/>
                    </a:lnTo>
                    <a:lnTo>
                      <a:pt x="285510" y="118274"/>
                    </a:lnTo>
                    <a:lnTo>
                      <a:pt x="285389" y="117633"/>
                    </a:lnTo>
                    <a:lnTo>
                      <a:pt x="285229" y="116992"/>
                    </a:lnTo>
                    <a:lnTo>
                      <a:pt x="285069" y="116391"/>
                    </a:lnTo>
                    <a:lnTo>
                      <a:pt x="284869" y="115790"/>
                    </a:lnTo>
                    <a:lnTo>
                      <a:pt x="284468" y="114709"/>
                    </a:lnTo>
                    <a:lnTo>
                      <a:pt x="283987" y="113707"/>
                    </a:lnTo>
                    <a:lnTo>
                      <a:pt x="283466" y="112785"/>
                    </a:lnTo>
                    <a:lnTo>
                      <a:pt x="282945" y="111984"/>
                    </a:lnTo>
                    <a:lnTo>
                      <a:pt x="282384" y="111303"/>
                    </a:lnTo>
                    <a:lnTo>
                      <a:pt x="281904" y="110702"/>
                    </a:lnTo>
                    <a:lnTo>
                      <a:pt x="281423" y="110181"/>
                    </a:lnTo>
                    <a:lnTo>
                      <a:pt x="280982" y="109740"/>
                    </a:lnTo>
                    <a:lnTo>
                      <a:pt x="280341" y="109179"/>
                    </a:lnTo>
                    <a:lnTo>
                      <a:pt x="280101" y="109019"/>
                    </a:lnTo>
                    <a:lnTo>
                      <a:pt x="280101" y="108699"/>
                    </a:lnTo>
                    <a:lnTo>
                      <a:pt x="280141" y="107817"/>
                    </a:lnTo>
                    <a:lnTo>
                      <a:pt x="280101" y="106415"/>
                    </a:lnTo>
                    <a:lnTo>
                      <a:pt x="280021" y="104572"/>
                    </a:lnTo>
                    <a:lnTo>
                      <a:pt x="279900" y="103530"/>
                    </a:lnTo>
                    <a:lnTo>
                      <a:pt x="279780" y="102368"/>
                    </a:lnTo>
                    <a:lnTo>
                      <a:pt x="279620" y="101126"/>
                    </a:lnTo>
                    <a:lnTo>
                      <a:pt x="279380" y="99844"/>
                    </a:lnTo>
                    <a:lnTo>
                      <a:pt x="279139" y="98442"/>
                    </a:lnTo>
                    <a:lnTo>
                      <a:pt x="278819" y="97040"/>
                    </a:lnTo>
                    <a:lnTo>
                      <a:pt x="278418" y="95557"/>
                    </a:lnTo>
                    <a:lnTo>
                      <a:pt x="277977" y="94035"/>
                    </a:lnTo>
                    <a:lnTo>
                      <a:pt x="277416" y="92512"/>
                    </a:lnTo>
                    <a:lnTo>
                      <a:pt x="276815" y="90909"/>
                    </a:lnTo>
                    <a:lnTo>
                      <a:pt x="276134" y="89347"/>
                    </a:lnTo>
                    <a:lnTo>
                      <a:pt x="275373" y="87744"/>
                    </a:lnTo>
                    <a:lnTo>
                      <a:pt x="274532" y="86142"/>
                    </a:lnTo>
                    <a:lnTo>
                      <a:pt x="273570" y="84579"/>
                    </a:lnTo>
                    <a:lnTo>
                      <a:pt x="273049" y="83778"/>
                    </a:lnTo>
                    <a:lnTo>
                      <a:pt x="272488" y="82976"/>
                    </a:lnTo>
                    <a:lnTo>
                      <a:pt x="271927" y="82215"/>
                    </a:lnTo>
                    <a:lnTo>
                      <a:pt x="271326" y="81454"/>
                    </a:lnTo>
                    <a:lnTo>
                      <a:pt x="270685" y="80693"/>
                    </a:lnTo>
                    <a:lnTo>
                      <a:pt x="270044" y="79931"/>
                    </a:lnTo>
                    <a:lnTo>
                      <a:pt x="269363" y="79170"/>
                    </a:lnTo>
                    <a:lnTo>
                      <a:pt x="268642" y="78449"/>
                    </a:lnTo>
                    <a:lnTo>
                      <a:pt x="267881" y="77728"/>
                    </a:lnTo>
                    <a:lnTo>
                      <a:pt x="267119" y="77047"/>
                    </a:lnTo>
                    <a:lnTo>
                      <a:pt x="266278" y="76325"/>
                    </a:lnTo>
                    <a:lnTo>
                      <a:pt x="265437" y="75644"/>
                    </a:lnTo>
                    <a:lnTo>
                      <a:pt x="264555" y="75003"/>
                    </a:lnTo>
                    <a:lnTo>
                      <a:pt x="263634" y="74362"/>
                    </a:lnTo>
                    <a:lnTo>
                      <a:pt x="262712" y="73721"/>
                    </a:lnTo>
                    <a:lnTo>
                      <a:pt x="261710" y="73120"/>
                    </a:lnTo>
                    <a:lnTo>
                      <a:pt x="260709" y="72519"/>
                    </a:lnTo>
                    <a:lnTo>
                      <a:pt x="259667" y="71958"/>
                    </a:lnTo>
                    <a:lnTo>
                      <a:pt x="258545" y="71397"/>
                    </a:lnTo>
                    <a:lnTo>
                      <a:pt x="257423" y="70877"/>
                    </a:lnTo>
                    <a:lnTo>
                      <a:pt x="255180" y="69875"/>
                    </a:lnTo>
                    <a:lnTo>
                      <a:pt x="252976" y="68953"/>
                    </a:lnTo>
                    <a:lnTo>
                      <a:pt x="250853" y="68112"/>
                    </a:lnTo>
                    <a:lnTo>
                      <a:pt x="248849" y="67311"/>
                    </a:lnTo>
                    <a:lnTo>
                      <a:pt x="246886" y="66549"/>
                    </a:lnTo>
                    <a:lnTo>
                      <a:pt x="245003" y="65868"/>
                    </a:lnTo>
                    <a:lnTo>
                      <a:pt x="243200" y="65227"/>
                    </a:lnTo>
                    <a:lnTo>
                      <a:pt x="241437" y="64666"/>
                    </a:lnTo>
                    <a:lnTo>
                      <a:pt x="239794" y="64145"/>
                    </a:lnTo>
                    <a:lnTo>
                      <a:pt x="238192" y="63665"/>
                    </a:lnTo>
                    <a:lnTo>
                      <a:pt x="235227" y="62823"/>
                    </a:lnTo>
                    <a:lnTo>
                      <a:pt x="232583" y="62142"/>
                    </a:lnTo>
                    <a:lnTo>
                      <a:pt x="230179" y="61621"/>
                    </a:lnTo>
                    <a:lnTo>
                      <a:pt x="228095" y="61221"/>
                    </a:lnTo>
                    <a:lnTo>
                      <a:pt x="226292" y="60940"/>
                    </a:lnTo>
                    <a:lnTo>
                      <a:pt x="224770" y="60780"/>
                    </a:lnTo>
                    <a:lnTo>
                      <a:pt x="223528" y="60660"/>
                    </a:lnTo>
                    <a:lnTo>
                      <a:pt x="222566" y="60580"/>
                    </a:lnTo>
                    <a:lnTo>
                      <a:pt x="221364" y="60580"/>
                    </a:lnTo>
                    <a:lnTo>
                      <a:pt x="180457" y="5609"/>
                    </a:lnTo>
                    <a:lnTo>
                      <a:pt x="179936" y="4968"/>
                    </a:lnTo>
                    <a:lnTo>
                      <a:pt x="179415" y="4367"/>
                    </a:lnTo>
                    <a:lnTo>
                      <a:pt x="178814" y="3806"/>
                    </a:lnTo>
                    <a:lnTo>
                      <a:pt x="178213" y="3245"/>
                    </a:lnTo>
                    <a:lnTo>
                      <a:pt x="177572" y="2765"/>
                    </a:lnTo>
                    <a:lnTo>
                      <a:pt x="176931" y="2284"/>
                    </a:lnTo>
                    <a:lnTo>
                      <a:pt x="176210" y="1843"/>
                    </a:lnTo>
                    <a:lnTo>
                      <a:pt x="175529" y="1482"/>
                    </a:lnTo>
                    <a:lnTo>
                      <a:pt x="174767" y="1122"/>
                    </a:lnTo>
                    <a:lnTo>
                      <a:pt x="174046" y="841"/>
                    </a:lnTo>
                    <a:lnTo>
                      <a:pt x="173245" y="561"/>
                    </a:lnTo>
                    <a:lnTo>
                      <a:pt x="172484" y="361"/>
                    </a:lnTo>
                    <a:lnTo>
                      <a:pt x="171682" y="200"/>
                    </a:lnTo>
                    <a:lnTo>
                      <a:pt x="170881" y="80"/>
                    </a:lnTo>
                    <a:lnTo>
                      <a:pt x="1700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7"/>
              <p:cNvSpPr/>
              <p:nvPr/>
            </p:nvSpPr>
            <p:spPr>
              <a:xfrm>
                <a:off x="238125" y="781575"/>
                <a:ext cx="7143750" cy="3329475"/>
              </a:xfrm>
              <a:custGeom>
                <a:rect b="b" l="l" r="r" t="t"/>
                <a:pathLst>
                  <a:path extrusionOk="0" fill="none" h="133179" w="285750">
                    <a:moveTo>
                      <a:pt x="280101" y="109019"/>
                    </a:moveTo>
                    <a:lnTo>
                      <a:pt x="280101" y="109019"/>
                    </a:lnTo>
                    <a:lnTo>
                      <a:pt x="280101" y="108699"/>
                    </a:lnTo>
                    <a:lnTo>
                      <a:pt x="280141" y="107817"/>
                    </a:lnTo>
                    <a:lnTo>
                      <a:pt x="280101" y="106415"/>
                    </a:lnTo>
                    <a:lnTo>
                      <a:pt x="280021" y="104572"/>
                    </a:lnTo>
                    <a:lnTo>
                      <a:pt x="279900" y="103530"/>
                    </a:lnTo>
                    <a:lnTo>
                      <a:pt x="279780" y="102368"/>
                    </a:lnTo>
                    <a:lnTo>
                      <a:pt x="279620" y="101126"/>
                    </a:lnTo>
                    <a:lnTo>
                      <a:pt x="279380" y="99844"/>
                    </a:lnTo>
                    <a:lnTo>
                      <a:pt x="279139" y="98442"/>
                    </a:lnTo>
                    <a:lnTo>
                      <a:pt x="278819" y="97040"/>
                    </a:lnTo>
                    <a:lnTo>
                      <a:pt x="278418" y="95557"/>
                    </a:lnTo>
                    <a:lnTo>
                      <a:pt x="277977" y="94035"/>
                    </a:lnTo>
                    <a:lnTo>
                      <a:pt x="277416" y="92512"/>
                    </a:lnTo>
                    <a:lnTo>
                      <a:pt x="276815" y="90909"/>
                    </a:lnTo>
                    <a:lnTo>
                      <a:pt x="276134" y="89347"/>
                    </a:lnTo>
                    <a:lnTo>
                      <a:pt x="275373" y="87744"/>
                    </a:lnTo>
                    <a:lnTo>
                      <a:pt x="274532" y="86142"/>
                    </a:lnTo>
                    <a:lnTo>
                      <a:pt x="273570" y="84579"/>
                    </a:lnTo>
                    <a:lnTo>
                      <a:pt x="273049" y="83778"/>
                    </a:lnTo>
                    <a:lnTo>
                      <a:pt x="272488" y="82976"/>
                    </a:lnTo>
                    <a:lnTo>
                      <a:pt x="271927" y="82215"/>
                    </a:lnTo>
                    <a:lnTo>
                      <a:pt x="271326" y="81454"/>
                    </a:lnTo>
                    <a:lnTo>
                      <a:pt x="270685" y="80693"/>
                    </a:lnTo>
                    <a:lnTo>
                      <a:pt x="270044" y="79931"/>
                    </a:lnTo>
                    <a:lnTo>
                      <a:pt x="269363" y="79170"/>
                    </a:lnTo>
                    <a:lnTo>
                      <a:pt x="268642" y="78449"/>
                    </a:lnTo>
                    <a:lnTo>
                      <a:pt x="267881" y="77728"/>
                    </a:lnTo>
                    <a:lnTo>
                      <a:pt x="267119" y="77047"/>
                    </a:lnTo>
                    <a:lnTo>
                      <a:pt x="266278" y="76325"/>
                    </a:lnTo>
                    <a:lnTo>
                      <a:pt x="265437" y="75644"/>
                    </a:lnTo>
                    <a:lnTo>
                      <a:pt x="264555" y="75003"/>
                    </a:lnTo>
                    <a:lnTo>
                      <a:pt x="263634" y="74362"/>
                    </a:lnTo>
                    <a:lnTo>
                      <a:pt x="262712" y="73721"/>
                    </a:lnTo>
                    <a:lnTo>
                      <a:pt x="261710" y="73120"/>
                    </a:lnTo>
                    <a:lnTo>
                      <a:pt x="260709" y="72519"/>
                    </a:lnTo>
                    <a:lnTo>
                      <a:pt x="259667" y="71958"/>
                    </a:lnTo>
                    <a:lnTo>
                      <a:pt x="258545" y="71397"/>
                    </a:lnTo>
                    <a:lnTo>
                      <a:pt x="257423" y="70877"/>
                    </a:lnTo>
                    <a:lnTo>
                      <a:pt x="257423" y="70877"/>
                    </a:lnTo>
                    <a:lnTo>
                      <a:pt x="255180" y="69875"/>
                    </a:lnTo>
                    <a:lnTo>
                      <a:pt x="252976" y="68953"/>
                    </a:lnTo>
                    <a:lnTo>
                      <a:pt x="250853" y="68112"/>
                    </a:lnTo>
                    <a:lnTo>
                      <a:pt x="248849" y="67311"/>
                    </a:lnTo>
                    <a:lnTo>
                      <a:pt x="246886" y="66549"/>
                    </a:lnTo>
                    <a:lnTo>
                      <a:pt x="245003" y="65868"/>
                    </a:lnTo>
                    <a:lnTo>
                      <a:pt x="243200" y="65227"/>
                    </a:lnTo>
                    <a:lnTo>
                      <a:pt x="241437" y="64666"/>
                    </a:lnTo>
                    <a:lnTo>
                      <a:pt x="239794" y="64145"/>
                    </a:lnTo>
                    <a:lnTo>
                      <a:pt x="238192" y="63665"/>
                    </a:lnTo>
                    <a:lnTo>
                      <a:pt x="235227" y="62823"/>
                    </a:lnTo>
                    <a:lnTo>
                      <a:pt x="232583" y="62142"/>
                    </a:lnTo>
                    <a:lnTo>
                      <a:pt x="230179" y="61621"/>
                    </a:lnTo>
                    <a:lnTo>
                      <a:pt x="228095" y="61221"/>
                    </a:lnTo>
                    <a:lnTo>
                      <a:pt x="226292" y="60940"/>
                    </a:lnTo>
                    <a:lnTo>
                      <a:pt x="224770" y="60780"/>
                    </a:lnTo>
                    <a:lnTo>
                      <a:pt x="223528" y="60660"/>
                    </a:lnTo>
                    <a:lnTo>
                      <a:pt x="222566" y="60580"/>
                    </a:lnTo>
                    <a:lnTo>
                      <a:pt x="221885" y="60580"/>
                    </a:lnTo>
                    <a:lnTo>
                      <a:pt x="221364" y="60580"/>
                    </a:lnTo>
                    <a:lnTo>
                      <a:pt x="180457" y="5609"/>
                    </a:lnTo>
                    <a:lnTo>
                      <a:pt x="180457" y="5609"/>
                    </a:lnTo>
                    <a:lnTo>
                      <a:pt x="179936" y="4968"/>
                    </a:lnTo>
                    <a:lnTo>
                      <a:pt x="179415" y="4367"/>
                    </a:lnTo>
                    <a:lnTo>
                      <a:pt x="178814" y="3806"/>
                    </a:lnTo>
                    <a:lnTo>
                      <a:pt x="178213" y="3245"/>
                    </a:lnTo>
                    <a:lnTo>
                      <a:pt x="177572" y="2765"/>
                    </a:lnTo>
                    <a:lnTo>
                      <a:pt x="176931" y="2284"/>
                    </a:lnTo>
                    <a:lnTo>
                      <a:pt x="176210" y="1843"/>
                    </a:lnTo>
                    <a:lnTo>
                      <a:pt x="175529" y="1482"/>
                    </a:lnTo>
                    <a:lnTo>
                      <a:pt x="174767" y="1122"/>
                    </a:lnTo>
                    <a:lnTo>
                      <a:pt x="174046" y="841"/>
                    </a:lnTo>
                    <a:lnTo>
                      <a:pt x="173245" y="561"/>
                    </a:lnTo>
                    <a:lnTo>
                      <a:pt x="172484" y="361"/>
                    </a:lnTo>
                    <a:lnTo>
                      <a:pt x="171682" y="200"/>
                    </a:lnTo>
                    <a:lnTo>
                      <a:pt x="170881" y="80"/>
                    </a:lnTo>
                    <a:lnTo>
                      <a:pt x="170040" y="0"/>
                    </a:lnTo>
                    <a:lnTo>
                      <a:pt x="169238" y="0"/>
                    </a:lnTo>
                    <a:lnTo>
                      <a:pt x="80973" y="0"/>
                    </a:lnTo>
                    <a:lnTo>
                      <a:pt x="80973" y="0"/>
                    </a:lnTo>
                    <a:lnTo>
                      <a:pt x="79090" y="0"/>
                    </a:lnTo>
                    <a:lnTo>
                      <a:pt x="77247" y="40"/>
                    </a:lnTo>
                    <a:lnTo>
                      <a:pt x="75404" y="120"/>
                    </a:lnTo>
                    <a:lnTo>
                      <a:pt x="73601" y="240"/>
                    </a:lnTo>
                    <a:lnTo>
                      <a:pt x="71838" y="361"/>
                    </a:lnTo>
                    <a:lnTo>
                      <a:pt x="70035" y="521"/>
                    </a:lnTo>
                    <a:lnTo>
                      <a:pt x="68312" y="721"/>
                    </a:lnTo>
                    <a:lnTo>
                      <a:pt x="66549" y="962"/>
                    </a:lnTo>
                    <a:lnTo>
                      <a:pt x="64867" y="1242"/>
                    </a:lnTo>
                    <a:lnTo>
                      <a:pt x="63144" y="1523"/>
                    </a:lnTo>
                    <a:lnTo>
                      <a:pt x="61501" y="1843"/>
                    </a:lnTo>
                    <a:lnTo>
                      <a:pt x="59858" y="2204"/>
                    </a:lnTo>
                    <a:lnTo>
                      <a:pt x="58216" y="2604"/>
                    </a:lnTo>
                    <a:lnTo>
                      <a:pt x="56613" y="3005"/>
                    </a:lnTo>
                    <a:lnTo>
                      <a:pt x="55010" y="3486"/>
                    </a:lnTo>
                    <a:lnTo>
                      <a:pt x="53448" y="3967"/>
                    </a:lnTo>
                    <a:lnTo>
                      <a:pt x="51925" y="4487"/>
                    </a:lnTo>
                    <a:lnTo>
                      <a:pt x="50403" y="5008"/>
                    </a:lnTo>
                    <a:lnTo>
                      <a:pt x="48920" y="5609"/>
                    </a:lnTo>
                    <a:lnTo>
                      <a:pt x="47478" y="6210"/>
                    </a:lnTo>
                    <a:lnTo>
                      <a:pt x="46036" y="6851"/>
                    </a:lnTo>
                    <a:lnTo>
                      <a:pt x="44593" y="7532"/>
                    </a:lnTo>
                    <a:lnTo>
                      <a:pt x="43231" y="8214"/>
                    </a:lnTo>
                    <a:lnTo>
                      <a:pt x="41869" y="8975"/>
                    </a:lnTo>
                    <a:lnTo>
                      <a:pt x="40507" y="9736"/>
                    </a:lnTo>
                    <a:lnTo>
                      <a:pt x="39225" y="10537"/>
                    </a:lnTo>
                    <a:lnTo>
                      <a:pt x="37942" y="11379"/>
                    </a:lnTo>
                    <a:lnTo>
                      <a:pt x="36660" y="12220"/>
                    </a:lnTo>
                    <a:lnTo>
                      <a:pt x="35458" y="13142"/>
                    </a:lnTo>
                    <a:lnTo>
                      <a:pt x="34256" y="14063"/>
                    </a:lnTo>
                    <a:lnTo>
                      <a:pt x="33054" y="15025"/>
                    </a:lnTo>
                    <a:lnTo>
                      <a:pt x="31933" y="16026"/>
                    </a:lnTo>
                    <a:lnTo>
                      <a:pt x="30811" y="17068"/>
                    </a:lnTo>
                    <a:lnTo>
                      <a:pt x="29729" y="18110"/>
                    </a:lnTo>
                    <a:lnTo>
                      <a:pt x="28687" y="19192"/>
                    </a:lnTo>
                    <a:lnTo>
                      <a:pt x="27645" y="20353"/>
                    </a:lnTo>
                    <a:lnTo>
                      <a:pt x="26644" y="21475"/>
                    </a:lnTo>
                    <a:lnTo>
                      <a:pt x="25682" y="22677"/>
                    </a:lnTo>
                    <a:lnTo>
                      <a:pt x="24761" y="23919"/>
                    </a:lnTo>
                    <a:lnTo>
                      <a:pt x="23879" y="25161"/>
                    </a:lnTo>
                    <a:lnTo>
                      <a:pt x="22998" y="26443"/>
                    </a:lnTo>
                    <a:lnTo>
                      <a:pt x="22156" y="27766"/>
                    </a:lnTo>
                    <a:lnTo>
                      <a:pt x="21355" y="29128"/>
                    </a:lnTo>
                    <a:lnTo>
                      <a:pt x="20594" y="30530"/>
                    </a:lnTo>
                    <a:lnTo>
                      <a:pt x="19873" y="31973"/>
                    </a:lnTo>
                    <a:lnTo>
                      <a:pt x="19192" y="33415"/>
                    </a:lnTo>
                    <a:lnTo>
                      <a:pt x="18510" y="34897"/>
                    </a:lnTo>
                    <a:lnTo>
                      <a:pt x="17869" y="36420"/>
                    </a:lnTo>
                    <a:lnTo>
                      <a:pt x="17268" y="37982"/>
                    </a:lnTo>
                    <a:lnTo>
                      <a:pt x="16707" y="39585"/>
                    </a:lnTo>
                    <a:lnTo>
                      <a:pt x="16187" y="41188"/>
                    </a:lnTo>
                    <a:lnTo>
                      <a:pt x="15706" y="42870"/>
                    </a:lnTo>
                    <a:lnTo>
                      <a:pt x="15265" y="44553"/>
                    </a:lnTo>
                    <a:lnTo>
                      <a:pt x="14864" y="46276"/>
                    </a:lnTo>
                    <a:lnTo>
                      <a:pt x="14464" y="48039"/>
                    </a:lnTo>
                    <a:lnTo>
                      <a:pt x="14143" y="49842"/>
                    </a:lnTo>
                    <a:lnTo>
                      <a:pt x="13863" y="51645"/>
                    </a:lnTo>
                    <a:lnTo>
                      <a:pt x="13582" y="53528"/>
                    </a:lnTo>
                    <a:lnTo>
                      <a:pt x="13382" y="55411"/>
                    </a:lnTo>
                    <a:lnTo>
                      <a:pt x="13182" y="57334"/>
                    </a:lnTo>
                    <a:lnTo>
                      <a:pt x="13021" y="59297"/>
                    </a:lnTo>
                    <a:lnTo>
                      <a:pt x="12941" y="61301"/>
                    </a:lnTo>
                    <a:lnTo>
                      <a:pt x="12861" y="63344"/>
                    </a:lnTo>
                    <a:lnTo>
                      <a:pt x="12861" y="65387"/>
                    </a:lnTo>
                    <a:lnTo>
                      <a:pt x="7733" y="70516"/>
                    </a:lnTo>
                    <a:lnTo>
                      <a:pt x="7733" y="70516"/>
                    </a:lnTo>
                    <a:lnTo>
                      <a:pt x="6851" y="71478"/>
                    </a:lnTo>
                    <a:lnTo>
                      <a:pt x="5970" y="72439"/>
                    </a:lnTo>
                    <a:lnTo>
                      <a:pt x="5169" y="73481"/>
                    </a:lnTo>
                    <a:lnTo>
                      <a:pt x="4447" y="74523"/>
                    </a:lnTo>
                    <a:lnTo>
                      <a:pt x="3766" y="75644"/>
                    </a:lnTo>
                    <a:lnTo>
                      <a:pt x="3125" y="76766"/>
                    </a:lnTo>
                    <a:lnTo>
                      <a:pt x="2524" y="77928"/>
                    </a:lnTo>
                    <a:lnTo>
                      <a:pt x="2003" y="79090"/>
                    </a:lnTo>
                    <a:lnTo>
                      <a:pt x="1563" y="80292"/>
                    </a:lnTo>
                    <a:lnTo>
                      <a:pt x="1122" y="81494"/>
                    </a:lnTo>
                    <a:lnTo>
                      <a:pt x="801" y="82776"/>
                    </a:lnTo>
                    <a:lnTo>
                      <a:pt x="521" y="84018"/>
                    </a:lnTo>
                    <a:lnTo>
                      <a:pt x="280" y="85300"/>
                    </a:lnTo>
                    <a:lnTo>
                      <a:pt x="120" y="86582"/>
                    </a:lnTo>
                    <a:lnTo>
                      <a:pt x="40" y="87905"/>
                    </a:lnTo>
                    <a:lnTo>
                      <a:pt x="0" y="89187"/>
                    </a:lnTo>
                    <a:lnTo>
                      <a:pt x="0" y="118715"/>
                    </a:lnTo>
                    <a:lnTo>
                      <a:pt x="0" y="118715"/>
                    </a:lnTo>
                    <a:lnTo>
                      <a:pt x="0" y="119597"/>
                    </a:lnTo>
                    <a:lnTo>
                      <a:pt x="80" y="120478"/>
                    </a:lnTo>
                    <a:lnTo>
                      <a:pt x="160" y="121279"/>
                    </a:lnTo>
                    <a:lnTo>
                      <a:pt x="280" y="122121"/>
                    </a:lnTo>
                    <a:lnTo>
                      <a:pt x="441" y="122882"/>
                    </a:lnTo>
                    <a:lnTo>
                      <a:pt x="641" y="123643"/>
                    </a:lnTo>
                    <a:lnTo>
                      <a:pt x="881" y="124364"/>
                    </a:lnTo>
                    <a:lnTo>
                      <a:pt x="1162" y="125046"/>
                    </a:lnTo>
                    <a:lnTo>
                      <a:pt x="1482" y="125727"/>
                    </a:lnTo>
                    <a:lnTo>
                      <a:pt x="1843" y="126368"/>
                    </a:lnTo>
                    <a:lnTo>
                      <a:pt x="2284" y="126969"/>
                    </a:lnTo>
                    <a:lnTo>
                      <a:pt x="2724" y="127530"/>
                    </a:lnTo>
                    <a:lnTo>
                      <a:pt x="3245" y="128091"/>
                    </a:lnTo>
                    <a:lnTo>
                      <a:pt x="3806" y="128611"/>
                    </a:lnTo>
                    <a:lnTo>
                      <a:pt x="4407" y="129092"/>
                    </a:lnTo>
                    <a:lnTo>
                      <a:pt x="5048" y="129573"/>
                    </a:lnTo>
                    <a:lnTo>
                      <a:pt x="5769" y="130014"/>
                    </a:lnTo>
                    <a:lnTo>
                      <a:pt x="6531" y="130414"/>
                    </a:lnTo>
                    <a:lnTo>
                      <a:pt x="7332" y="130815"/>
                    </a:lnTo>
                    <a:lnTo>
                      <a:pt x="8214" y="131176"/>
                    </a:lnTo>
                    <a:lnTo>
                      <a:pt x="9135" y="131496"/>
                    </a:lnTo>
                    <a:lnTo>
                      <a:pt x="10137" y="131777"/>
                    </a:lnTo>
                    <a:lnTo>
                      <a:pt x="11178" y="132057"/>
                    </a:lnTo>
                    <a:lnTo>
                      <a:pt x="12260" y="132297"/>
                    </a:lnTo>
                    <a:lnTo>
                      <a:pt x="13422" y="132498"/>
                    </a:lnTo>
                    <a:lnTo>
                      <a:pt x="14664" y="132698"/>
                    </a:lnTo>
                    <a:lnTo>
                      <a:pt x="15946" y="132858"/>
                    </a:lnTo>
                    <a:lnTo>
                      <a:pt x="17308" y="132979"/>
                    </a:lnTo>
                    <a:lnTo>
                      <a:pt x="18711" y="133059"/>
                    </a:lnTo>
                    <a:lnTo>
                      <a:pt x="20193" y="133139"/>
                    </a:lnTo>
                    <a:lnTo>
                      <a:pt x="21756" y="133179"/>
                    </a:lnTo>
                    <a:lnTo>
                      <a:pt x="23398" y="133179"/>
                    </a:lnTo>
                    <a:lnTo>
                      <a:pt x="23398" y="133179"/>
                    </a:lnTo>
                    <a:lnTo>
                      <a:pt x="28246" y="133179"/>
                    </a:lnTo>
                    <a:lnTo>
                      <a:pt x="28246" y="133179"/>
                    </a:lnTo>
                    <a:lnTo>
                      <a:pt x="28206" y="132217"/>
                    </a:lnTo>
                    <a:lnTo>
                      <a:pt x="28206" y="131216"/>
                    </a:lnTo>
                    <a:lnTo>
                      <a:pt x="28206" y="131216"/>
                    </a:lnTo>
                    <a:lnTo>
                      <a:pt x="28246" y="129453"/>
                    </a:lnTo>
                    <a:lnTo>
                      <a:pt x="28367" y="127730"/>
                    </a:lnTo>
                    <a:lnTo>
                      <a:pt x="28607" y="126047"/>
                    </a:lnTo>
                    <a:lnTo>
                      <a:pt x="28888" y="124364"/>
                    </a:lnTo>
                    <a:lnTo>
                      <a:pt x="29288" y="122722"/>
                    </a:lnTo>
                    <a:lnTo>
                      <a:pt x="29729" y="121079"/>
                    </a:lnTo>
                    <a:lnTo>
                      <a:pt x="30290" y="119516"/>
                    </a:lnTo>
                    <a:lnTo>
                      <a:pt x="30891" y="117954"/>
                    </a:lnTo>
                    <a:lnTo>
                      <a:pt x="31572" y="116471"/>
                    </a:lnTo>
                    <a:lnTo>
                      <a:pt x="32333" y="114989"/>
                    </a:lnTo>
                    <a:lnTo>
                      <a:pt x="33135" y="113547"/>
                    </a:lnTo>
                    <a:lnTo>
                      <a:pt x="34016" y="112184"/>
                    </a:lnTo>
                    <a:lnTo>
                      <a:pt x="34978" y="110862"/>
                    </a:lnTo>
                    <a:lnTo>
                      <a:pt x="35979" y="109540"/>
                    </a:lnTo>
                    <a:lnTo>
                      <a:pt x="37061" y="108338"/>
                    </a:lnTo>
                    <a:lnTo>
                      <a:pt x="38183" y="107136"/>
                    </a:lnTo>
                    <a:lnTo>
                      <a:pt x="39345" y="106014"/>
                    </a:lnTo>
                    <a:lnTo>
                      <a:pt x="40587" y="104933"/>
                    </a:lnTo>
                    <a:lnTo>
                      <a:pt x="41869" y="103931"/>
                    </a:lnTo>
                    <a:lnTo>
                      <a:pt x="43231" y="102969"/>
                    </a:lnTo>
                    <a:lnTo>
                      <a:pt x="44593" y="102088"/>
                    </a:lnTo>
                    <a:lnTo>
                      <a:pt x="46036" y="101287"/>
                    </a:lnTo>
                    <a:lnTo>
                      <a:pt x="47478" y="100525"/>
                    </a:lnTo>
                    <a:lnTo>
                      <a:pt x="49001" y="99844"/>
                    </a:lnTo>
                    <a:lnTo>
                      <a:pt x="50563" y="99243"/>
                    </a:lnTo>
                    <a:lnTo>
                      <a:pt x="52126" y="98682"/>
                    </a:lnTo>
                    <a:lnTo>
                      <a:pt x="53768" y="98241"/>
                    </a:lnTo>
                    <a:lnTo>
                      <a:pt x="55411" y="97841"/>
                    </a:lnTo>
                    <a:lnTo>
                      <a:pt x="57094" y="97560"/>
                    </a:lnTo>
                    <a:lnTo>
                      <a:pt x="58777" y="97320"/>
                    </a:lnTo>
                    <a:lnTo>
                      <a:pt x="60500" y="97200"/>
                    </a:lnTo>
                    <a:lnTo>
                      <a:pt x="62262" y="97160"/>
                    </a:lnTo>
                    <a:lnTo>
                      <a:pt x="62262" y="97160"/>
                    </a:lnTo>
                    <a:lnTo>
                      <a:pt x="64025" y="97200"/>
                    </a:lnTo>
                    <a:lnTo>
                      <a:pt x="65748" y="97320"/>
                    </a:lnTo>
                    <a:lnTo>
                      <a:pt x="67431" y="97560"/>
                    </a:lnTo>
                    <a:lnTo>
                      <a:pt x="69114" y="97841"/>
                    </a:lnTo>
                    <a:lnTo>
                      <a:pt x="70756" y="98241"/>
                    </a:lnTo>
                    <a:lnTo>
                      <a:pt x="72399" y="98682"/>
                    </a:lnTo>
                    <a:lnTo>
                      <a:pt x="73962" y="99243"/>
                    </a:lnTo>
                    <a:lnTo>
                      <a:pt x="75524" y="99844"/>
                    </a:lnTo>
                    <a:lnTo>
                      <a:pt x="77047" y="100525"/>
                    </a:lnTo>
                    <a:lnTo>
                      <a:pt x="78489" y="101287"/>
                    </a:lnTo>
                    <a:lnTo>
                      <a:pt x="79931" y="102088"/>
                    </a:lnTo>
                    <a:lnTo>
                      <a:pt x="81294" y="102969"/>
                    </a:lnTo>
                    <a:lnTo>
                      <a:pt x="82656" y="103931"/>
                    </a:lnTo>
                    <a:lnTo>
                      <a:pt x="83938" y="104933"/>
                    </a:lnTo>
                    <a:lnTo>
                      <a:pt x="85180" y="106014"/>
                    </a:lnTo>
                    <a:lnTo>
                      <a:pt x="86342" y="107136"/>
                    </a:lnTo>
                    <a:lnTo>
                      <a:pt x="87464" y="108338"/>
                    </a:lnTo>
                    <a:lnTo>
                      <a:pt x="88546" y="109540"/>
                    </a:lnTo>
                    <a:lnTo>
                      <a:pt x="89547" y="110862"/>
                    </a:lnTo>
                    <a:lnTo>
                      <a:pt x="90509" y="112184"/>
                    </a:lnTo>
                    <a:lnTo>
                      <a:pt x="91390" y="113547"/>
                    </a:lnTo>
                    <a:lnTo>
                      <a:pt x="92192" y="114989"/>
                    </a:lnTo>
                    <a:lnTo>
                      <a:pt x="92953" y="116471"/>
                    </a:lnTo>
                    <a:lnTo>
                      <a:pt x="93634" y="117954"/>
                    </a:lnTo>
                    <a:lnTo>
                      <a:pt x="94235" y="119516"/>
                    </a:lnTo>
                    <a:lnTo>
                      <a:pt x="94796" y="121079"/>
                    </a:lnTo>
                    <a:lnTo>
                      <a:pt x="95237" y="122722"/>
                    </a:lnTo>
                    <a:lnTo>
                      <a:pt x="95637" y="124364"/>
                    </a:lnTo>
                    <a:lnTo>
                      <a:pt x="95918" y="126047"/>
                    </a:lnTo>
                    <a:lnTo>
                      <a:pt x="96158" y="127730"/>
                    </a:lnTo>
                    <a:lnTo>
                      <a:pt x="96278" y="129453"/>
                    </a:lnTo>
                    <a:lnTo>
                      <a:pt x="96318" y="131216"/>
                    </a:lnTo>
                    <a:lnTo>
                      <a:pt x="96318" y="131216"/>
                    </a:lnTo>
                    <a:lnTo>
                      <a:pt x="96318" y="132217"/>
                    </a:lnTo>
                    <a:lnTo>
                      <a:pt x="96278" y="133179"/>
                    </a:lnTo>
                    <a:lnTo>
                      <a:pt x="203415" y="133179"/>
                    </a:lnTo>
                    <a:lnTo>
                      <a:pt x="203415" y="133179"/>
                    </a:lnTo>
                    <a:lnTo>
                      <a:pt x="203375" y="132217"/>
                    </a:lnTo>
                    <a:lnTo>
                      <a:pt x="203375" y="131216"/>
                    </a:lnTo>
                    <a:lnTo>
                      <a:pt x="203375" y="131216"/>
                    </a:lnTo>
                    <a:lnTo>
                      <a:pt x="203415" y="129453"/>
                    </a:lnTo>
                    <a:lnTo>
                      <a:pt x="203535" y="127730"/>
                    </a:lnTo>
                    <a:lnTo>
                      <a:pt x="203775" y="126047"/>
                    </a:lnTo>
                    <a:lnTo>
                      <a:pt x="204056" y="124364"/>
                    </a:lnTo>
                    <a:lnTo>
                      <a:pt x="204456" y="122722"/>
                    </a:lnTo>
                    <a:lnTo>
                      <a:pt x="204897" y="121079"/>
                    </a:lnTo>
                    <a:lnTo>
                      <a:pt x="205418" y="119516"/>
                    </a:lnTo>
                    <a:lnTo>
                      <a:pt x="206059" y="117954"/>
                    </a:lnTo>
                    <a:lnTo>
                      <a:pt x="206740" y="116471"/>
                    </a:lnTo>
                    <a:lnTo>
                      <a:pt x="207461" y="114989"/>
                    </a:lnTo>
                    <a:lnTo>
                      <a:pt x="208303" y="113547"/>
                    </a:lnTo>
                    <a:lnTo>
                      <a:pt x="209184" y="112184"/>
                    </a:lnTo>
                    <a:lnTo>
                      <a:pt x="210146" y="110862"/>
                    </a:lnTo>
                    <a:lnTo>
                      <a:pt x="211147" y="109540"/>
                    </a:lnTo>
                    <a:lnTo>
                      <a:pt x="212229" y="108338"/>
                    </a:lnTo>
                    <a:lnTo>
                      <a:pt x="213351" y="107136"/>
                    </a:lnTo>
                    <a:lnTo>
                      <a:pt x="214513" y="106014"/>
                    </a:lnTo>
                    <a:lnTo>
                      <a:pt x="215755" y="104933"/>
                    </a:lnTo>
                    <a:lnTo>
                      <a:pt x="217037" y="103931"/>
                    </a:lnTo>
                    <a:lnTo>
                      <a:pt x="218399" y="102969"/>
                    </a:lnTo>
                    <a:lnTo>
                      <a:pt x="219761" y="102088"/>
                    </a:lnTo>
                    <a:lnTo>
                      <a:pt x="221204" y="101287"/>
                    </a:lnTo>
                    <a:lnTo>
                      <a:pt x="222646" y="100525"/>
                    </a:lnTo>
                    <a:lnTo>
                      <a:pt x="224169" y="99844"/>
                    </a:lnTo>
                    <a:lnTo>
                      <a:pt x="225731" y="99243"/>
                    </a:lnTo>
                    <a:lnTo>
                      <a:pt x="227294" y="98682"/>
                    </a:lnTo>
                    <a:lnTo>
                      <a:pt x="228896" y="98241"/>
                    </a:lnTo>
                    <a:lnTo>
                      <a:pt x="230579" y="97841"/>
                    </a:lnTo>
                    <a:lnTo>
                      <a:pt x="232222" y="97560"/>
                    </a:lnTo>
                    <a:lnTo>
                      <a:pt x="233945" y="97320"/>
                    </a:lnTo>
                    <a:lnTo>
                      <a:pt x="235668" y="97200"/>
                    </a:lnTo>
                    <a:lnTo>
                      <a:pt x="237431" y="97160"/>
                    </a:lnTo>
                    <a:lnTo>
                      <a:pt x="237431" y="97160"/>
                    </a:lnTo>
                    <a:lnTo>
                      <a:pt x="239193" y="97200"/>
                    </a:lnTo>
                    <a:lnTo>
                      <a:pt x="240916" y="97320"/>
                    </a:lnTo>
                    <a:lnTo>
                      <a:pt x="242599" y="97560"/>
                    </a:lnTo>
                    <a:lnTo>
                      <a:pt x="244282" y="97841"/>
                    </a:lnTo>
                    <a:lnTo>
                      <a:pt x="245925" y="98241"/>
                    </a:lnTo>
                    <a:lnTo>
                      <a:pt x="247567" y="98682"/>
                    </a:lnTo>
                    <a:lnTo>
                      <a:pt x="249130" y="99243"/>
                    </a:lnTo>
                    <a:lnTo>
                      <a:pt x="250692" y="99844"/>
                    </a:lnTo>
                    <a:lnTo>
                      <a:pt x="252175" y="100525"/>
                    </a:lnTo>
                    <a:lnTo>
                      <a:pt x="253657" y="101287"/>
                    </a:lnTo>
                    <a:lnTo>
                      <a:pt x="255100" y="102088"/>
                    </a:lnTo>
                    <a:lnTo>
                      <a:pt x="256462" y="102969"/>
                    </a:lnTo>
                    <a:lnTo>
                      <a:pt x="257784" y="103931"/>
                    </a:lnTo>
                    <a:lnTo>
                      <a:pt x="259106" y="104933"/>
                    </a:lnTo>
                    <a:lnTo>
                      <a:pt x="260308" y="106014"/>
                    </a:lnTo>
                    <a:lnTo>
                      <a:pt x="261510" y="107136"/>
                    </a:lnTo>
                    <a:lnTo>
                      <a:pt x="262632" y="108338"/>
                    </a:lnTo>
                    <a:lnTo>
                      <a:pt x="263714" y="109540"/>
                    </a:lnTo>
                    <a:lnTo>
                      <a:pt x="264715" y="110862"/>
                    </a:lnTo>
                    <a:lnTo>
                      <a:pt x="265677" y="112184"/>
                    </a:lnTo>
                    <a:lnTo>
                      <a:pt x="266558" y="113547"/>
                    </a:lnTo>
                    <a:lnTo>
                      <a:pt x="267360" y="114989"/>
                    </a:lnTo>
                    <a:lnTo>
                      <a:pt x="268121" y="116471"/>
                    </a:lnTo>
                    <a:lnTo>
                      <a:pt x="268802" y="117954"/>
                    </a:lnTo>
                    <a:lnTo>
                      <a:pt x="269403" y="119516"/>
                    </a:lnTo>
                    <a:lnTo>
                      <a:pt x="269964" y="121079"/>
                    </a:lnTo>
                    <a:lnTo>
                      <a:pt x="270405" y="122722"/>
                    </a:lnTo>
                    <a:lnTo>
                      <a:pt x="270805" y="124364"/>
                    </a:lnTo>
                    <a:lnTo>
                      <a:pt x="271086" y="126047"/>
                    </a:lnTo>
                    <a:lnTo>
                      <a:pt x="271286" y="127730"/>
                    </a:lnTo>
                    <a:lnTo>
                      <a:pt x="271446" y="129453"/>
                    </a:lnTo>
                    <a:lnTo>
                      <a:pt x="271487" y="131216"/>
                    </a:lnTo>
                    <a:lnTo>
                      <a:pt x="271487" y="131216"/>
                    </a:lnTo>
                    <a:lnTo>
                      <a:pt x="271446" y="132217"/>
                    </a:lnTo>
                    <a:lnTo>
                      <a:pt x="271406" y="133179"/>
                    </a:lnTo>
                    <a:lnTo>
                      <a:pt x="285750" y="133179"/>
                    </a:lnTo>
                    <a:lnTo>
                      <a:pt x="285750" y="133179"/>
                    </a:lnTo>
                    <a:lnTo>
                      <a:pt x="285750" y="121159"/>
                    </a:lnTo>
                    <a:lnTo>
                      <a:pt x="285750" y="121159"/>
                    </a:lnTo>
                    <a:lnTo>
                      <a:pt x="285750" y="120398"/>
                    </a:lnTo>
                    <a:lnTo>
                      <a:pt x="285710" y="119677"/>
                    </a:lnTo>
                    <a:lnTo>
                      <a:pt x="285630" y="118956"/>
                    </a:lnTo>
                    <a:lnTo>
                      <a:pt x="285510" y="118274"/>
                    </a:lnTo>
                    <a:lnTo>
                      <a:pt x="285389" y="117633"/>
                    </a:lnTo>
                    <a:lnTo>
                      <a:pt x="285229" y="116992"/>
                    </a:lnTo>
                    <a:lnTo>
                      <a:pt x="285069" y="116391"/>
                    </a:lnTo>
                    <a:lnTo>
                      <a:pt x="284869" y="115790"/>
                    </a:lnTo>
                    <a:lnTo>
                      <a:pt x="284468" y="114709"/>
                    </a:lnTo>
                    <a:lnTo>
                      <a:pt x="283987" y="113707"/>
                    </a:lnTo>
                    <a:lnTo>
                      <a:pt x="283466" y="112785"/>
                    </a:lnTo>
                    <a:lnTo>
                      <a:pt x="282945" y="111984"/>
                    </a:lnTo>
                    <a:lnTo>
                      <a:pt x="282384" y="111303"/>
                    </a:lnTo>
                    <a:lnTo>
                      <a:pt x="281904" y="110702"/>
                    </a:lnTo>
                    <a:lnTo>
                      <a:pt x="281423" y="110181"/>
                    </a:lnTo>
                    <a:lnTo>
                      <a:pt x="280982" y="109740"/>
                    </a:lnTo>
                    <a:lnTo>
                      <a:pt x="280341" y="109179"/>
                    </a:lnTo>
                    <a:lnTo>
                      <a:pt x="280101" y="10901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7"/>
              <p:cNvSpPr/>
              <p:nvPr/>
            </p:nvSpPr>
            <p:spPr>
              <a:xfrm>
                <a:off x="238125" y="2431275"/>
                <a:ext cx="6942425" cy="1679775"/>
              </a:xfrm>
              <a:custGeom>
                <a:rect b="b" l="l" r="r" t="t"/>
                <a:pathLst>
                  <a:path extrusionOk="0" h="67191" w="277697">
                    <a:moveTo>
                      <a:pt x="191275" y="0"/>
                    </a:moveTo>
                    <a:lnTo>
                      <a:pt x="187228" y="81"/>
                    </a:lnTo>
                    <a:lnTo>
                      <a:pt x="179095" y="241"/>
                    </a:lnTo>
                    <a:lnTo>
                      <a:pt x="171121" y="401"/>
                    </a:lnTo>
                    <a:lnTo>
                      <a:pt x="163269" y="561"/>
                    </a:lnTo>
                    <a:lnTo>
                      <a:pt x="159422" y="601"/>
                    </a:lnTo>
                    <a:lnTo>
                      <a:pt x="155616" y="601"/>
                    </a:lnTo>
                    <a:lnTo>
                      <a:pt x="148604" y="561"/>
                    </a:lnTo>
                    <a:lnTo>
                      <a:pt x="140711" y="481"/>
                    </a:lnTo>
                    <a:lnTo>
                      <a:pt x="122882" y="321"/>
                    </a:lnTo>
                    <a:lnTo>
                      <a:pt x="113186" y="241"/>
                    </a:lnTo>
                    <a:lnTo>
                      <a:pt x="103130" y="201"/>
                    </a:lnTo>
                    <a:lnTo>
                      <a:pt x="92873" y="241"/>
                    </a:lnTo>
                    <a:lnTo>
                      <a:pt x="87704" y="321"/>
                    </a:lnTo>
                    <a:lnTo>
                      <a:pt x="82496" y="401"/>
                    </a:lnTo>
                    <a:lnTo>
                      <a:pt x="77327" y="481"/>
                    </a:lnTo>
                    <a:lnTo>
                      <a:pt x="72159" y="642"/>
                    </a:lnTo>
                    <a:lnTo>
                      <a:pt x="67070" y="802"/>
                    </a:lnTo>
                    <a:lnTo>
                      <a:pt x="61982" y="1002"/>
                    </a:lnTo>
                    <a:lnTo>
                      <a:pt x="56974" y="1243"/>
                    </a:lnTo>
                    <a:lnTo>
                      <a:pt x="52086" y="1563"/>
                    </a:lnTo>
                    <a:lnTo>
                      <a:pt x="47278" y="1884"/>
                    </a:lnTo>
                    <a:lnTo>
                      <a:pt x="42590" y="2244"/>
                    </a:lnTo>
                    <a:lnTo>
                      <a:pt x="38023" y="2685"/>
                    </a:lnTo>
                    <a:lnTo>
                      <a:pt x="33575" y="3166"/>
                    </a:lnTo>
                    <a:lnTo>
                      <a:pt x="29328" y="3727"/>
                    </a:lnTo>
                    <a:lnTo>
                      <a:pt x="25282" y="4328"/>
                    </a:lnTo>
                    <a:lnTo>
                      <a:pt x="23318" y="4648"/>
                    </a:lnTo>
                    <a:lnTo>
                      <a:pt x="21395" y="4969"/>
                    </a:lnTo>
                    <a:lnTo>
                      <a:pt x="19512" y="5329"/>
                    </a:lnTo>
                    <a:lnTo>
                      <a:pt x="17709" y="5730"/>
                    </a:lnTo>
                    <a:lnTo>
                      <a:pt x="15986" y="6090"/>
                    </a:lnTo>
                    <a:lnTo>
                      <a:pt x="14263" y="6491"/>
                    </a:lnTo>
                    <a:lnTo>
                      <a:pt x="12661" y="6932"/>
                    </a:lnTo>
                    <a:lnTo>
                      <a:pt x="11058" y="7373"/>
                    </a:lnTo>
                    <a:lnTo>
                      <a:pt x="10457" y="7573"/>
                    </a:lnTo>
                    <a:lnTo>
                      <a:pt x="9856" y="7773"/>
                    </a:lnTo>
                    <a:lnTo>
                      <a:pt x="9295" y="8014"/>
                    </a:lnTo>
                    <a:lnTo>
                      <a:pt x="8694" y="8294"/>
                    </a:lnTo>
                    <a:lnTo>
                      <a:pt x="8133" y="8575"/>
                    </a:lnTo>
                    <a:lnTo>
                      <a:pt x="7613" y="8895"/>
                    </a:lnTo>
                    <a:lnTo>
                      <a:pt x="7092" y="9216"/>
                    </a:lnTo>
                    <a:lnTo>
                      <a:pt x="6571" y="9576"/>
                    </a:lnTo>
                    <a:lnTo>
                      <a:pt x="6050" y="9937"/>
                    </a:lnTo>
                    <a:lnTo>
                      <a:pt x="5569" y="10297"/>
                    </a:lnTo>
                    <a:lnTo>
                      <a:pt x="5128" y="10738"/>
                    </a:lnTo>
                    <a:lnTo>
                      <a:pt x="4688" y="11139"/>
                    </a:lnTo>
                    <a:lnTo>
                      <a:pt x="4247" y="11580"/>
                    </a:lnTo>
                    <a:lnTo>
                      <a:pt x="3846" y="12020"/>
                    </a:lnTo>
                    <a:lnTo>
                      <a:pt x="3446" y="12501"/>
                    </a:lnTo>
                    <a:lnTo>
                      <a:pt x="3045" y="12982"/>
                    </a:lnTo>
                    <a:lnTo>
                      <a:pt x="2724" y="13503"/>
                    </a:lnTo>
                    <a:lnTo>
                      <a:pt x="2364" y="14024"/>
                    </a:lnTo>
                    <a:lnTo>
                      <a:pt x="2043" y="14544"/>
                    </a:lnTo>
                    <a:lnTo>
                      <a:pt x="1763" y="15065"/>
                    </a:lnTo>
                    <a:lnTo>
                      <a:pt x="1482" y="15626"/>
                    </a:lnTo>
                    <a:lnTo>
                      <a:pt x="1242" y="16187"/>
                    </a:lnTo>
                    <a:lnTo>
                      <a:pt x="1002" y="16788"/>
                    </a:lnTo>
                    <a:lnTo>
                      <a:pt x="801" y="17349"/>
                    </a:lnTo>
                    <a:lnTo>
                      <a:pt x="601" y="17950"/>
                    </a:lnTo>
                    <a:lnTo>
                      <a:pt x="441" y="18551"/>
                    </a:lnTo>
                    <a:lnTo>
                      <a:pt x="321" y="19152"/>
                    </a:lnTo>
                    <a:lnTo>
                      <a:pt x="200" y="19793"/>
                    </a:lnTo>
                    <a:lnTo>
                      <a:pt x="120" y="20394"/>
                    </a:lnTo>
                    <a:lnTo>
                      <a:pt x="40" y="21035"/>
                    </a:lnTo>
                    <a:lnTo>
                      <a:pt x="0" y="21676"/>
                    </a:lnTo>
                    <a:lnTo>
                      <a:pt x="0" y="22317"/>
                    </a:lnTo>
                    <a:lnTo>
                      <a:pt x="0" y="52727"/>
                    </a:lnTo>
                    <a:lnTo>
                      <a:pt x="0" y="53609"/>
                    </a:lnTo>
                    <a:lnTo>
                      <a:pt x="80" y="54490"/>
                    </a:lnTo>
                    <a:lnTo>
                      <a:pt x="160" y="55291"/>
                    </a:lnTo>
                    <a:lnTo>
                      <a:pt x="280" y="56133"/>
                    </a:lnTo>
                    <a:lnTo>
                      <a:pt x="441" y="56894"/>
                    </a:lnTo>
                    <a:lnTo>
                      <a:pt x="641" y="57655"/>
                    </a:lnTo>
                    <a:lnTo>
                      <a:pt x="881" y="58376"/>
                    </a:lnTo>
                    <a:lnTo>
                      <a:pt x="1162" y="59058"/>
                    </a:lnTo>
                    <a:lnTo>
                      <a:pt x="1482" y="59739"/>
                    </a:lnTo>
                    <a:lnTo>
                      <a:pt x="1843" y="60380"/>
                    </a:lnTo>
                    <a:lnTo>
                      <a:pt x="2284" y="60981"/>
                    </a:lnTo>
                    <a:lnTo>
                      <a:pt x="2724" y="61542"/>
                    </a:lnTo>
                    <a:lnTo>
                      <a:pt x="3245" y="62103"/>
                    </a:lnTo>
                    <a:lnTo>
                      <a:pt x="3806" y="62623"/>
                    </a:lnTo>
                    <a:lnTo>
                      <a:pt x="4407" y="63104"/>
                    </a:lnTo>
                    <a:lnTo>
                      <a:pt x="5048" y="63585"/>
                    </a:lnTo>
                    <a:lnTo>
                      <a:pt x="5769" y="64026"/>
                    </a:lnTo>
                    <a:lnTo>
                      <a:pt x="6531" y="64426"/>
                    </a:lnTo>
                    <a:lnTo>
                      <a:pt x="7332" y="64827"/>
                    </a:lnTo>
                    <a:lnTo>
                      <a:pt x="8214" y="65188"/>
                    </a:lnTo>
                    <a:lnTo>
                      <a:pt x="9135" y="65508"/>
                    </a:lnTo>
                    <a:lnTo>
                      <a:pt x="10137" y="65789"/>
                    </a:lnTo>
                    <a:lnTo>
                      <a:pt x="11178" y="66069"/>
                    </a:lnTo>
                    <a:lnTo>
                      <a:pt x="12260" y="66309"/>
                    </a:lnTo>
                    <a:lnTo>
                      <a:pt x="13422" y="66510"/>
                    </a:lnTo>
                    <a:lnTo>
                      <a:pt x="14664" y="66710"/>
                    </a:lnTo>
                    <a:lnTo>
                      <a:pt x="15946" y="66870"/>
                    </a:lnTo>
                    <a:lnTo>
                      <a:pt x="17308" y="66991"/>
                    </a:lnTo>
                    <a:lnTo>
                      <a:pt x="18711" y="67071"/>
                    </a:lnTo>
                    <a:lnTo>
                      <a:pt x="20193" y="67151"/>
                    </a:lnTo>
                    <a:lnTo>
                      <a:pt x="21756" y="67191"/>
                    </a:lnTo>
                    <a:lnTo>
                      <a:pt x="28246" y="67191"/>
                    </a:lnTo>
                    <a:lnTo>
                      <a:pt x="28206" y="66229"/>
                    </a:lnTo>
                    <a:lnTo>
                      <a:pt x="28206" y="65228"/>
                    </a:lnTo>
                    <a:lnTo>
                      <a:pt x="28246" y="63465"/>
                    </a:lnTo>
                    <a:lnTo>
                      <a:pt x="28367" y="61742"/>
                    </a:lnTo>
                    <a:lnTo>
                      <a:pt x="28607" y="60059"/>
                    </a:lnTo>
                    <a:lnTo>
                      <a:pt x="28888" y="58376"/>
                    </a:lnTo>
                    <a:lnTo>
                      <a:pt x="29288" y="56734"/>
                    </a:lnTo>
                    <a:lnTo>
                      <a:pt x="29729" y="55091"/>
                    </a:lnTo>
                    <a:lnTo>
                      <a:pt x="30290" y="53528"/>
                    </a:lnTo>
                    <a:lnTo>
                      <a:pt x="30891" y="51966"/>
                    </a:lnTo>
                    <a:lnTo>
                      <a:pt x="31572" y="50483"/>
                    </a:lnTo>
                    <a:lnTo>
                      <a:pt x="32333" y="49001"/>
                    </a:lnTo>
                    <a:lnTo>
                      <a:pt x="33135" y="47559"/>
                    </a:lnTo>
                    <a:lnTo>
                      <a:pt x="34016" y="46196"/>
                    </a:lnTo>
                    <a:lnTo>
                      <a:pt x="34978" y="44874"/>
                    </a:lnTo>
                    <a:lnTo>
                      <a:pt x="35979" y="43552"/>
                    </a:lnTo>
                    <a:lnTo>
                      <a:pt x="37061" y="42350"/>
                    </a:lnTo>
                    <a:lnTo>
                      <a:pt x="38183" y="41148"/>
                    </a:lnTo>
                    <a:lnTo>
                      <a:pt x="39345" y="40026"/>
                    </a:lnTo>
                    <a:lnTo>
                      <a:pt x="40587" y="38945"/>
                    </a:lnTo>
                    <a:lnTo>
                      <a:pt x="41869" y="37943"/>
                    </a:lnTo>
                    <a:lnTo>
                      <a:pt x="43231" y="36981"/>
                    </a:lnTo>
                    <a:lnTo>
                      <a:pt x="44593" y="36100"/>
                    </a:lnTo>
                    <a:lnTo>
                      <a:pt x="46036" y="35299"/>
                    </a:lnTo>
                    <a:lnTo>
                      <a:pt x="47478" y="34537"/>
                    </a:lnTo>
                    <a:lnTo>
                      <a:pt x="49001" y="33856"/>
                    </a:lnTo>
                    <a:lnTo>
                      <a:pt x="50563" y="33255"/>
                    </a:lnTo>
                    <a:lnTo>
                      <a:pt x="52126" y="32694"/>
                    </a:lnTo>
                    <a:lnTo>
                      <a:pt x="53768" y="32253"/>
                    </a:lnTo>
                    <a:lnTo>
                      <a:pt x="55411" y="31853"/>
                    </a:lnTo>
                    <a:lnTo>
                      <a:pt x="57094" y="31572"/>
                    </a:lnTo>
                    <a:lnTo>
                      <a:pt x="58777" y="31332"/>
                    </a:lnTo>
                    <a:lnTo>
                      <a:pt x="60500" y="31212"/>
                    </a:lnTo>
                    <a:lnTo>
                      <a:pt x="62262" y="31172"/>
                    </a:lnTo>
                    <a:lnTo>
                      <a:pt x="64025" y="31212"/>
                    </a:lnTo>
                    <a:lnTo>
                      <a:pt x="65748" y="31332"/>
                    </a:lnTo>
                    <a:lnTo>
                      <a:pt x="67431" y="31572"/>
                    </a:lnTo>
                    <a:lnTo>
                      <a:pt x="69114" y="31853"/>
                    </a:lnTo>
                    <a:lnTo>
                      <a:pt x="70756" y="32253"/>
                    </a:lnTo>
                    <a:lnTo>
                      <a:pt x="72399" y="32694"/>
                    </a:lnTo>
                    <a:lnTo>
                      <a:pt x="73962" y="33255"/>
                    </a:lnTo>
                    <a:lnTo>
                      <a:pt x="75524" y="33856"/>
                    </a:lnTo>
                    <a:lnTo>
                      <a:pt x="77047" y="34537"/>
                    </a:lnTo>
                    <a:lnTo>
                      <a:pt x="78489" y="35299"/>
                    </a:lnTo>
                    <a:lnTo>
                      <a:pt x="79931" y="36100"/>
                    </a:lnTo>
                    <a:lnTo>
                      <a:pt x="81294" y="36981"/>
                    </a:lnTo>
                    <a:lnTo>
                      <a:pt x="82656" y="37943"/>
                    </a:lnTo>
                    <a:lnTo>
                      <a:pt x="83938" y="38945"/>
                    </a:lnTo>
                    <a:lnTo>
                      <a:pt x="85180" y="40026"/>
                    </a:lnTo>
                    <a:lnTo>
                      <a:pt x="86342" y="41148"/>
                    </a:lnTo>
                    <a:lnTo>
                      <a:pt x="87464" y="42350"/>
                    </a:lnTo>
                    <a:lnTo>
                      <a:pt x="88546" y="43552"/>
                    </a:lnTo>
                    <a:lnTo>
                      <a:pt x="89547" y="44874"/>
                    </a:lnTo>
                    <a:lnTo>
                      <a:pt x="90509" y="46196"/>
                    </a:lnTo>
                    <a:lnTo>
                      <a:pt x="91390" y="47559"/>
                    </a:lnTo>
                    <a:lnTo>
                      <a:pt x="92192" y="49001"/>
                    </a:lnTo>
                    <a:lnTo>
                      <a:pt x="92953" y="50483"/>
                    </a:lnTo>
                    <a:lnTo>
                      <a:pt x="93634" y="51966"/>
                    </a:lnTo>
                    <a:lnTo>
                      <a:pt x="94235" y="53528"/>
                    </a:lnTo>
                    <a:lnTo>
                      <a:pt x="94796" y="55091"/>
                    </a:lnTo>
                    <a:lnTo>
                      <a:pt x="95237" y="56734"/>
                    </a:lnTo>
                    <a:lnTo>
                      <a:pt x="95637" y="58376"/>
                    </a:lnTo>
                    <a:lnTo>
                      <a:pt x="95918" y="60059"/>
                    </a:lnTo>
                    <a:lnTo>
                      <a:pt x="96158" y="61742"/>
                    </a:lnTo>
                    <a:lnTo>
                      <a:pt x="96278" y="63465"/>
                    </a:lnTo>
                    <a:lnTo>
                      <a:pt x="96318" y="65228"/>
                    </a:lnTo>
                    <a:lnTo>
                      <a:pt x="96318" y="66229"/>
                    </a:lnTo>
                    <a:lnTo>
                      <a:pt x="96278" y="67191"/>
                    </a:lnTo>
                    <a:lnTo>
                      <a:pt x="203415" y="67191"/>
                    </a:lnTo>
                    <a:lnTo>
                      <a:pt x="203375" y="66229"/>
                    </a:lnTo>
                    <a:lnTo>
                      <a:pt x="203375" y="65228"/>
                    </a:lnTo>
                    <a:lnTo>
                      <a:pt x="203415" y="63465"/>
                    </a:lnTo>
                    <a:lnTo>
                      <a:pt x="203535" y="61742"/>
                    </a:lnTo>
                    <a:lnTo>
                      <a:pt x="203775" y="60059"/>
                    </a:lnTo>
                    <a:lnTo>
                      <a:pt x="204056" y="58376"/>
                    </a:lnTo>
                    <a:lnTo>
                      <a:pt x="204456" y="56734"/>
                    </a:lnTo>
                    <a:lnTo>
                      <a:pt x="204897" y="55091"/>
                    </a:lnTo>
                    <a:lnTo>
                      <a:pt x="205418" y="53528"/>
                    </a:lnTo>
                    <a:lnTo>
                      <a:pt x="206059" y="51966"/>
                    </a:lnTo>
                    <a:lnTo>
                      <a:pt x="206740" y="50483"/>
                    </a:lnTo>
                    <a:lnTo>
                      <a:pt x="207461" y="49001"/>
                    </a:lnTo>
                    <a:lnTo>
                      <a:pt x="208303" y="47559"/>
                    </a:lnTo>
                    <a:lnTo>
                      <a:pt x="209184" y="46196"/>
                    </a:lnTo>
                    <a:lnTo>
                      <a:pt x="210146" y="44874"/>
                    </a:lnTo>
                    <a:lnTo>
                      <a:pt x="211147" y="43552"/>
                    </a:lnTo>
                    <a:lnTo>
                      <a:pt x="212229" y="42350"/>
                    </a:lnTo>
                    <a:lnTo>
                      <a:pt x="213351" y="41148"/>
                    </a:lnTo>
                    <a:lnTo>
                      <a:pt x="214513" y="40026"/>
                    </a:lnTo>
                    <a:lnTo>
                      <a:pt x="215755" y="38945"/>
                    </a:lnTo>
                    <a:lnTo>
                      <a:pt x="217037" y="37943"/>
                    </a:lnTo>
                    <a:lnTo>
                      <a:pt x="218399" y="36981"/>
                    </a:lnTo>
                    <a:lnTo>
                      <a:pt x="219761" y="36100"/>
                    </a:lnTo>
                    <a:lnTo>
                      <a:pt x="221204" y="35299"/>
                    </a:lnTo>
                    <a:lnTo>
                      <a:pt x="222646" y="34537"/>
                    </a:lnTo>
                    <a:lnTo>
                      <a:pt x="224169" y="33856"/>
                    </a:lnTo>
                    <a:lnTo>
                      <a:pt x="225731" y="33255"/>
                    </a:lnTo>
                    <a:lnTo>
                      <a:pt x="227294" y="32694"/>
                    </a:lnTo>
                    <a:lnTo>
                      <a:pt x="228896" y="32253"/>
                    </a:lnTo>
                    <a:lnTo>
                      <a:pt x="230579" y="31853"/>
                    </a:lnTo>
                    <a:lnTo>
                      <a:pt x="232222" y="31572"/>
                    </a:lnTo>
                    <a:lnTo>
                      <a:pt x="233945" y="31332"/>
                    </a:lnTo>
                    <a:lnTo>
                      <a:pt x="235668" y="31212"/>
                    </a:lnTo>
                    <a:lnTo>
                      <a:pt x="237431" y="31172"/>
                    </a:lnTo>
                    <a:lnTo>
                      <a:pt x="239193" y="31212"/>
                    </a:lnTo>
                    <a:lnTo>
                      <a:pt x="240916" y="31332"/>
                    </a:lnTo>
                    <a:lnTo>
                      <a:pt x="242599" y="31572"/>
                    </a:lnTo>
                    <a:lnTo>
                      <a:pt x="244282" y="31853"/>
                    </a:lnTo>
                    <a:lnTo>
                      <a:pt x="245925" y="32253"/>
                    </a:lnTo>
                    <a:lnTo>
                      <a:pt x="247567" y="32694"/>
                    </a:lnTo>
                    <a:lnTo>
                      <a:pt x="249130" y="33255"/>
                    </a:lnTo>
                    <a:lnTo>
                      <a:pt x="250692" y="33856"/>
                    </a:lnTo>
                    <a:lnTo>
                      <a:pt x="252175" y="34537"/>
                    </a:lnTo>
                    <a:lnTo>
                      <a:pt x="253657" y="35299"/>
                    </a:lnTo>
                    <a:lnTo>
                      <a:pt x="255100" y="36100"/>
                    </a:lnTo>
                    <a:lnTo>
                      <a:pt x="256462" y="36981"/>
                    </a:lnTo>
                    <a:lnTo>
                      <a:pt x="257784" y="37943"/>
                    </a:lnTo>
                    <a:lnTo>
                      <a:pt x="259106" y="38945"/>
                    </a:lnTo>
                    <a:lnTo>
                      <a:pt x="260308" y="40026"/>
                    </a:lnTo>
                    <a:lnTo>
                      <a:pt x="261510" y="41148"/>
                    </a:lnTo>
                    <a:lnTo>
                      <a:pt x="262632" y="42350"/>
                    </a:lnTo>
                    <a:lnTo>
                      <a:pt x="263714" y="43552"/>
                    </a:lnTo>
                    <a:lnTo>
                      <a:pt x="264715" y="44874"/>
                    </a:lnTo>
                    <a:lnTo>
                      <a:pt x="265677" y="46196"/>
                    </a:lnTo>
                    <a:lnTo>
                      <a:pt x="266558" y="47559"/>
                    </a:lnTo>
                    <a:lnTo>
                      <a:pt x="267360" y="49001"/>
                    </a:lnTo>
                    <a:lnTo>
                      <a:pt x="268121" y="50483"/>
                    </a:lnTo>
                    <a:lnTo>
                      <a:pt x="268802" y="51966"/>
                    </a:lnTo>
                    <a:lnTo>
                      <a:pt x="269403" y="53528"/>
                    </a:lnTo>
                    <a:lnTo>
                      <a:pt x="269964" y="55091"/>
                    </a:lnTo>
                    <a:lnTo>
                      <a:pt x="270405" y="56734"/>
                    </a:lnTo>
                    <a:lnTo>
                      <a:pt x="270805" y="58376"/>
                    </a:lnTo>
                    <a:lnTo>
                      <a:pt x="271086" y="60059"/>
                    </a:lnTo>
                    <a:lnTo>
                      <a:pt x="271286" y="61742"/>
                    </a:lnTo>
                    <a:lnTo>
                      <a:pt x="271446" y="63465"/>
                    </a:lnTo>
                    <a:lnTo>
                      <a:pt x="271487" y="65228"/>
                    </a:lnTo>
                    <a:lnTo>
                      <a:pt x="271446" y="66229"/>
                    </a:lnTo>
                    <a:lnTo>
                      <a:pt x="271406" y="67191"/>
                    </a:lnTo>
                    <a:lnTo>
                      <a:pt x="275052" y="67191"/>
                    </a:lnTo>
                    <a:lnTo>
                      <a:pt x="275774" y="63305"/>
                    </a:lnTo>
                    <a:lnTo>
                      <a:pt x="276375" y="59458"/>
                    </a:lnTo>
                    <a:lnTo>
                      <a:pt x="276855" y="55652"/>
                    </a:lnTo>
                    <a:lnTo>
                      <a:pt x="277056" y="53809"/>
                    </a:lnTo>
                    <a:lnTo>
                      <a:pt x="277256" y="51926"/>
                    </a:lnTo>
                    <a:lnTo>
                      <a:pt x="277416" y="50123"/>
                    </a:lnTo>
                    <a:lnTo>
                      <a:pt x="277537" y="48320"/>
                    </a:lnTo>
                    <a:lnTo>
                      <a:pt x="277617" y="46517"/>
                    </a:lnTo>
                    <a:lnTo>
                      <a:pt x="277697" y="44794"/>
                    </a:lnTo>
                    <a:lnTo>
                      <a:pt x="277697" y="43071"/>
                    </a:lnTo>
                    <a:lnTo>
                      <a:pt x="277697" y="41389"/>
                    </a:lnTo>
                    <a:lnTo>
                      <a:pt x="277657" y="39706"/>
                    </a:lnTo>
                    <a:lnTo>
                      <a:pt x="277577" y="38103"/>
                    </a:lnTo>
                    <a:lnTo>
                      <a:pt x="277456" y="36500"/>
                    </a:lnTo>
                    <a:lnTo>
                      <a:pt x="277336" y="34938"/>
                    </a:lnTo>
                    <a:lnTo>
                      <a:pt x="277136" y="33455"/>
                    </a:lnTo>
                    <a:lnTo>
                      <a:pt x="276895" y="31973"/>
                    </a:lnTo>
                    <a:lnTo>
                      <a:pt x="276615" y="30531"/>
                    </a:lnTo>
                    <a:lnTo>
                      <a:pt x="276335" y="29168"/>
                    </a:lnTo>
                    <a:lnTo>
                      <a:pt x="275974" y="27806"/>
                    </a:lnTo>
                    <a:lnTo>
                      <a:pt x="275573" y="26524"/>
                    </a:lnTo>
                    <a:lnTo>
                      <a:pt x="275092" y="25282"/>
                    </a:lnTo>
                    <a:lnTo>
                      <a:pt x="274612" y="24080"/>
                    </a:lnTo>
                    <a:lnTo>
                      <a:pt x="274091" y="22958"/>
                    </a:lnTo>
                    <a:lnTo>
                      <a:pt x="273490" y="21876"/>
                    </a:lnTo>
                    <a:lnTo>
                      <a:pt x="272849" y="20835"/>
                    </a:lnTo>
                    <a:lnTo>
                      <a:pt x="272168" y="19873"/>
                    </a:lnTo>
                    <a:lnTo>
                      <a:pt x="271446" y="18952"/>
                    </a:lnTo>
                    <a:lnTo>
                      <a:pt x="270645" y="18110"/>
                    </a:lnTo>
                    <a:lnTo>
                      <a:pt x="269523" y="17069"/>
                    </a:lnTo>
                    <a:lnTo>
                      <a:pt x="268361" y="16027"/>
                    </a:lnTo>
                    <a:lnTo>
                      <a:pt x="267200" y="15025"/>
                    </a:lnTo>
                    <a:lnTo>
                      <a:pt x="265957" y="14104"/>
                    </a:lnTo>
                    <a:lnTo>
                      <a:pt x="264675" y="13182"/>
                    </a:lnTo>
                    <a:lnTo>
                      <a:pt x="263393" y="12301"/>
                    </a:lnTo>
                    <a:lnTo>
                      <a:pt x="262031" y="11499"/>
                    </a:lnTo>
                    <a:lnTo>
                      <a:pt x="260669" y="10698"/>
                    </a:lnTo>
                    <a:lnTo>
                      <a:pt x="259266" y="9937"/>
                    </a:lnTo>
                    <a:lnTo>
                      <a:pt x="257824" y="9216"/>
                    </a:lnTo>
                    <a:lnTo>
                      <a:pt x="256342" y="8535"/>
                    </a:lnTo>
                    <a:lnTo>
                      <a:pt x="254819" y="7893"/>
                    </a:lnTo>
                    <a:lnTo>
                      <a:pt x="253297" y="7252"/>
                    </a:lnTo>
                    <a:lnTo>
                      <a:pt x="251734" y="6651"/>
                    </a:lnTo>
                    <a:lnTo>
                      <a:pt x="250131" y="6090"/>
                    </a:lnTo>
                    <a:lnTo>
                      <a:pt x="248489" y="5570"/>
                    </a:lnTo>
                    <a:lnTo>
                      <a:pt x="246846" y="5089"/>
                    </a:lnTo>
                    <a:lnTo>
                      <a:pt x="245163" y="4608"/>
                    </a:lnTo>
                    <a:lnTo>
                      <a:pt x="243440" y="4167"/>
                    </a:lnTo>
                    <a:lnTo>
                      <a:pt x="241718" y="3767"/>
                    </a:lnTo>
                    <a:lnTo>
                      <a:pt x="239995" y="3366"/>
                    </a:lnTo>
                    <a:lnTo>
                      <a:pt x="238192" y="3005"/>
                    </a:lnTo>
                    <a:lnTo>
                      <a:pt x="236389" y="2685"/>
                    </a:lnTo>
                    <a:lnTo>
                      <a:pt x="234586" y="2364"/>
                    </a:lnTo>
                    <a:lnTo>
                      <a:pt x="232743" y="2084"/>
                    </a:lnTo>
                    <a:lnTo>
                      <a:pt x="230900" y="1803"/>
                    </a:lnTo>
                    <a:lnTo>
                      <a:pt x="227134" y="1363"/>
                    </a:lnTo>
                    <a:lnTo>
                      <a:pt x="223327" y="962"/>
                    </a:lnTo>
                    <a:lnTo>
                      <a:pt x="219441" y="642"/>
                    </a:lnTo>
                    <a:lnTo>
                      <a:pt x="215514" y="401"/>
                    </a:lnTo>
                    <a:lnTo>
                      <a:pt x="211508" y="241"/>
                    </a:lnTo>
                    <a:lnTo>
                      <a:pt x="207501" y="81"/>
                    </a:lnTo>
                    <a:lnTo>
                      <a:pt x="20349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7"/>
              <p:cNvSpPr/>
              <p:nvPr/>
            </p:nvSpPr>
            <p:spPr>
              <a:xfrm>
                <a:off x="238125" y="2431275"/>
                <a:ext cx="6942425" cy="1679775"/>
              </a:xfrm>
              <a:custGeom>
                <a:rect b="b" l="l" r="r" t="t"/>
                <a:pathLst>
                  <a:path extrusionOk="0" fill="none" h="67191" w="277697">
                    <a:moveTo>
                      <a:pt x="270645" y="18110"/>
                    </a:moveTo>
                    <a:lnTo>
                      <a:pt x="270645" y="18110"/>
                    </a:lnTo>
                    <a:lnTo>
                      <a:pt x="269523" y="17069"/>
                    </a:lnTo>
                    <a:lnTo>
                      <a:pt x="268361" y="16027"/>
                    </a:lnTo>
                    <a:lnTo>
                      <a:pt x="267200" y="15025"/>
                    </a:lnTo>
                    <a:lnTo>
                      <a:pt x="265957" y="14104"/>
                    </a:lnTo>
                    <a:lnTo>
                      <a:pt x="264675" y="13182"/>
                    </a:lnTo>
                    <a:lnTo>
                      <a:pt x="263393" y="12301"/>
                    </a:lnTo>
                    <a:lnTo>
                      <a:pt x="262031" y="11499"/>
                    </a:lnTo>
                    <a:lnTo>
                      <a:pt x="260669" y="10698"/>
                    </a:lnTo>
                    <a:lnTo>
                      <a:pt x="259266" y="9937"/>
                    </a:lnTo>
                    <a:lnTo>
                      <a:pt x="257824" y="9216"/>
                    </a:lnTo>
                    <a:lnTo>
                      <a:pt x="256342" y="8535"/>
                    </a:lnTo>
                    <a:lnTo>
                      <a:pt x="254819" y="7893"/>
                    </a:lnTo>
                    <a:lnTo>
                      <a:pt x="253297" y="7252"/>
                    </a:lnTo>
                    <a:lnTo>
                      <a:pt x="251734" y="6651"/>
                    </a:lnTo>
                    <a:lnTo>
                      <a:pt x="250131" y="6090"/>
                    </a:lnTo>
                    <a:lnTo>
                      <a:pt x="248489" y="5570"/>
                    </a:lnTo>
                    <a:lnTo>
                      <a:pt x="246846" y="5089"/>
                    </a:lnTo>
                    <a:lnTo>
                      <a:pt x="245163" y="4608"/>
                    </a:lnTo>
                    <a:lnTo>
                      <a:pt x="243440" y="4167"/>
                    </a:lnTo>
                    <a:lnTo>
                      <a:pt x="241718" y="3767"/>
                    </a:lnTo>
                    <a:lnTo>
                      <a:pt x="239995" y="3366"/>
                    </a:lnTo>
                    <a:lnTo>
                      <a:pt x="238192" y="3005"/>
                    </a:lnTo>
                    <a:lnTo>
                      <a:pt x="236389" y="2685"/>
                    </a:lnTo>
                    <a:lnTo>
                      <a:pt x="234586" y="2364"/>
                    </a:lnTo>
                    <a:lnTo>
                      <a:pt x="232743" y="2084"/>
                    </a:lnTo>
                    <a:lnTo>
                      <a:pt x="230900" y="1803"/>
                    </a:lnTo>
                    <a:lnTo>
                      <a:pt x="227134" y="1363"/>
                    </a:lnTo>
                    <a:lnTo>
                      <a:pt x="223327" y="962"/>
                    </a:lnTo>
                    <a:lnTo>
                      <a:pt x="219441" y="642"/>
                    </a:lnTo>
                    <a:lnTo>
                      <a:pt x="215514" y="401"/>
                    </a:lnTo>
                    <a:lnTo>
                      <a:pt x="211508" y="241"/>
                    </a:lnTo>
                    <a:lnTo>
                      <a:pt x="207501" y="81"/>
                    </a:lnTo>
                    <a:lnTo>
                      <a:pt x="203495" y="0"/>
                    </a:lnTo>
                    <a:lnTo>
                      <a:pt x="199408" y="0"/>
                    </a:lnTo>
                    <a:lnTo>
                      <a:pt x="195361" y="0"/>
                    </a:lnTo>
                    <a:lnTo>
                      <a:pt x="191275" y="0"/>
                    </a:lnTo>
                    <a:lnTo>
                      <a:pt x="187228" y="81"/>
                    </a:lnTo>
                    <a:lnTo>
                      <a:pt x="179095" y="241"/>
                    </a:lnTo>
                    <a:lnTo>
                      <a:pt x="171121" y="401"/>
                    </a:lnTo>
                    <a:lnTo>
                      <a:pt x="163269" y="561"/>
                    </a:lnTo>
                    <a:lnTo>
                      <a:pt x="159422" y="601"/>
                    </a:lnTo>
                    <a:lnTo>
                      <a:pt x="155616" y="601"/>
                    </a:lnTo>
                    <a:lnTo>
                      <a:pt x="155616" y="601"/>
                    </a:lnTo>
                    <a:lnTo>
                      <a:pt x="148604" y="561"/>
                    </a:lnTo>
                    <a:lnTo>
                      <a:pt x="140711" y="481"/>
                    </a:lnTo>
                    <a:lnTo>
                      <a:pt x="122882" y="321"/>
                    </a:lnTo>
                    <a:lnTo>
                      <a:pt x="113186" y="241"/>
                    </a:lnTo>
                    <a:lnTo>
                      <a:pt x="103130" y="201"/>
                    </a:lnTo>
                    <a:lnTo>
                      <a:pt x="92873" y="241"/>
                    </a:lnTo>
                    <a:lnTo>
                      <a:pt x="87704" y="321"/>
                    </a:lnTo>
                    <a:lnTo>
                      <a:pt x="82496" y="401"/>
                    </a:lnTo>
                    <a:lnTo>
                      <a:pt x="77327" y="481"/>
                    </a:lnTo>
                    <a:lnTo>
                      <a:pt x="72159" y="642"/>
                    </a:lnTo>
                    <a:lnTo>
                      <a:pt x="67070" y="802"/>
                    </a:lnTo>
                    <a:lnTo>
                      <a:pt x="61982" y="1002"/>
                    </a:lnTo>
                    <a:lnTo>
                      <a:pt x="56974" y="1243"/>
                    </a:lnTo>
                    <a:lnTo>
                      <a:pt x="52086" y="1563"/>
                    </a:lnTo>
                    <a:lnTo>
                      <a:pt x="47278" y="1884"/>
                    </a:lnTo>
                    <a:lnTo>
                      <a:pt x="42590" y="2244"/>
                    </a:lnTo>
                    <a:lnTo>
                      <a:pt x="38023" y="2685"/>
                    </a:lnTo>
                    <a:lnTo>
                      <a:pt x="33575" y="3166"/>
                    </a:lnTo>
                    <a:lnTo>
                      <a:pt x="29328" y="3727"/>
                    </a:lnTo>
                    <a:lnTo>
                      <a:pt x="25282" y="4328"/>
                    </a:lnTo>
                    <a:lnTo>
                      <a:pt x="23318" y="4648"/>
                    </a:lnTo>
                    <a:lnTo>
                      <a:pt x="21395" y="4969"/>
                    </a:lnTo>
                    <a:lnTo>
                      <a:pt x="19512" y="5329"/>
                    </a:lnTo>
                    <a:lnTo>
                      <a:pt x="17709" y="5730"/>
                    </a:lnTo>
                    <a:lnTo>
                      <a:pt x="15986" y="6090"/>
                    </a:lnTo>
                    <a:lnTo>
                      <a:pt x="14263" y="6491"/>
                    </a:lnTo>
                    <a:lnTo>
                      <a:pt x="12661" y="6932"/>
                    </a:lnTo>
                    <a:lnTo>
                      <a:pt x="11058" y="7373"/>
                    </a:lnTo>
                    <a:lnTo>
                      <a:pt x="11058" y="7373"/>
                    </a:lnTo>
                    <a:lnTo>
                      <a:pt x="10457" y="7573"/>
                    </a:lnTo>
                    <a:lnTo>
                      <a:pt x="9856" y="7773"/>
                    </a:lnTo>
                    <a:lnTo>
                      <a:pt x="9295" y="8014"/>
                    </a:lnTo>
                    <a:lnTo>
                      <a:pt x="8694" y="8294"/>
                    </a:lnTo>
                    <a:lnTo>
                      <a:pt x="8133" y="8575"/>
                    </a:lnTo>
                    <a:lnTo>
                      <a:pt x="7613" y="8895"/>
                    </a:lnTo>
                    <a:lnTo>
                      <a:pt x="7092" y="9216"/>
                    </a:lnTo>
                    <a:lnTo>
                      <a:pt x="6571" y="9576"/>
                    </a:lnTo>
                    <a:lnTo>
                      <a:pt x="6050" y="9937"/>
                    </a:lnTo>
                    <a:lnTo>
                      <a:pt x="5569" y="10297"/>
                    </a:lnTo>
                    <a:lnTo>
                      <a:pt x="5128" y="10738"/>
                    </a:lnTo>
                    <a:lnTo>
                      <a:pt x="4688" y="11139"/>
                    </a:lnTo>
                    <a:lnTo>
                      <a:pt x="4247" y="11580"/>
                    </a:lnTo>
                    <a:lnTo>
                      <a:pt x="3846" y="12020"/>
                    </a:lnTo>
                    <a:lnTo>
                      <a:pt x="3446" y="12501"/>
                    </a:lnTo>
                    <a:lnTo>
                      <a:pt x="3045" y="12982"/>
                    </a:lnTo>
                    <a:lnTo>
                      <a:pt x="2724" y="13503"/>
                    </a:lnTo>
                    <a:lnTo>
                      <a:pt x="2364" y="14024"/>
                    </a:lnTo>
                    <a:lnTo>
                      <a:pt x="2043" y="14544"/>
                    </a:lnTo>
                    <a:lnTo>
                      <a:pt x="1763" y="15065"/>
                    </a:lnTo>
                    <a:lnTo>
                      <a:pt x="1482" y="15626"/>
                    </a:lnTo>
                    <a:lnTo>
                      <a:pt x="1242" y="16187"/>
                    </a:lnTo>
                    <a:lnTo>
                      <a:pt x="1002" y="16788"/>
                    </a:lnTo>
                    <a:lnTo>
                      <a:pt x="801" y="17349"/>
                    </a:lnTo>
                    <a:lnTo>
                      <a:pt x="601" y="17950"/>
                    </a:lnTo>
                    <a:lnTo>
                      <a:pt x="441" y="18551"/>
                    </a:lnTo>
                    <a:lnTo>
                      <a:pt x="321" y="19152"/>
                    </a:lnTo>
                    <a:lnTo>
                      <a:pt x="200" y="19793"/>
                    </a:lnTo>
                    <a:lnTo>
                      <a:pt x="120" y="20394"/>
                    </a:lnTo>
                    <a:lnTo>
                      <a:pt x="40" y="21035"/>
                    </a:lnTo>
                    <a:lnTo>
                      <a:pt x="0" y="21676"/>
                    </a:lnTo>
                    <a:lnTo>
                      <a:pt x="0" y="22317"/>
                    </a:lnTo>
                    <a:lnTo>
                      <a:pt x="0" y="52727"/>
                    </a:lnTo>
                    <a:lnTo>
                      <a:pt x="0" y="52727"/>
                    </a:lnTo>
                    <a:lnTo>
                      <a:pt x="0" y="53609"/>
                    </a:lnTo>
                    <a:lnTo>
                      <a:pt x="80" y="54490"/>
                    </a:lnTo>
                    <a:lnTo>
                      <a:pt x="160" y="55291"/>
                    </a:lnTo>
                    <a:lnTo>
                      <a:pt x="280" y="56133"/>
                    </a:lnTo>
                    <a:lnTo>
                      <a:pt x="441" y="56894"/>
                    </a:lnTo>
                    <a:lnTo>
                      <a:pt x="641" y="57655"/>
                    </a:lnTo>
                    <a:lnTo>
                      <a:pt x="881" y="58376"/>
                    </a:lnTo>
                    <a:lnTo>
                      <a:pt x="1162" y="59058"/>
                    </a:lnTo>
                    <a:lnTo>
                      <a:pt x="1482" y="59739"/>
                    </a:lnTo>
                    <a:lnTo>
                      <a:pt x="1843" y="60380"/>
                    </a:lnTo>
                    <a:lnTo>
                      <a:pt x="2284" y="60981"/>
                    </a:lnTo>
                    <a:lnTo>
                      <a:pt x="2724" y="61542"/>
                    </a:lnTo>
                    <a:lnTo>
                      <a:pt x="3245" y="62103"/>
                    </a:lnTo>
                    <a:lnTo>
                      <a:pt x="3806" y="62623"/>
                    </a:lnTo>
                    <a:lnTo>
                      <a:pt x="4407" y="63104"/>
                    </a:lnTo>
                    <a:lnTo>
                      <a:pt x="5048" y="63585"/>
                    </a:lnTo>
                    <a:lnTo>
                      <a:pt x="5769" y="64026"/>
                    </a:lnTo>
                    <a:lnTo>
                      <a:pt x="6531" y="64426"/>
                    </a:lnTo>
                    <a:lnTo>
                      <a:pt x="7332" y="64827"/>
                    </a:lnTo>
                    <a:lnTo>
                      <a:pt x="8214" y="65188"/>
                    </a:lnTo>
                    <a:lnTo>
                      <a:pt x="9135" y="65508"/>
                    </a:lnTo>
                    <a:lnTo>
                      <a:pt x="10137" y="65789"/>
                    </a:lnTo>
                    <a:lnTo>
                      <a:pt x="11178" y="66069"/>
                    </a:lnTo>
                    <a:lnTo>
                      <a:pt x="12260" y="66309"/>
                    </a:lnTo>
                    <a:lnTo>
                      <a:pt x="13422" y="66510"/>
                    </a:lnTo>
                    <a:lnTo>
                      <a:pt x="14664" y="66710"/>
                    </a:lnTo>
                    <a:lnTo>
                      <a:pt x="15946" y="66870"/>
                    </a:lnTo>
                    <a:lnTo>
                      <a:pt x="17308" y="66991"/>
                    </a:lnTo>
                    <a:lnTo>
                      <a:pt x="18711" y="67071"/>
                    </a:lnTo>
                    <a:lnTo>
                      <a:pt x="20193" y="67151"/>
                    </a:lnTo>
                    <a:lnTo>
                      <a:pt x="21756" y="67191"/>
                    </a:lnTo>
                    <a:lnTo>
                      <a:pt x="23398" y="67191"/>
                    </a:lnTo>
                    <a:lnTo>
                      <a:pt x="23398" y="67191"/>
                    </a:lnTo>
                    <a:lnTo>
                      <a:pt x="28246" y="67191"/>
                    </a:lnTo>
                    <a:lnTo>
                      <a:pt x="28246" y="67191"/>
                    </a:lnTo>
                    <a:lnTo>
                      <a:pt x="28206" y="66229"/>
                    </a:lnTo>
                    <a:lnTo>
                      <a:pt x="28206" y="65228"/>
                    </a:lnTo>
                    <a:lnTo>
                      <a:pt x="28206" y="65228"/>
                    </a:lnTo>
                    <a:lnTo>
                      <a:pt x="28246" y="63465"/>
                    </a:lnTo>
                    <a:lnTo>
                      <a:pt x="28367" y="61742"/>
                    </a:lnTo>
                    <a:lnTo>
                      <a:pt x="28607" y="60059"/>
                    </a:lnTo>
                    <a:lnTo>
                      <a:pt x="28888" y="58376"/>
                    </a:lnTo>
                    <a:lnTo>
                      <a:pt x="29288" y="56734"/>
                    </a:lnTo>
                    <a:lnTo>
                      <a:pt x="29729" y="55091"/>
                    </a:lnTo>
                    <a:lnTo>
                      <a:pt x="30290" y="53528"/>
                    </a:lnTo>
                    <a:lnTo>
                      <a:pt x="30891" y="51966"/>
                    </a:lnTo>
                    <a:lnTo>
                      <a:pt x="31572" y="50483"/>
                    </a:lnTo>
                    <a:lnTo>
                      <a:pt x="32333" y="49001"/>
                    </a:lnTo>
                    <a:lnTo>
                      <a:pt x="33135" y="47559"/>
                    </a:lnTo>
                    <a:lnTo>
                      <a:pt x="34016" y="46196"/>
                    </a:lnTo>
                    <a:lnTo>
                      <a:pt x="34978" y="44874"/>
                    </a:lnTo>
                    <a:lnTo>
                      <a:pt x="35979" y="43552"/>
                    </a:lnTo>
                    <a:lnTo>
                      <a:pt x="37061" y="42350"/>
                    </a:lnTo>
                    <a:lnTo>
                      <a:pt x="38183" y="41148"/>
                    </a:lnTo>
                    <a:lnTo>
                      <a:pt x="39345" y="40026"/>
                    </a:lnTo>
                    <a:lnTo>
                      <a:pt x="40587" y="38945"/>
                    </a:lnTo>
                    <a:lnTo>
                      <a:pt x="41869" y="37943"/>
                    </a:lnTo>
                    <a:lnTo>
                      <a:pt x="43231" y="36981"/>
                    </a:lnTo>
                    <a:lnTo>
                      <a:pt x="44593" y="36100"/>
                    </a:lnTo>
                    <a:lnTo>
                      <a:pt x="46036" y="35299"/>
                    </a:lnTo>
                    <a:lnTo>
                      <a:pt x="47478" y="34537"/>
                    </a:lnTo>
                    <a:lnTo>
                      <a:pt x="49001" y="33856"/>
                    </a:lnTo>
                    <a:lnTo>
                      <a:pt x="50563" y="33255"/>
                    </a:lnTo>
                    <a:lnTo>
                      <a:pt x="52126" y="32694"/>
                    </a:lnTo>
                    <a:lnTo>
                      <a:pt x="53768" y="32253"/>
                    </a:lnTo>
                    <a:lnTo>
                      <a:pt x="55411" y="31853"/>
                    </a:lnTo>
                    <a:lnTo>
                      <a:pt x="57094" y="31572"/>
                    </a:lnTo>
                    <a:lnTo>
                      <a:pt x="58777" y="31332"/>
                    </a:lnTo>
                    <a:lnTo>
                      <a:pt x="60500" y="31212"/>
                    </a:lnTo>
                    <a:lnTo>
                      <a:pt x="62262" y="31172"/>
                    </a:lnTo>
                    <a:lnTo>
                      <a:pt x="62262" y="31172"/>
                    </a:lnTo>
                    <a:lnTo>
                      <a:pt x="64025" y="31212"/>
                    </a:lnTo>
                    <a:lnTo>
                      <a:pt x="65748" y="31332"/>
                    </a:lnTo>
                    <a:lnTo>
                      <a:pt x="67431" y="31572"/>
                    </a:lnTo>
                    <a:lnTo>
                      <a:pt x="69114" y="31853"/>
                    </a:lnTo>
                    <a:lnTo>
                      <a:pt x="70756" y="32253"/>
                    </a:lnTo>
                    <a:lnTo>
                      <a:pt x="72399" y="32694"/>
                    </a:lnTo>
                    <a:lnTo>
                      <a:pt x="73962" y="33255"/>
                    </a:lnTo>
                    <a:lnTo>
                      <a:pt x="75524" y="33856"/>
                    </a:lnTo>
                    <a:lnTo>
                      <a:pt x="77047" y="34537"/>
                    </a:lnTo>
                    <a:lnTo>
                      <a:pt x="78489" y="35299"/>
                    </a:lnTo>
                    <a:lnTo>
                      <a:pt x="79931" y="36100"/>
                    </a:lnTo>
                    <a:lnTo>
                      <a:pt x="81294" y="36981"/>
                    </a:lnTo>
                    <a:lnTo>
                      <a:pt x="82656" y="37943"/>
                    </a:lnTo>
                    <a:lnTo>
                      <a:pt x="83938" y="38945"/>
                    </a:lnTo>
                    <a:lnTo>
                      <a:pt x="85180" y="40026"/>
                    </a:lnTo>
                    <a:lnTo>
                      <a:pt x="86342" y="41148"/>
                    </a:lnTo>
                    <a:lnTo>
                      <a:pt x="87464" y="42350"/>
                    </a:lnTo>
                    <a:lnTo>
                      <a:pt x="88546" y="43552"/>
                    </a:lnTo>
                    <a:lnTo>
                      <a:pt x="89547" y="44874"/>
                    </a:lnTo>
                    <a:lnTo>
                      <a:pt x="90509" y="46196"/>
                    </a:lnTo>
                    <a:lnTo>
                      <a:pt x="91390" y="47559"/>
                    </a:lnTo>
                    <a:lnTo>
                      <a:pt x="92192" y="49001"/>
                    </a:lnTo>
                    <a:lnTo>
                      <a:pt x="92953" y="50483"/>
                    </a:lnTo>
                    <a:lnTo>
                      <a:pt x="93634" y="51966"/>
                    </a:lnTo>
                    <a:lnTo>
                      <a:pt x="94235" y="53528"/>
                    </a:lnTo>
                    <a:lnTo>
                      <a:pt x="94796" y="55091"/>
                    </a:lnTo>
                    <a:lnTo>
                      <a:pt x="95237" y="56734"/>
                    </a:lnTo>
                    <a:lnTo>
                      <a:pt x="95637" y="58376"/>
                    </a:lnTo>
                    <a:lnTo>
                      <a:pt x="95918" y="60059"/>
                    </a:lnTo>
                    <a:lnTo>
                      <a:pt x="96158" y="61742"/>
                    </a:lnTo>
                    <a:lnTo>
                      <a:pt x="96278" y="63465"/>
                    </a:lnTo>
                    <a:lnTo>
                      <a:pt x="96318" y="65228"/>
                    </a:lnTo>
                    <a:lnTo>
                      <a:pt x="96318" y="65228"/>
                    </a:lnTo>
                    <a:lnTo>
                      <a:pt x="96318" y="66229"/>
                    </a:lnTo>
                    <a:lnTo>
                      <a:pt x="96278" y="67191"/>
                    </a:lnTo>
                    <a:lnTo>
                      <a:pt x="203415" y="67191"/>
                    </a:lnTo>
                    <a:lnTo>
                      <a:pt x="203415" y="67191"/>
                    </a:lnTo>
                    <a:lnTo>
                      <a:pt x="203375" y="66229"/>
                    </a:lnTo>
                    <a:lnTo>
                      <a:pt x="203375" y="65228"/>
                    </a:lnTo>
                    <a:lnTo>
                      <a:pt x="203375" y="65228"/>
                    </a:lnTo>
                    <a:lnTo>
                      <a:pt x="203415" y="63465"/>
                    </a:lnTo>
                    <a:lnTo>
                      <a:pt x="203535" y="61742"/>
                    </a:lnTo>
                    <a:lnTo>
                      <a:pt x="203775" y="60059"/>
                    </a:lnTo>
                    <a:lnTo>
                      <a:pt x="204056" y="58376"/>
                    </a:lnTo>
                    <a:lnTo>
                      <a:pt x="204456" y="56734"/>
                    </a:lnTo>
                    <a:lnTo>
                      <a:pt x="204897" y="55091"/>
                    </a:lnTo>
                    <a:lnTo>
                      <a:pt x="205418" y="53528"/>
                    </a:lnTo>
                    <a:lnTo>
                      <a:pt x="206059" y="51966"/>
                    </a:lnTo>
                    <a:lnTo>
                      <a:pt x="206740" y="50483"/>
                    </a:lnTo>
                    <a:lnTo>
                      <a:pt x="207461" y="49001"/>
                    </a:lnTo>
                    <a:lnTo>
                      <a:pt x="208303" y="47559"/>
                    </a:lnTo>
                    <a:lnTo>
                      <a:pt x="209184" y="46196"/>
                    </a:lnTo>
                    <a:lnTo>
                      <a:pt x="210146" y="44874"/>
                    </a:lnTo>
                    <a:lnTo>
                      <a:pt x="211147" y="43552"/>
                    </a:lnTo>
                    <a:lnTo>
                      <a:pt x="212229" y="42350"/>
                    </a:lnTo>
                    <a:lnTo>
                      <a:pt x="213351" y="41148"/>
                    </a:lnTo>
                    <a:lnTo>
                      <a:pt x="214513" y="40026"/>
                    </a:lnTo>
                    <a:lnTo>
                      <a:pt x="215755" y="38945"/>
                    </a:lnTo>
                    <a:lnTo>
                      <a:pt x="217037" y="37943"/>
                    </a:lnTo>
                    <a:lnTo>
                      <a:pt x="218399" y="36981"/>
                    </a:lnTo>
                    <a:lnTo>
                      <a:pt x="219761" y="36100"/>
                    </a:lnTo>
                    <a:lnTo>
                      <a:pt x="221204" y="35299"/>
                    </a:lnTo>
                    <a:lnTo>
                      <a:pt x="222646" y="34537"/>
                    </a:lnTo>
                    <a:lnTo>
                      <a:pt x="224169" y="33856"/>
                    </a:lnTo>
                    <a:lnTo>
                      <a:pt x="225731" y="33255"/>
                    </a:lnTo>
                    <a:lnTo>
                      <a:pt x="227294" y="32694"/>
                    </a:lnTo>
                    <a:lnTo>
                      <a:pt x="228896" y="32253"/>
                    </a:lnTo>
                    <a:lnTo>
                      <a:pt x="230579" y="31853"/>
                    </a:lnTo>
                    <a:lnTo>
                      <a:pt x="232222" y="31572"/>
                    </a:lnTo>
                    <a:lnTo>
                      <a:pt x="233945" y="31332"/>
                    </a:lnTo>
                    <a:lnTo>
                      <a:pt x="235668" y="31212"/>
                    </a:lnTo>
                    <a:lnTo>
                      <a:pt x="237431" y="31172"/>
                    </a:lnTo>
                    <a:lnTo>
                      <a:pt x="237431" y="31172"/>
                    </a:lnTo>
                    <a:lnTo>
                      <a:pt x="239193" y="31212"/>
                    </a:lnTo>
                    <a:lnTo>
                      <a:pt x="240916" y="31332"/>
                    </a:lnTo>
                    <a:lnTo>
                      <a:pt x="242599" y="31572"/>
                    </a:lnTo>
                    <a:lnTo>
                      <a:pt x="244282" y="31853"/>
                    </a:lnTo>
                    <a:lnTo>
                      <a:pt x="245925" y="32253"/>
                    </a:lnTo>
                    <a:lnTo>
                      <a:pt x="247567" y="32694"/>
                    </a:lnTo>
                    <a:lnTo>
                      <a:pt x="249130" y="33255"/>
                    </a:lnTo>
                    <a:lnTo>
                      <a:pt x="250692" y="33856"/>
                    </a:lnTo>
                    <a:lnTo>
                      <a:pt x="252175" y="34537"/>
                    </a:lnTo>
                    <a:lnTo>
                      <a:pt x="253657" y="35299"/>
                    </a:lnTo>
                    <a:lnTo>
                      <a:pt x="255100" y="36100"/>
                    </a:lnTo>
                    <a:lnTo>
                      <a:pt x="256462" y="36981"/>
                    </a:lnTo>
                    <a:lnTo>
                      <a:pt x="257784" y="37943"/>
                    </a:lnTo>
                    <a:lnTo>
                      <a:pt x="259106" y="38945"/>
                    </a:lnTo>
                    <a:lnTo>
                      <a:pt x="260308" y="40026"/>
                    </a:lnTo>
                    <a:lnTo>
                      <a:pt x="261510" y="41148"/>
                    </a:lnTo>
                    <a:lnTo>
                      <a:pt x="262632" y="42350"/>
                    </a:lnTo>
                    <a:lnTo>
                      <a:pt x="263714" y="43552"/>
                    </a:lnTo>
                    <a:lnTo>
                      <a:pt x="264715" y="44874"/>
                    </a:lnTo>
                    <a:lnTo>
                      <a:pt x="265677" y="46196"/>
                    </a:lnTo>
                    <a:lnTo>
                      <a:pt x="266558" y="47559"/>
                    </a:lnTo>
                    <a:lnTo>
                      <a:pt x="267360" y="49001"/>
                    </a:lnTo>
                    <a:lnTo>
                      <a:pt x="268121" y="50483"/>
                    </a:lnTo>
                    <a:lnTo>
                      <a:pt x="268802" y="51966"/>
                    </a:lnTo>
                    <a:lnTo>
                      <a:pt x="269403" y="53528"/>
                    </a:lnTo>
                    <a:lnTo>
                      <a:pt x="269964" y="55091"/>
                    </a:lnTo>
                    <a:lnTo>
                      <a:pt x="270405" y="56734"/>
                    </a:lnTo>
                    <a:lnTo>
                      <a:pt x="270805" y="58376"/>
                    </a:lnTo>
                    <a:lnTo>
                      <a:pt x="271086" y="60059"/>
                    </a:lnTo>
                    <a:lnTo>
                      <a:pt x="271286" y="61742"/>
                    </a:lnTo>
                    <a:lnTo>
                      <a:pt x="271446" y="63465"/>
                    </a:lnTo>
                    <a:lnTo>
                      <a:pt x="271487" y="65228"/>
                    </a:lnTo>
                    <a:lnTo>
                      <a:pt x="271487" y="65228"/>
                    </a:lnTo>
                    <a:lnTo>
                      <a:pt x="271446" y="66229"/>
                    </a:lnTo>
                    <a:lnTo>
                      <a:pt x="271406" y="67191"/>
                    </a:lnTo>
                    <a:lnTo>
                      <a:pt x="275052" y="67191"/>
                    </a:lnTo>
                    <a:lnTo>
                      <a:pt x="275052" y="67191"/>
                    </a:lnTo>
                    <a:lnTo>
                      <a:pt x="275774" y="63305"/>
                    </a:lnTo>
                    <a:lnTo>
                      <a:pt x="276375" y="59458"/>
                    </a:lnTo>
                    <a:lnTo>
                      <a:pt x="276855" y="55652"/>
                    </a:lnTo>
                    <a:lnTo>
                      <a:pt x="277056" y="53809"/>
                    </a:lnTo>
                    <a:lnTo>
                      <a:pt x="277256" y="51926"/>
                    </a:lnTo>
                    <a:lnTo>
                      <a:pt x="277416" y="50123"/>
                    </a:lnTo>
                    <a:lnTo>
                      <a:pt x="277537" y="48320"/>
                    </a:lnTo>
                    <a:lnTo>
                      <a:pt x="277617" y="46517"/>
                    </a:lnTo>
                    <a:lnTo>
                      <a:pt x="277697" y="44794"/>
                    </a:lnTo>
                    <a:lnTo>
                      <a:pt x="277697" y="43071"/>
                    </a:lnTo>
                    <a:lnTo>
                      <a:pt x="277697" y="41389"/>
                    </a:lnTo>
                    <a:lnTo>
                      <a:pt x="277657" y="39706"/>
                    </a:lnTo>
                    <a:lnTo>
                      <a:pt x="277577" y="38103"/>
                    </a:lnTo>
                    <a:lnTo>
                      <a:pt x="277456" y="36500"/>
                    </a:lnTo>
                    <a:lnTo>
                      <a:pt x="277336" y="34938"/>
                    </a:lnTo>
                    <a:lnTo>
                      <a:pt x="277136" y="33455"/>
                    </a:lnTo>
                    <a:lnTo>
                      <a:pt x="276895" y="31973"/>
                    </a:lnTo>
                    <a:lnTo>
                      <a:pt x="276615" y="30531"/>
                    </a:lnTo>
                    <a:lnTo>
                      <a:pt x="276335" y="29168"/>
                    </a:lnTo>
                    <a:lnTo>
                      <a:pt x="275974" y="27806"/>
                    </a:lnTo>
                    <a:lnTo>
                      <a:pt x="275573" y="26524"/>
                    </a:lnTo>
                    <a:lnTo>
                      <a:pt x="275092" y="25282"/>
                    </a:lnTo>
                    <a:lnTo>
                      <a:pt x="274612" y="24080"/>
                    </a:lnTo>
                    <a:lnTo>
                      <a:pt x="274091" y="22958"/>
                    </a:lnTo>
                    <a:lnTo>
                      <a:pt x="273490" y="21876"/>
                    </a:lnTo>
                    <a:lnTo>
                      <a:pt x="272849" y="20835"/>
                    </a:lnTo>
                    <a:lnTo>
                      <a:pt x="272168" y="19873"/>
                    </a:lnTo>
                    <a:lnTo>
                      <a:pt x="271446" y="18952"/>
                    </a:lnTo>
                    <a:lnTo>
                      <a:pt x="270645" y="1811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7"/>
              <p:cNvSpPr/>
              <p:nvPr/>
            </p:nvSpPr>
            <p:spPr>
              <a:xfrm>
                <a:off x="934250" y="3210550"/>
                <a:ext cx="1721875" cy="1722850"/>
              </a:xfrm>
              <a:custGeom>
                <a:rect b="b" l="l" r="r" t="t"/>
                <a:pathLst>
                  <a:path extrusionOk="0" h="68914" w="68875">
                    <a:moveTo>
                      <a:pt x="34457" y="1"/>
                    </a:moveTo>
                    <a:lnTo>
                      <a:pt x="32655" y="41"/>
                    </a:lnTo>
                    <a:lnTo>
                      <a:pt x="30932" y="201"/>
                    </a:lnTo>
                    <a:lnTo>
                      <a:pt x="29209" y="401"/>
                    </a:lnTo>
                    <a:lnTo>
                      <a:pt x="27486" y="722"/>
                    </a:lnTo>
                    <a:lnTo>
                      <a:pt x="25843" y="1082"/>
                    </a:lnTo>
                    <a:lnTo>
                      <a:pt x="24201" y="1563"/>
                    </a:lnTo>
                    <a:lnTo>
                      <a:pt x="22598" y="2084"/>
                    </a:lnTo>
                    <a:lnTo>
                      <a:pt x="21035" y="2725"/>
                    </a:lnTo>
                    <a:lnTo>
                      <a:pt x="19513" y="3406"/>
                    </a:lnTo>
                    <a:lnTo>
                      <a:pt x="18030" y="4168"/>
                    </a:lnTo>
                    <a:lnTo>
                      <a:pt x="16588" y="5009"/>
                    </a:lnTo>
                    <a:lnTo>
                      <a:pt x="15186" y="5890"/>
                    </a:lnTo>
                    <a:lnTo>
                      <a:pt x="13824" y="6852"/>
                    </a:lnTo>
                    <a:lnTo>
                      <a:pt x="12541" y="7854"/>
                    </a:lnTo>
                    <a:lnTo>
                      <a:pt x="11259" y="8935"/>
                    </a:lnTo>
                    <a:lnTo>
                      <a:pt x="10097" y="10097"/>
                    </a:lnTo>
                    <a:lnTo>
                      <a:pt x="8935" y="11299"/>
                    </a:lnTo>
                    <a:lnTo>
                      <a:pt x="7854" y="12541"/>
                    </a:lnTo>
                    <a:lnTo>
                      <a:pt x="6852" y="13823"/>
                    </a:lnTo>
                    <a:lnTo>
                      <a:pt x="5890" y="15186"/>
                    </a:lnTo>
                    <a:lnTo>
                      <a:pt x="4969" y="16588"/>
                    </a:lnTo>
                    <a:lnTo>
                      <a:pt x="4168" y="18030"/>
                    </a:lnTo>
                    <a:lnTo>
                      <a:pt x="3406" y="19513"/>
                    </a:lnTo>
                    <a:lnTo>
                      <a:pt x="2685" y="21035"/>
                    </a:lnTo>
                    <a:lnTo>
                      <a:pt x="2084" y="22598"/>
                    </a:lnTo>
                    <a:lnTo>
                      <a:pt x="1523" y="24201"/>
                    </a:lnTo>
                    <a:lnTo>
                      <a:pt x="1083" y="25843"/>
                    </a:lnTo>
                    <a:lnTo>
                      <a:pt x="682" y="27526"/>
                    </a:lnTo>
                    <a:lnTo>
                      <a:pt x="401" y="29209"/>
                    </a:lnTo>
                    <a:lnTo>
                      <a:pt x="161" y="30932"/>
                    </a:lnTo>
                    <a:lnTo>
                      <a:pt x="41" y="32694"/>
                    </a:lnTo>
                    <a:lnTo>
                      <a:pt x="1" y="34457"/>
                    </a:lnTo>
                    <a:lnTo>
                      <a:pt x="41" y="36220"/>
                    </a:lnTo>
                    <a:lnTo>
                      <a:pt x="161" y="37983"/>
                    </a:lnTo>
                    <a:lnTo>
                      <a:pt x="401" y="39706"/>
                    </a:lnTo>
                    <a:lnTo>
                      <a:pt x="682" y="41389"/>
                    </a:lnTo>
                    <a:lnTo>
                      <a:pt x="1083" y="43072"/>
                    </a:lnTo>
                    <a:lnTo>
                      <a:pt x="1523" y="44714"/>
                    </a:lnTo>
                    <a:lnTo>
                      <a:pt x="2084" y="46317"/>
                    </a:lnTo>
                    <a:lnTo>
                      <a:pt x="2685" y="47879"/>
                    </a:lnTo>
                    <a:lnTo>
                      <a:pt x="3406" y="49402"/>
                    </a:lnTo>
                    <a:lnTo>
                      <a:pt x="4168" y="50884"/>
                    </a:lnTo>
                    <a:lnTo>
                      <a:pt x="4969" y="52327"/>
                    </a:lnTo>
                    <a:lnTo>
                      <a:pt x="5890" y="53729"/>
                    </a:lnTo>
                    <a:lnTo>
                      <a:pt x="6852" y="55051"/>
                    </a:lnTo>
                    <a:lnTo>
                      <a:pt x="7854" y="56373"/>
                    </a:lnTo>
                    <a:lnTo>
                      <a:pt x="8935" y="57615"/>
                    </a:lnTo>
                    <a:lnTo>
                      <a:pt x="10097" y="58817"/>
                    </a:lnTo>
                    <a:lnTo>
                      <a:pt x="11259" y="59939"/>
                    </a:lnTo>
                    <a:lnTo>
                      <a:pt x="12541" y="61021"/>
                    </a:lnTo>
                    <a:lnTo>
                      <a:pt x="13824" y="62063"/>
                    </a:lnTo>
                    <a:lnTo>
                      <a:pt x="15186" y="63024"/>
                    </a:lnTo>
                    <a:lnTo>
                      <a:pt x="16588" y="63906"/>
                    </a:lnTo>
                    <a:lnTo>
                      <a:pt x="18030" y="64747"/>
                    </a:lnTo>
                    <a:lnTo>
                      <a:pt x="19513" y="65508"/>
                    </a:lnTo>
                    <a:lnTo>
                      <a:pt x="21035" y="66190"/>
                    </a:lnTo>
                    <a:lnTo>
                      <a:pt x="22598" y="66831"/>
                    </a:lnTo>
                    <a:lnTo>
                      <a:pt x="24201" y="67351"/>
                    </a:lnTo>
                    <a:lnTo>
                      <a:pt x="25843" y="67832"/>
                    </a:lnTo>
                    <a:lnTo>
                      <a:pt x="27486" y="68193"/>
                    </a:lnTo>
                    <a:lnTo>
                      <a:pt x="29209" y="68513"/>
                    </a:lnTo>
                    <a:lnTo>
                      <a:pt x="30932" y="68714"/>
                    </a:lnTo>
                    <a:lnTo>
                      <a:pt x="32655" y="68874"/>
                    </a:lnTo>
                    <a:lnTo>
                      <a:pt x="34457" y="68914"/>
                    </a:lnTo>
                    <a:lnTo>
                      <a:pt x="36220" y="68874"/>
                    </a:lnTo>
                    <a:lnTo>
                      <a:pt x="37943" y="68714"/>
                    </a:lnTo>
                    <a:lnTo>
                      <a:pt x="39666" y="68513"/>
                    </a:lnTo>
                    <a:lnTo>
                      <a:pt x="41389" y="68193"/>
                    </a:lnTo>
                    <a:lnTo>
                      <a:pt x="43032" y="67832"/>
                    </a:lnTo>
                    <a:lnTo>
                      <a:pt x="44674" y="67351"/>
                    </a:lnTo>
                    <a:lnTo>
                      <a:pt x="46277" y="66831"/>
                    </a:lnTo>
                    <a:lnTo>
                      <a:pt x="47839" y="66190"/>
                    </a:lnTo>
                    <a:lnTo>
                      <a:pt x="49362" y="65508"/>
                    </a:lnTo>
                    <a:lnTo>
                      <a:pt x="50844" y="64747"/>
                    </a:lnTo>
                    <a:lnTo>
                      <a:pt x="52287" y="63906"/>
                    </a:lnTo>
                    <a:lnTo>
                      <a:pt x="53689" y="63024"/>
                    </a:lnTo>
                    <a:lnTo>
                      <a:pt x="55051" y="62063"/>
                    </a:lnTo>
                    <a:lnTo>
                      <a:pt x="56333" y="61021"/>
                    </a:lnTo>
                    <a:lnTo>
                      <a:pt x="57616" y="59939"/>
                    </a:lnTo>
                    <a:lnTo>
                      <a:pt x="58777" y="58817"/>
                    </a:lnTo>
                    <a:lnTo>
                      <a:pt x="59939" y="57615"/>
                    </a:lnTo>
                    <a:lnTo>
                      <a:pt x="61021" y="56373"/>
                    </a:lnTo>
                    <a:lnTo>
                      <a:pt x="62063" y="55051"/>
                    </a:lnTo>
                    <a:lnTo>
                      <a:pt x="62984" y="53729"/>
                    </a:lnTo>
                    <a:lnTo>
                      <a:pt x="63906" y="52327"/>
                    </a:lnTo>
                    <a:lnTo>
                      <a:pt x="64747" y="50884"/>
                    </a:lnTo>
                    <a:lnTo>
                      <a:pt x="65509" y="49402"/>
                    </a:lnTo>
                    <a:lnTo>
                      <a:pt x="66190" y="47879"/>
                    </a:lnTo>
                    <a:lnTo>
                      <a:pt x="66791" y="46317"/>
                    </a:lnTo>
                    <a:lnTo>
                      <a:pt x="67352" y="44714"/>
                    </a:lnTo>
                    <a:lnTo>
                      <a:pt x="67792" y="43072"/>
                    </a:lnTo>
                    <a:lnTo>
                      <a:pt x="68193" y="41389"/>
                    </a:lnTo>
                    <a:lnTo>
                      <a:pt x="68473" y="39706"/>
                    </a:lnTo>
                    <a:lnTo>
                      <a:pt x="68714" y="37983"/>
                    </a:lnTo>
                    <a:lnTo>
                      <a:pt x="68834" y="36220"/>
                    </a:lnTo>
                    <a:lnTo>
                      <a:pt x="68874" y="34457"/>
                    </a:lnTo>
                    <a:lnTo>
                      <a:pt x="68834" y="32694"/>
                    </a:lnTo>
                    <a:lnTo>
                      <a:pt x="68714" y="30932"/>
                    </a:lnTo>
                    <a:lnTo>
                      <a:pt x="68473" y="29209"/>
                    </a:lnTo>
                    <a:lnTo>
                      <a:pt x="68193" y="27526"/>
                    </a:lnTo>
                    <a:lnTo>
                      <a:pt x="67792" y="25843"/>
                    </a:lnTo>
                    <a:lnTo>
                      <a:pt x="67352" y="24201"/>
                    </a:lnTo>
                    <a:lnTo>
                      <a:pt x="66791" y="22598"/>
                    </a:lnTo>
                    <a:lnTo>
                      <a:pt x="66190" y="21035"/>
                    </a:lnTo>
                    <a:lnTo>
                      <a:pt x="65509" y="19513"/>
                    </a:lnTo>
                    <a:lnTo>
                      <a:pt x="64747" y="18030"/>
                    </a:lnTo>
                    <a:lnTo>
                      <a:pt x="63906" y="16588"/>
                    </a:lnTo>
                    <a:lnTo>
                      <a:pt x="62984" y="15186"/>
                    </a:lnTo>
                    <a:lnTo>
                      <a:pt x="62063" y="13823"/>
                    </a:lnTo>
                    <a:lnTo>
                      <a:pt x="61021" y="12541"/>
                    </a:lnTo>
                    <a:lnTo>
                      <a:pt x="59939" y="11299"/>
                    </a:lnTo>
                    <a:lnTo>
                      <a:pt x="58777" y="10097"/>
                    </a:lnTo>
                    <a:lnTo>
                      <a:pt x="57616" y="8935"/>
                    </a:lnTo>
                    <a:lnTo>
                      <a:pt x="56333" y="7854"/>
                    </a:lnTo>
                    <a:lnTo>
                      <a:pt x="55051" y="6852"/>
                    </a:lnTo>
                    <a:lnTo>
                      <a:pt x="53689" y="5890"/>
                    </a:lnTo>
                    <a:lnTo>
                      <a:pt x="52287" y="5009"/>
                    </a:lnTo>
                    <a:lnTo>
                      <a:pt x="50844" y="4168"/>
                    </a:lnTo>
                    <a:lnTo>
                      <a:pt x="49362" y="3406"/>
                    </a:lnTo>
                    <a:lnTo>
                      <a:pt x="47839" y="2725"/>
                    </a:lnTo>
                    <a:lnTo>
                      <a:pt x="46277" y="2084"/>
                    </a:lnTo>
                    <a:lnTo>
                      <a:pt x="44674" y="1563"/>
                    </a:lnTo>
                    <a:lnTo>
                      <a:pt x="43032" y="1082"/>
                    </a:lnTo>
                    <a:lnTo>
                      <a:pt x="41389" y="722"/>
                    </a:lnTo>
                    <a:lnTo>
                      <a:pt x="39666" y="401"/>
                    </a:lnTo>
                    <a:lnTo>
                      <a:pt x="37943" y="201"/>
                    </a:lnTo>
                    <a:lnTo>
                      <a:pt x="36220" y="41"/>
                    </a:lnTo>
                    <a:lnTo>
                      <a:pt x="344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7"/>
              <p:cNvSpPr/>
              <p:nvPr/>
            </p:nvSpPr>
            <p:spPr>
              <a:xfrm>
                <a:off x="934250" y="3210550"/>
                <a:ext cx="1721875" cy="1722850"/>
              </a:xfrm>
              <a:custGeom>
                <a:rect b="b" l="l" r="r" t="t"/>
                <a:pathLst>
                  <a:path extrusionOk="0" fill="none" h="68914" w="68875">
                    <a:moveTo>
                      <a:pt x="68874" y="34457"/>
                    </a:moveTo>
                    <a:lnTo>
                      <a:pt x="68874" y="34457"/>
                    </a:lnTo>
                    <a:lnTo>
                      <a:pt x="68834" y="32694"/>
                    </a:lnTo>
                    <a:lnTo>
                      <a:pt x="68714" y="30932"/>
                    </a:lnTo>
                    <a:lnTo>
                      <a:pt x="68473" y="29209"/>
                    </a:lnTo>
                    <a:lnTo>
                      <a:pt x="68193" y="27526"/>
                    </a:lnTo>
                    <a:lnTo>
                      <a:pt x="67792" y="25843"/>
                    </a:lnTo>
                    <a:lnTo>
                      <a:pt x="67352" y="24201"/>
                    </a:lnTo>
                    <a:lnTo>
                      <a:pt x="66791" y="22598"/>
                    </a:lnTo>
                    <a:lnTo>
                      <a:pt x="66190" y="21035"/>
                    </a:lnTo>
                    <a:lnTo>
                      <a:pt x="65509" y="19513"/>
                    </a:lnTo>
                    <a:lnTo>
                      <a:pt x="64747" y="18030"/>
                    </a:lnTo>
                    <a:lnTo>
                      <a:pt x="63906" y="16588"/>
                    </a:lnTo>
                    <a:lnTo>
                      <a:pt x="62984" y="15186"/>
                    </a:lnTo>
                    <a:lnTo>
                      <a:pt x="62063" y="13823"/>
                    </a:lnTo>
                    <a:lnTo>
                      <a:pt x="61021" y="12541"/>
                    </a:lnTo>
                    <a:lnTo>
                      <a:pt x="59939" y="11299"/>
                    </a:lnTo>
                    <a:lnTo>
                      <a:pt x="58777" y="10097"/>
                    </a:lnTo>
                    <a:lnTo>
                      <a:pt x="57616" y="8935"/>
                    </a:lnTo>
                    <a:lnTo>
                      <a:pt x="56333" y="7854"/>
                    </a:lnTo>
                    <a:lnTo>
                      <a:pt x="55051" y="6852"/>
                    </a:lnTo>
                    <a:lnTo>
                      <a:pt x="53689" y="5890"/>
                    </a:lnTo>
                    <a:lnTo>
                      <a:pt x="52287" y="5009"/>
                    </a:lnTo>
                    <a:lnTo>
                      <a:pt x="50844" y="4168"/>
                    </a:lnTo>
                    <a:lnTo>
                      <a:pt x="49362" y="3406"/>
                    </a:lnTo>
                    <a:lnTo>
                      <a:pt x="47839" y="2725"/>
                    </a:lnTo>
                    <a:lnTo>
                      <a:pt x="46277" y="2084"/>
                    </a:lnTo>
                    <a:lnTo>
                      <a:pt x="44674" y="1563"/>
                    </a:lnTo>
                    <a:lnTo>
                      <a:pt x="43032" y="1082"/>
                    </a:lnTo>
                    <a:lnTo>
                      <a:pt x="41389" y="722"/>
                    </a:lnTo>
                    <a:lnTo>
                      <a:pt x="39666" y="401"/>
                    </a:lnTo>
                    <a:lnTo>
                      <a:pt x="37943" y="201"/>
                    </a:lnTo>
                    <a:lnTo>
                      <a:pt x="36220" y="41"/>
                    </a:lnTo>
                    <a:lnTo>
                      <a:pt x="34457" y="1"/>
                    </a:lnTo>
                    <a:lnTo>
                      <a:pt x="34457" y="1"/>
                    </a:lnTo>
                    <a:lnTo>
                      <a:pt x="32655" y="41"/>
                    </a:lnTo>
                    <a:lnTo>
                      <a:pt x="30932" y="201"/>
                    </a:lnTo>
                    <a:lnTo>
                      <a:pt x="29209" y="401"/>
                    </a:lnTo>
                    <a:lnTo>
                      <a:pt x="27486" y="722"/>
                    </a:lnTo>
                    <a:lnTo>
                      <a:pt x="25843" y="1082"/>
                    </a:lnTo>
                    <a:lnTo>
                      <a:pt x="24201" y="1563"/>
                    </a:lnTo>
                    <a:lnTo>
                      <a:pt x="22598" y="2084"/>
                    </a:lnTo>
                    <a:lnTo>
                      <a:pt x="21035" y="2725"/>
                    </a:lnTo>
                    <a:lnTo>
                      <a:pt x="19513" y="3406"/>
                    </a:lnTo>
                    <a:lnTo>
                      <a:pt x="18030" y="4168"/>
                    </a:lnTo>
                    <a:lnTo>
                      <a:pt x="16588" y="5009"/>
                    </a:lnTo>
                    <a:lnTo>
                      <a:pt x="15186" y="5890"/>
                    </a:lnTo>
                    <a:lnTo>
                      <a:pt x="13824" y="6852"/>
                    </a:lnTo>
                    <a:lnTo>
                      <a:pt x="12541" y="7854"/>
                    </a:lnTo>
                    <a:lnTo>
                      <a:pt x="11259" y="8935"/>
                    </a:lnTo>
                    <a:lnTo>
                      <a:pt x="10097" y="10097"/>
                    </a:lnTo>
                    <a:lnTo>
                      <a:pt x="8935" y="11299"/>
                    </a:lnTo>
                    <a:lnTo>
                      <a:pt x="7854" y="12541"/>
                    </a:lnTo>
                    <a:lnTo>
                      <a:pt x="6852" y="13823"/>
                    </a:lnTo>
                    <a:lnTo>
                      <a:pt x="5890" y="15186"/>
                    </a:lnTo>
                    <a:lnTo>
                      <a:pt x="4969" y="16588"/>
                    </a:lnTo>
                    <a:lnTo>
                      <a:pt x="4168" y="18030"/>
                    </a:lnTo>
                    <a:lnTo>
                      <a:pt x="3406" y="19513"/>
                    </a:lnTo>
                    <a:lnTo>
                      <a:pt x="2685" y="21035"/>
                    </a:lnTo>
                    <a:lnTo>
                      <a:pt x="2084" y="22598"/>
                    </a:lnTo>
                    <a:lnTo>
                      <a:pt x="1523" y="24201"/>
                    </a:lnTo>
                    <a:lnTo>
                      <a:pt x="1083" y="25843"/>
                    </a:lnTo>
                    <a:lnTo>
                      <a:pt x="682" y="27526"/>
                    </a:lnTo>
                    <a:lnTo>
                      <a:pt x="401" y="29209"/>
                    </a:lnTo>
                    <a:lnTo>
                      <a:pt x="161" y="30932"/>
                    </a:lnTo>
                    <a:lnTo>
                      <a:pt x="41" y="32694"/>
                    </a:lnTo>
                    <a:lnTo>
                      <a:pt x="1" y="34457"/>
                    </a:lnTo>
                    <a:lnTo>
                      <a:pt x="1" y="34457"/>
                    </a:lnTo>
                    <a:lnTo>
                      <a:pt x="41" y="36220"/>
                    </a:lnTo>
                    <a:lnTo>
                      <a:pt x="161" y="37983"/>
                    </a:lnTo>
                    <a:lnTo>
                      <a:pt x="401" y="39706"/>
                    </a:lnTo>
                    <a:lnTo>
                      <a:pt x="682" y="41389"/>
                    </a:lnTo>
                    <a:lnTo>
                      <a:pt x="1083" y="43072"/>
                    </a:lnTo>
                    <a:lnTo>
                      <a:pt x="1523" y="44714"/>
                    </a:lnTo>
                    <a:lnTo>
                      <a:pt x="2084" y="46317"/>
                    </a:lnTo>
                    <a:lnTo>
                      <a:pt x="2685" y="47879"/>
                    </a:lnTo>
                    <a:lnTo>
                      <a:pt x="3406" y="49402"/>
                    </a:lnTo>
                    <a:lnTo>
                      <a:pt x="4168" y="50884"/>
                    </a:lnTo>
                    <a:lnTo>
                      <a:pt x="4969" y="52327"/>
                    </a:lnTo>
                    <a:lnTo>
                      <a:pt x="5890" y="53729"/>
                    </a:lnTo>
                    <a:lnTo>
                      <a:pt x="6852" y="55051"/>
                    </a:lnTo>
                    <a:lnTo>
                      <a:pt x="7854" y="56373"/>
                    </a:lnTo>
                    <a:lnTo>
                      <a:pt x="8935" y="57615"/>
                    </a:lnTo>
                    <a:lnTo>
                      <a:pt x="10097" y="58817"/>
                    </a:lnTo>
                    <a:lnTo>
                      <a:pt x="11259" y="59939"/>
                    </a:lnTo>
                    <a:lnTo>
                      <a:pt x="12541" y="61021"/>
                    </a:lnTo>
                    <a:lnTo>
                      <a:pt x="13824" y="62063"/>
                    </a:lnTo>
                    <a:lnTo>
                      <a:pt x="15186" y="63024"/>
                    </a:lnTo>
                    <a:lnTo>
                      <a:pt x="16588" y="63906"/>
                    </a:lnTo>
                    <a:lnTo>
                      <a:pt x="18030" y="64747"/>
                    </a:lnTo>
                    <a:lnTo>
                      <a:pt x="19513" y="65508"/>
                    </a:lnTo>
                    <a:lnTo>
                      <a:pt x="21035" y="66190"/>
                    </a:lnTo>
                    <a:lnTo>
                      <a:pt x="22598" y="66831"/>
                    </a:lnTo>
                    <a:lnTo>
                      <a:pt x="24201" y="67351"/>
                    </a:lnTo>
                    <a:lnTo>
                      <a:pt x="25843" y="67832"/>
                    </a:lnTo>
                    <a:lnTo>
                      <a:pt x="27486" y="68193"/>
                    </a:lnTo>
                    <a:lnTo>
                      <a:pt x="29209" y="68513"/>
                    </a:lnTo>
                    <a:lnTo>
                      <a:pt x="30932" y="68714"/>
                    </a:lnTo>
                    <a:lnTo>
                      <a:pt x="32655" y="68874"/>
                    </a:lnTo>
                    <a:lnTo>
                      <a:pt x="34457" y="68914"/>
                    </a:lnTo>
                    <a:lnTo>
                      <a:pt x="34457" y="68914"/>
                    </a:lnTo>
                    <a:lnTo>
                      <a:pt x="36220" y="68874"/>
                    </a:lnTo>
                    <a:lnTo>
                      <a:pt x="37943" y="68714"/>
                    </a:lnTo>
                    <a:lnTo>
                      <a:pt x="39666" y="68513"/>
                    </a:lnTo>
                    <a:lnTo>
                      <a:pt x="41389" y="68193"/>
                    </a:lnTo>
                    <a:lnTo>
                      <a:pt x="43032" y="67832"/>
                    </a:lnTo>
                    <a:lnTo>
                      <a:pt x="44674" y="67351"/>
                    </a:lnTo>
                    <a:lnTo>
                      <a:pt x="46277" y="66831"/>
                    </a:lnTo>
                    <a:lnTo>
                      <a:pt x="47839" y="66190"/>
                    </a:lnTo>
                    <a:lnTo>
                      <a:pt x="49362" y="65508"/>
                    </a:lnTo>
                    <a:lnTo>
                      <a:pt x="50844" y="64747"/>
                    </a:lnTo>
                    <a:lnTo>
                      <a:pt x="52287" y="63906"/>
                    </a:lnTo>
                    <a:lnTo>
                      <a:pt x="53689" y="63024"/>
                    </a:lnTo>
                    <a:lnTo>
                      <a:pt x="55051" y="62063"/>
                    </a:lnTo>
                    <a:lnTo>
                      <a:pt x="56333" y="61021"/>
                    </a:lnTo>
                    <a:lnTo>
                      <a:pt x="57616" y="59939"/>
                    </a:lnTo>
                    <a:lnTo>
                      <a:pt x="58777" y="58817"/>
                    </a:lnTo>
                    <a:lnTo>
                      <a:pt x="59939" y="57615"/>
                    </a:lnTo>
                    <a:lnTo>
                      <a:pt x="61021" y="56373"/>
                    </a:lnTo>
                    <a:lnTo>
                      <a:pt x="62063" y="55051"/>
                    </a:lnTo>
                    <a:lnTo>
                      <a:pt x="62984" y="53729"/>
                    </a:lnTo>
                    <a:lnTo>
                      <a:pt x="63906" y="52327"/>
                    </a:lnTo>
                    <a:lnTo>
                      <a:pt x="64747" y="50884"/>
                    </a:lnTo>
                    <a:lnTo>
                      <a:pt x="65509" y="49402"/>
                    </a:lnTo>
                    <a:lnTo>
                      <a:pt x="66190" y="47879"/>
                    </a:lnTo>
                    <a:lnTo>
                      <a:pt x="66791" y="46317"/>
                    </a:lnTo>
                    <a:lnTo>
                      <a:pt x="67352" y="44714"/>
                    </a:lnTo>
                    <a:lnTo>
                      <a:pt x="67792" y="43072"/>
                    </a:lnTo>
                    <a:lnTo>
                      <a:pt x="68193" y="41389"/>
                    </a:lnTo>
                    <a:lnTo>
                      <a:pt x="68473" y="39706"/>
                    </a:lnTo>
                    <a:lnTo>
                      <a:pt x="68714" y="37983"/>
                    </a:lnTo>
                    <a:lnTo>
                      <a:pt x="68834" y="36220"/>
                    </a:lnTo>
                    <a:lnTo>
                      <a:pt x="68874" y="3445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7"/>
              <p:cNvSpPr/>
              <p:nvPr/>
            </p:nvSpPr>
            <p:spPr>
              <a:xfrm>
                <a:off x="1307875" y="3585175"/>
                <a:ext cx="974625" cy="973625"/>
              </a:xfrm>
              <a:custGeom>
                <a:rect b="b" l="l" r="r" t="t"/>
                <a:pathLst>
                  <a:path extrusionOk="0" h="38945" w="38985">
                    <a:moveTo>
                      <a:pt x="18511" y="0"/>
                    </a:moveTo>
                    <a:lnTo>
                      <a:pt x="17509" y="80"/>
                    </a:lnTo>
                    <a:lnTo>
                      <a:pt x="16508" y="201"/>
                    </a:lnTo>
                    <a:lnTo>
                      <a:pt x="15586" y="361"/>
                    </a:lnTo>
                    <a:lnTo>
                      <a:pt x="14624" y="601"/>
                    </a:lnTo>
                    <a:lnTo>
                      <a:pt x="13703" y="842"/>
                    </a:lnTo>
                    <a:lnTo>
                      <a:pt x="12781" y="1162"/>
                    </a:lnTo>
                    <a:lnTo>
                      <a:pt x="11900" y="1523"/>
                    </a:lnTo>
                    <a:lnTo>
                      <a:pt x="11059" y="1924"/>
                    </a:lnTo>
                    <a:lnTo>
                      <a:pt x="10217" y="2324"/>
                    </a:lnTo>
                    <a:lnTo>
                      <a:pt x="9376" y="2805"/>
                    </a:lnTo>
                    <a:lnTo>
                      <a:pt x="8615" y="3326"/>
                    </a:lnTo>
                    <a:lnTo>
                      <a:pt x="7853" y="3847"/>
                    </a:lnTo>
                    <a:lnTo>
                      <a:pt x="7092" y="4448"/>
                    </a:lnTo>
                    <a:lnTo>
                      <a:pt x="6411" y="5049"/>
                    </a:lnTo>
                    <a:lnTo>
                      <a:pt x="5730" y="5690"/>
                    </a:lnTo>
                    <a:lnTo>
                      <a:pt x="5089" y="6371"/>
                    </a:lnTo>
                    <a:lnTo>
                      <a:pt x="4448" y="7092"/>
                    </a:lnTo>
                    <a:lnTo>
                      <a:pt x="3887" y="7813"/>
                    </a:lnTo>
                    <a:lnTo>
                      <a:pt x="3326" y="8574"/>
                    </a:lnTo>
                    <a:lnTo>
                      <a:pt x="2845" y="9376"/>
                    </a:lnTo>
                    <a:lnTo>
                      <a:pt x="2364" y="10177"/>
                    </a:lnTo>
                    <a:lnTo>
                      <a:pt x="1924" y="11018"/>
                    </a:lnTo>
                    <a:lnTo>
                      <a:pt x="1523" y="11900"/>
                    </a:lnTo>
                    <a:lnTo>
                      <a:pt x="1202" y="12781"/>
                    </a:lnTo>
                    <a:lnTo>
                      <a:pt x="882" y="13663"/>
                    </a:lnTo>
                    <a:lnTo>
                      <a:pt x="641" y="14584"/>
                    </a:lnTo>
                    <a:lnTo>
                      <a:pt x="401" y="15546"/>
                    </a:lnTo>
                    <a:lnTo>
                      <a:pt x="241" y="16507"/>
                    </a:lnTo>
                    <a:lnTo>
                      <a:pt x="121" y="17469"/>
                    </a:lnTo>
                    <a:lnTo>
                      <a:pt x="40" y="18471"/>
                    </a:lnTo>
                    <a:lnTo>
                      <a:pt x="0" y="19472"/>
                    </a:lnTo>
                    <a:lnTo>
                      <a:pt x="40" y="20474"/>
                    </a:lnTo>
                    <a:lnTo>
                      <a:pt x="121" y="21476"/>
                    </a:lnTo>
                    <a:lnTo>
                      <a:pt x="241" y="22437"/>
                    </a:lnTo>
                    <a:lnTo>
                      <a:pt x="401" y="23399"/>
                    </a:lnTo>
                    <a:lnTo>
                      <a:pt x="641" y="24320"/>
                    </a:lnTo>
                    <a:lnTo>
                      <a:pt x="882" y="25282"/>
                    </a:lnTo>
                    <a:lnTo>
                      <a:pt x="1202" y="26163"/>
                    </a:lnTo>
                    <a:lnTo>
                      <a:pt x="1523" y="27045"/>
                    </a:lnTo>
                    <a:lnTo>
                      <a:pt x="1924" y="27926"/>
                    </a:lnTo>
                    <a:lnTo>
                      <a:pt x="2364" y="28768"/>
                    </a:lnTo>
                    <a:lnTo>
                      <a:pt x="2845" y="29569"/>
                    </a:lnTo>
                    <a:lnTo>
                      <a:pt x="3326" y="30370"/>
                    </a:lnTo>
                    <a:lnTo>
                      <a:pt x="3887" y="31132"/>
                    </a:lnTo>
                    <a:lnTo>
                      <a:pt x="4448" y="31853"/>
                    </a:lnTo>
                    <a:lnTo>
                      <a:pt x="5089" y="32574"/>
                    </a:lnTo>
                    <a:lnTo>
                      <a:pt x="5730" y="33255"/>
                    </a:lnTo>
                    <a:lnTo>
                      <a:pt x="6411" y="33896"/>
                    </a:lnTo>
                    <a:lnTo>
                      <a:pt x="7092" y="34497"/>
                    </a:lnTo>
                    <a:lnTo>
                      <a:pt x="7853" y="35098"/>
                    </a:lnTo>
                    <a:lnTo>
                      <a:pt x="8615" y="35619"/>
                    </a:lnTo>
                    <a:lnTo>
                      <a:pt x="9376" y="36140"/>
                    </a:lnTo>
                    <a:lnTo>
                      <a:pt x="10217" y="36621"/>
                    </a:lnTo>
                    <a:lnTo>
                      <a:pt x="11059" y="37021"/>
                    </a:lnTo>
                    <a:lnTo>
                      <a:pt x="11900" y="37422"/>
                    </a:lnTo>
                    <a:lnTo>
                      <a:pt x="12781" y="37782"/>
                    </a:lnTo>
                    <a:lnTo>
                      <a:pt x="13703" y="38063"/>
                    </a:lnTo>
                    <a:lnTo>
                      <a:pt x="14624" y="38343"/>
                    </a:lnTo>
                    <a:lnTo>
                      <a:pt x="15586" y="38544"/>
                    </a:lnTo>
                    <a:lnTo>
                      <a:pt x="16508" y="38744"/>
                    </a:lnTo>
                    <a:lnTo>
                      <a:pt x="17509" y="38864"/>
                    </a:lnTo>
                    <a:lnTo>
                      <a:pt x="18511" y="38944"/>
                    </a:lnTo>
                    <a:lnTo>
                      <a:pt x="20514" y="38944"/>
                    </a:lnTo>
                    <a:lnTo>
                      <a:pt x="21476" y="38864"/>
                    </a:lnTo>
                    <a:lnTo>
                      <a:pt x="22477" y="38744"/>
                    </a:lnTo>
                    <a:lnTo>
                      <a:pt x="23439" y="38544"/>
                    </a:lnTo>
                    <a:lnTo>
                      <a:pt x="24360" y="38343"/>
                    </a:lnTo>
                    <a:lnTo>
                      <a:pt x="25282" y="38063"/>
                    </a:lnTo>
                    <a:lnTo>
                      <a:pt x="26203" y="37782"/>
                    </a:lnTo>
                    <a:lnTo>
                      <a:pt x="27085" y="37422"/>
                    </a:lnTo>
                    <a:lnTo>
                      <a:pt x="27926" y="37021"/>
                    </a:lnTo>
                    <a:lnTo>
                      <a:pt x="28768" y="36621"/>
                    </a:lnTo>
                    <a:lnTo>
                      <a:pt x="29609" y="36140"/>
                    </a:lnTo>
                    <a:lnTo>
                      <a:pt x="30370" y="35619"/>
                    </a:lnTo>
                    <a:lnTo>
                      <a:pt x="31172" y="35098"/>
                    </a:lnTo>
                    <a:lnTo>
                      <a:pt x="31893" y="34497"/>
                    </a:lnTo>
                    <a:lnTo>
                      <a:pt x="32614" y="33896"/>
                    </a:lnTo>
                    <a:lnTo>
                      <a:pt x="33255" y="33255"/>
                    </a:lnTo>
                    <a:lnTo>
                      <a:pt x="33936" y="32574"/>
                    </a:lnTo>
                    <a:lnTo>
                      <a:pt x="34537" y="31853"/>
                    </a:lnTo>
                    <a:lnTo>
                      <a:pt x="35098" y="31132"/>
                    </a:lnTo>
                    <a:lnTo>
                      <a:pt x="35659" y="30370"/>
                    </a:lnTo>
                    <a:lnTo>
                      <a:pt x="36140" y="29569"/>
                    </a:lnTo>
                    <a:lnTo>
                      <a:pt x="36621" y="28768"/>
                    </a:lnTo>
                    <a:lnTo>
                      <a:pt x="37061" y="27926"/>
                    </a:lnTo>
                    <a:lnTo>
                      <a:pt x="37462" y="27045"/>
                    </a:lnTo>
                    <a:lnTo>
                      <a:pt x="37783" y="26163"/>
                    </a:lnTo>
                    <a:lnTo>
                      <a:pt x="38103" y="25282"/>
                    </a:lnTo>
                    <a:lnTo>
                      <a:pt x="38384" y="24320"/>
                    </a:lnTo>
                    <a:lnTo>
                      <a:pt x="38584" y="23399"/>
                    </a:lnTo>
                    <a:lnTo>
                      <a:pt x="38744" y="22437"/>
                    </a:lnTo>
                    <a:lnTo>
                      <a:pt x="38864" y="21476"/>
                    </a:lnTo>
                    <a:lnTo>
                      <a:pt x="38944" y="20474"/>
                    </a:lnTo>
                    <a:lnTo>
                      <a:pt x="38985" y="19472"/>
                    </a:lnTo>
                    <a:lnTo>
                      <a:pt x="38944" y="18471"/>
                    </a:lnTo>
                    <a:lnTo>
                      <a:pt x="38864" y="17469"/>
                    </a:lnTo>
                    <a:lnTo>
                      <a:pt x="38744" y="16507"/>
                    </a:lnTo>
                    <a:lnTo>
                      <a:pt x="38584" y="15546"/>
                    </a:lnTo>
                    <a:lnTo>
                      <a:pt x="38384" y="14584"/>
                    </a:lnTo>
                    <a:lnTo>
                      <a:pt x="38103" y="13663"/>
                    </a:lnTo>
                    <a:lnTo>
                      <a:pt x="37783" y="12781"/>
                    </a:lnTo>
                    <a:lnTo>
                      <a:pt x="37462" y="11900"/>
                    </a:lnTo>
                    <a:lnTo>
                      <a:pt x="37061" y="11018"/>
                    </a:lnTo>
                    <a:lnTo>
                      <a:pt x="36621" y="10177"/>
                    </a:lnTo>
                    <a:lnTo>
                      <a:pt x="36140" y="9376"/>
                    </a:lnTo>
                    <a:lnTo>
                      <a:pt x="35659" y="8574"/>
                    </a:lnTo>
                    <a:lnTo>
                      <a:pt x="35098" y="7813"/>
                    </a:lnTo>
                    <a:lnTo>
                      <a:pt x="34537" y="7092"/>
                    </a:lnTo>
                    <a:lnTo>
                      <a:pt x="33936" y="6371"/>
                    </a:lnTo>
                    <a:lnTo>
                      <a:pt x="33255" y="5690"/>
                    </a:lnTo>
                    <a:lnTo>
                      <a:pt x="32614" y="5049"/>
                    </a:lnTo>
                    <a:lnTo>
                      <a:pt x="31893" y="4448"/>
                    </a:lnTo>
                    <a:lnTo>
                      <a:pt x="31172" y="3847"/>
                    </a:lnTo>
                    <a:lnTo>
                      <a:pt x="30370" y="3326"/>
                    </a:lnTo>
                    <a:lnTo>
                      <a:pt x="29609" y="2805"/>
                    </a:lnTo>
                    <a:lnTo>
                      <a:pt x="28768" y="2324"/>
                    </a:lnTo>
                    <a:lnTo>
                      <a:pt x="27926" y="1924"/>
                    </a:lnTo>
                    <a:lnTo>
                      <a:pt x="27085" y="1523"/>
                    </a:lnTo>
                    <a:lnTo>
                      <a:pt x="26203" y="1162"/>
                    </a:lnTo>
                    <a:lnTo>
                      <a:pt x="25282" y="842"/>
                    </a:lnTo>
                    <a:lnTo>
                      <a:pt x="24360" y="601"/>
                    </a:lnTo>
                    <a:lnTo>
                      <a:pt x="23439" y="361"/>
                    </a:lnTo>
                    <a:lnTo>
                      <a:pt x="22477" y="201"/>
                    </a:lnTo>
                    <a:lnTo>
                      <a:pt x="21476" y="80"/>
                    </a:lnTo>
                    <a:lnTo>
                      <a:pt x="205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7"/>
              <p:cNvSpPr/>
              <p:nvPr/>
            </p:nvSpPr>
            <p:spPr>
              <a:xfrm>
                <a:off x="1446100" y="3710375"/>
                <a:ext cx="698175" cy="723225"/>
              </a:xfrm>
              <a:custGeom>
                <a:rect b="b" l="l" r="r" t="t"/>
                <a:pathLst>
                  <a:path extrusionOk="0" h="28929" w="27927">
                    <a:moveTo>
                      <a:pt x="13983" y="1"/>
                    </a:moveTo>
                    <a:lnTo>
                      <a:pt x="12982" y="41"/>
                    </a:lnTo>
                    <a:lnTo>
                      <a:pt x="12020" y="161"/>
                    </a:lnTo>
                    <a:lnTo>
                      <a:pt x="11059" y="321"/>
                    </a:lnTo>
                    <a:lnTo>
                      <a:pt x="10137" y="562"/>
                    </a:lnTo>
                    <a:lnTo>
                      <a:pt x="11219" y="3006"/>
                    </a:lnTo>
                    <a:lnTo>
                      <a:pt x="10378" y="3246"/>
                    </a:lnTo>
                    <a:lnTo>
                      <a:pt x="9576" y="3566"/>
                    </a:lnTo>
                    <a:lnTo>
                      <a:pt x="8815" y="3887"/>
                    </a:lnTo>
                    <a:lnTo>
                      <a:pt x="8054" y="4288"/>
                    </a:lnTo>
                    <a:lnTo>
                      <a:pt x="7333" y="4728"/>
                    </a:lnTo>
                    <a:lnTo>
                      <a:pt x="6651" y="5249"/>
                    </a:lnTo>
                    <a:lnTo>
                      <a:pt x="6010" y="5770"/>
                    </a:lnTo>
                    <a:lnTo>
                      <a:pt x="5409" y="6371"/>
                    </a:lnTo>
                    <a:lnTo>
                      <a:pt x="3807" y="4208"/>
                    </a:lnTo>
                    <a:lnTo>
                      <a:pt x="3166" y="4889"/>
                    </a:lnTo>
                    <a:lnTo>
                      <a:pt x="2565" y="5610"/>
                    </a:lnTo>
                    <a:lnTo>
                      <a:pt x="1964" y="6411"/>
                    </a:lnTo>
                    <a:lnTo>
                      <a:pt x="1443" y="7253"/>
                    </a:lnTo>
                    <a:lnTo>
                      <a:pt x="1002" y="8094"/>
                    </a:lnTo>
                    <a:lnTo>
                      <a:pt x="601" y="9015"/>
                    </a:lnTo>
                    <a:lnTo>
                      <a:pt x="281" y="9897"/>
                    </a:lnTo>
                    <a:lnTo>
                      <a:pt x="0" y="10818"/>
                    </a:lnTo>
                    <a:lnTo>
                      <a:pt x="2685" y="11139"/>
                    </a:lnTo>
                    <a:lnTo>
                      <a:pt x="2485" y="11940"/>
                    </a:lnTo>
                    <a:lnTo>
                      <a:pt x="2324" y="12742"/>
                    </a:lnTo>
                    <a:lnTo>
                      <a:pt x="2204" y="13583"/>
                    </a:lnTo>
                    <a:lnTo>
                      <a:pt x="2204" y="14464"/>
                    </a:lnTo>
                    <a:lnTo>
                      <a:pt x="2204" y="15346"/>
                    </a:lnTo>
                    <a:lnTo>
                      <a:pt x="2324" y="16187"/>
                    </a:lnTo>
                    <a:lnTo>
                      <a:pt x="2485" y="16989"/>
                    </a:lnTo>
                    <a:lnTo>
                      <a:pt x="2685" y="17830"/>
                    </a:lnTo>
                    <a:lnTo>
                      <a:pt x="0" y="18110"/>
                    </a:lnTo>
                    <a:lnTo>
                      <a:pt x="281" y="19032"/>
                    </a:lnTo>
                    <a:lnTo>
                      <a:pt x="601" y="19913"/>
                    </a:lnTo>
                    <a:lnTo>
                      <a:pt x="1002" y="20835"/>
                    </a:lnTo>
                    <a:lnTo>
                      <a:pt x="1443" y="21676"/>
                    </a:lnTo>
                    <a:lnTo>
                      <a:pt x="1964" y="22518"/>
                    </a:lnTo>
                    <a:lnTo>
                      <a:pt x="2565" y="23319"/>
                    </a:lnTo>
                    <a:lnTo>
                      <a:pt x="3166" y="24040"/>
                    </a:lnTo>
                    <a:lnTo>
                      <a:pt x="3847" y="24761"/>
                    </a:lnTo>
                    <a:lnTo>
                      <a:pt x="5449" y="22558"/>
                    </a:lnTo>
                    <a:lnTo>
                      <a:pt x="6050" y="23159"/>
                    </a:lnTo>
                    <a:lnTo>
                      <a:pt x="6691" y="23680"/>
                    </a:lnTo>
                    <a:lnTo>
                      <a:pt x="7373" y="24200"/>
                    </a:lnTo>
                    <a:lnTo>
                      <a:pt x="8054" y="24641"/>
                    </a:lnTo>
                    <a:lnTo>
                      <a:pt x="8815" y="25042"/>
                    </a:lnTo>
                    <a:lnTo>
                      <a:pt x="9576" y="25402"/>
                    </a:lnTo>
                    <a:lnTo>
                      <a:pt x="10378" y="25683"/>
                    </a:lnTo>
                    <a:lnTo>
                      <a:pt x="11219" y="25883"/>
                    </a:lnTo>
                    <a:lnTo>
                      <a:pt x="10137" y="28367"/>
                    </a:lnTo>
                    <a:lnTo>
                      <a:pt x="11059" y="28608"/>
                    </a:lnTo>
                    <a:lnTo>
                      <a:pt x="12020" y="28768"/>
                    </a:lnTo>
                    <a:lnTo>
                      <a:pt x="12982" y="28888"/>
                    </a:lnTo>
                    <a:lnTo>
                      <a:pt x="13983" y="28928"/>
                    </a:lnTo>
                    <a:lnTo>
                      <a:pt x="14945" y="28888"/>
                    </a:lnTo>
                    <a:lnTo>
                      <a:pt x="15907" y="28768"/>
                    </a:lnTo>
                    <a:lnTo>
                      <a:pt x="16868" y="28608"/>
                    </a:lnTo>
                    <a:lnTo>
                      <a:pt x="17790" y="28367"/>
                    </a:lnTo>
                    <a:lnTo>
                      <a:pt x="16708" y="25883"/>
                    </a:lnTo>
                    <a:lnTo>
                      <a:pt x="17549" y="25683"/>
                    </a:lnTo>
                    <a:lnTo>
                      <a:pt x="18351" y="25362"/>
                    </a:lnTo>
                    <a:lnTo>
                      <a:pt x="19152" y="25042"/>
                    </a:lnTo>
                    <a:lnTo>
                      <a:pt x="19873" y="24641"/>
                    </a:lnTo>
                    <a:lnTo>
                      <a:pt x="20594" y="24200"/>
                    </a:lnTo>
                    <a:lnTo>
                      <a:pt x="21275" y="23680"/>
                    </a:lnTo>
                    <a:lnTo>
                      <a:pt x="21917" y="23159"/>
                    </a:lnTo>
                    <a:lnTo>
                      <a:pt x="22518" y="22558"/>
                    </a:lnTo>
                    <a:lnTo>
                      <a:pt x="24120" y="24721"/>
                    </a:lnTo>
                    <a:lnTo>
                      <a:pt x="24761" y="24040"/>
                    </a:lnTo>
                    <a:lnTo>
                      <a:pt x="25402" y="23319"/>
                    </a:lnTo>
                    <a:lnTo>
                      <a:pt x="25963" y="22518"/>
                    </a:lnTo>
                    <a:lnTo>
                      <a:pt x="26484" y="21676"/>
                    </a:lnTo>
                    <a:lnTo>
                      <a:pt x="26925" y="20795"/>
                    </a:lnTo>
                    <a:lnTo>
                      <a:pt x="27325" y="19913"/>
                    </a:lnTo>
                    <a:lnTo>
                      <a:pt x="27686" y="18992"/>
                    </a:lnTo>
                    <a:lnTo>
                      <a:pt x="27926" y="18110"/>
                    </a:lnTo>
                    <a:lnTo>
                      <a:pt x="25242" y="17790"/>
                    </a:lnTo>
                    <a:lnTo>
                      <a:pt x="25442" y="16989"/>
                    </a:lnTo>
                    <a:lnTo>
                      <a:pt x="25603" y="16147"/>
                    </a:lnTo>
                    <a:lnTo>
                      <a:pt x="25723" y="15306"/>
                    </a:lnTo>
                    <a:lnTo>
                      <a:pt x="25723" y="14464"/>
                    </a:lnTo>
                    <a:lnTo>
                      <a:pt x="25723" y="13583"/>
                    </a:lnTo>
                    <a:lnTo>
                      <a:pt x="25603" y="12742"/>
                    </a:lnTo>
                    <a:lnTo>
                      <a:pt x="25442" y="11900"/>
                    </a:lnTo>
                    <a:lnTo>
                      <a:pt x="25242" y="11099"/>
                    </a:lnTo>
                    <a:lnTo>
                      <a:pt x="27926" y="10818"/>
                    </a:lnTo>
                    <a:lnTo>
                      <a:pt x="27646" y="9897"/>
                    </a:lnTo>
                    <a:lnTo>
                      <a:pt x="27325" y="8975"/>
                    </a:lnTo>
                    <a:lnTo>
                      <a:pt x="26925" y="8094"/>
                    </a:lnTo>
                    <a:lnTo>
                      <a:pt x="26484" y="7253"/>
                    </a:lnTo>
                    <a:lnTo>
                      <a:pt x="25963" y="6411"/>
                    </a:lnTo>
                    <a:lnTo>
                      <a:pt x="25362" y="5610"/>
                    </a:lnTo>
                    <a:lnTo>
                      <a:pt x="24761" y="4889"/>
                    </a:lnTo>
                    <a:lnTo>
                      <a:pt x="24080" y="4167"/>
                    </a:lnTo>
                    <a:lnTo>
                      <a:pt x="22477" y="6371"/>
                    </a:lnTo>
                    <a:lnTo>
                      <a:pt x="21876" y="5770"/>
                    </a:lnTo>
                    <a:lnTo>
                      <a:pt x="21235" y="5209"/>
                    </a:lnTo>
                    <a:lnTo>
                      <a:pt x="20554" y="4728"/>
                    </a:lnTo>
                    <a:lnTo>
                      <a:pt x="19873" y="4288"/>
                    </a:lnTo>
                    <a:lnTo>
                      <a:pt x="19112" y="3887"/>
                    </a:lnTo>
                    <a:lnTo>
                      <a:pt x="18351" y="3526"/>
                    </a:lnTo>
                    <a:lnTo>
                      <a:pt x="17549" y="3246"/>
                    </a:lnTo>
                    <a:lnTo>
                      <a:pt x="16708" y="3006"/>
                    </a:lnTo>
                    <a:lnTo>
                      <a:pt x="17790" y="521"/>
                    </a:lnTo>
                    <a:lnTo>
                      <a:pt x="16868" y="321"/>
                    </a:lnTo>
                    <a:lnTo>
                      <a:pt x="15907" y="161"/>
                    </a:lnTo>
                    <a:lnTo>
                      <a:pt x="14945" y="41"/>
                    </a:lnTo>
                    <a:lnTo>
                      <a:pt x="1398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7"/>
              <p:cNvSpPr/>
              <p:nvPr/>
            </p:nvSpPr>
            <p:spPr>
              <a:xfrm>
                <a:off x="1643425" y="3919725"/>
                <a:ext cx="303525" cy="303525"/>
              </a:xfrm>
              <a:custGeom>
                <a:rect b="b" l="l" r="r" t="t"/>
                <a:pathLst>
                  <a:path extrusionOk="0" h="12141" w="12141">
                    <a:moveTo>
                      <a:pt x="6090" y="0"/>
                    </a:moveTo>
                    <a:lnTo>
                      <a:pt x="5449" y="40"/>
                    </a:lnTo>
                    <a:lnTo>
                      <a:pt x="4848" y="121"/>
                    </a:lnTo>
                    <a:lnTo>
                      <a:pt x="4247" y="281"/>
                    </a:lnTo>
                    <a:lnTo>
                      <a:pt x="3727" y="481"/>
                    </a:lnTo>
                    <a:lnTo>
                      <a:pt x="3166" y="762"/>
                    </a:lnTo>
                    <a:lnTo>
                      <a:pt x="2685" y="1042"/>
                    </a:lnTo>
                    <a:lnTo>
                      <a:pt x="2204" y="1403"/>
                    </a:lnTo>
                    <a:lnTo>
                      <a:pt x="1763" y="1803"/>
                    </a:lnTo>
                    <a:lnTo>
                      <a:pt x="1403" y="2244"/>
                    </a:lnTo>
                    <a:lnTo>
                      <a:pt x="1042" y="2685"/>
                    </a:lnTo>
                    <a:lnTo>
                      <a:pt x="722" y="3206"/>
                    </a:lnTo>
                    <a:lnTo>
                      <a:pt x="481" y="3726"/>
                    </a:lnTo>
                    <a:lnTo>
                      <a:pt x="281" y="4287"/>
                    </a:lnTo>
                    <a:lnTo>
                      <a:pt x="121" y="4848"/>
                    </a:lnTo>
                    <a:lnTo>
                      <a:pt x="41" y="5449"/>
                    </a:lnTo>
                    <a:lnTo>
                      <a:pt x="0" y="6090"/>
                    </a:lnTo>
                    <a:lnTo>
                      <a:pt x="41" y="6691"/>
                    </a:lnTo>
                    <a:lnTo>
                      <a:pt x="121" y="7292"/>
                    </a:lnTo>
                    <a:lnTo>
                      <a:pt x="281" y="7893"/>
                    </a:lnTo>
                    <a:lnTo>
                      <a:pt x="481" y="8454"/>
                    </a:lnTo>
                    <a:lnTo>
                      <a:pt x="722" y="8975"/>
                    </a:lnTo>
                    <a:lnTo>
                      <a:pt x="1042" y="9496"/>
                    </a:lnTo>
                    <a:lnTo>
                      <a:pt x="1403" y="9937"/>
                    </a:lnTo>
                    <a:lnTo>
                      <a:pt x="1763" y="10377"/>
                    </a:lnTo>
                    <a:lnTo>
                      <a:pt x="2204" y="10778"/>
                    </a:lnTo>
                    <a:lnTo>
                      <a:pt x="2685" y="11139"/>
                    </a:lnTo>
                    <a:lnTo>
                      <a:pt x="3166" y="11419"/>
                    </a:lnTo>
                    <a:lnTo>
                      <a:pt x="3727" y="11660"/>
                    </a:lnTo>
                    <a:lnTo>
                      <a:pt x="4247" y="11900"/>
                    </a:lnTo>
                    <a:lnTo>
                      <a:pt x="4848" y="12020"/>
                    </a:lnTo>
                    <a:lnTo>
                      <a:pt x="5449" y="12140"/>
                    </a:lnTo>
                    <a:lnTo>
                      <a:pt x="6691" y="12140"/>
                    </a:lnTo>
                    <a:lnTo>
                      <a:pt x="7292" y="12020"/>
                    </a:lnTo>
                    <a:lnTo>
                      <a:pt x="7893" y="11900"/>
                    </a:lnTo>
                    <a:lnTo>
                      <a:pt x="8414" y="11660"/>
                    </a:lnTo>
                    <a:lnTo>
                      <a:pt x="8975" y="11419"/>
                    </a:lnTo>
                    <a:lnTo>
                      <a:pt x="9456" y="11139"/>
                    </a:lnTo>
                    <a:lnTo>
                      <a:pt x="9937" y="10778"/>
                    </a:lnTo>
                    <a:lnTo>
                      <a:pt x="10378" y="10377"/>
                    </a:lnTo>
                    <a:lnTo>
                      <a:pt x="10738" y="9937"/>
                    </a:lnTo>
                    <a:lnTo>
                      <a:pt x="11099" y="9496"/>
                    </a:lnTo>
                    <a:lnTo>
                      <a:pt x="11419" y="8975"/>
                    </a:lnTo>
                    <a:lnTo>
                      <a:pt x="11660" y="8454"/>
                    </a:lnTo>
                    <a:lnTo>
                      <a:pt x="11860" y="7893"/>
                    </a:lnTo>
                    <a:lnTo>
                      <a:pt x="12020" y="7292"/>
                    </a:lnTo>
                    <a:lnTo>
                      <a:pt x="12100" y="6691"/>
                    </a:lnTo>
                    <a:lnTo>
                      <a:pt x="12140" y="6090"/>
                    </a:lnTo>
                    <a:lnTo>
                      <a:pt x="12100" y="5449"/>
                    </a:lnTo>
                    <a:lnTo>
                      <a:pt x="12020" y="4848"/>
                    </a:lnTo>
                    <a:lnTo>
                      <a:pt x="11860" y="4287"/>
                    </a:lnTo>
                    <a:lnTo>
                      <a:pt x="11660" y="3726"/>
                    </a:lnTo>
                    <a:lnTo>
                      <a:pt x="11419" y="3206"/>
                    </a:lnTo>
                    <a:lnTo>
                      <a:pt x="11099" y="2685"/>
                    </a:lnTo>
                    <a:lnTo>
                      <a:pt x="10738" y="2244"/>
                    </a:lnTo>
                    <a:lnTo>
                      <a:pt x="10378" y="1803"/>
                    </a:lnTo>
                    <a:lnTo>
                      <a:pt x="9937" y="1403"/>
                    </a:lnTo>
                    <a:lnTo>
                      <a:pt x="9456" y="1042"/>
                    </a:lnTo>
                    <a:lnTo>
                      <a:pt x="8975" y="762"/>
                    </a:lnTo>
                    <a:lnTo>
                      <a:pt x="8414" y="481"/>
                    </a:lnTo>
                    <a:lnTo>
                      <a:pt x="7893" y="281"/>
                    </a:lnTo>
                    <a:lnTo>
                      <a:pt x="7292" y="121"/>
                    </a:lnTo>
                    <a:lnTo>
                      <a:pt x="6691" y="40"/>
                    </a:lnTo>
                    <a:lnTo>
                      <a:pt x="6090" y="0"/>
                    </a:lnTo>
                    <a:close/>
                  </a:path>
                </a:pathLst>
              </a:custGeom>
              <a:solidFill>
                <a:srgbClr val="2020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7"/>
              <p:cNvSpPr/>
              <p:nvPr/>
            </p:nvSpPr>
            <p:spPr>
              <a:xfrm>
                <a:off x="1794675" y="3274650"/>
                <a:ext cx="641075" cy="481825"/>
              </a:xfrm>
              <a:custGeom>
                <a:rect b="b" l="l" r="r" t="t"/>
                <a:pathLst>
                  <a:path extrusionOk="0" h="19273" w="25643">
                    <a:moveTo>
                      <a:pt x="5289" y="1"/>
                    </a:moveTo>
                    <a:lnTo>
                      <a:pt x="4688" y="41"/>
                    </a:lnTo>
                    <a:lnTo>
                      <a:pt x="4127" y="161"/>
                    </a:lnTo>
                    <a:lnTo>
                      <a:pt x="3526" y="321"/>
                    </a:lnTo>
                    <a:lnTo>
                      <a:pt x="3005" y="562"/>
                    </a:lnTo>
                    <a:lnTo>
                      <a:pt x="2484" y="842"/>
                    </a:lnTo>
                    <a:lnTo>
                      <a:pt x="2004" y="1163"/>
                    </a:lnTo>
                    <a:lnTo>
                      <a:pt x="1563" y="1564"/>
                    </a:lnTo>
                    <a:lnTo>
                      <a:pt x="1202" y="2004"/>
                    </a:lnTo>
                    <a:lnTo>
                      <a:pt x="842" y="2485"/>
                    </a:lnTo>
                    <a:lnTo>
                      <a:pt x="561" y="3006"/>
                    </a:lnTo>
                    <a:lnTo>
                      <a:pt x="321" y="3527"/>
                    </a:lnTo>
                    <a:lnTo>
                      <a:pt x="121" y="4128"/>
                    </a:lnTo>
                    <a:lnTo>
                      <a:pt x="40" y="4729"/>
                    </a:lnTo>
                    <a:lnTo>
                      <a:pt x="0" y="5370"/>
                    </a:lnTo>
                    <a:lnTo>
                      <a:pt x="0" y="5450"/>
                    </a:lnTo>
                    <a:lnTo>
                      <a:pt x="0" y="5810"/>
                    </a:lnTo>
                    <a:lnTo>
                      <a:pt x="81" y="6131"/>
                    </a:lnTo>
                    <a:lnTo>
                      <a:pt x="161" y="6452"/>
                    </a:lnTo>
                    <a:lnTo>
                      <a:pt x="241" y="6772"/>
                    </a:lnTo>
                    <a:lnTo>
                      <a:pt x="401" y="7093"/>
                    </a:lnTo>
                    <a:lnTo>
                      <a:pt x="561" y="7373"/>
                    </a:lnTo>
                    <a:lnTo>
                      <a:pt x="722" y="7654"/>
                    </a:lnTo>
                    <a:lnTo>
                      <a:pt x="962" y="7894"/>
                    </a:lnTo>
                    <a:lnTo>
                      <a:pt x="1162" y="8134"/>
                    </a:lnTo>
                    <a:lnTo>
                      <a:pt x="1443" y="8335"/>
                    </a:lnTo>
                    <a:lnTo>
                      <a:pt x="1683" y="8535"/>
                    </a:lnTo>
                    <a:lnTo>
                      <a:pt x="2004" y="8695"/>
                    </a:lnTo>
                    <a:lnTo>
                      <a:pt x="2284" y="8815"/>
                    </a:lnTo>
                    <a:lnTo>
                      <a:pt x="2605" y="8936"/>
                    </a:lnTo>
                    <a:lnTo>
                      <a:pt x="2925" y="9016"/>
                    </a:lnTo>
                    <a:lnTo>
                      <a:pt x="3286" y="9056"/>
                    </a:lnTo>
                    <a:lnTo>
                      <a:pt x="4488" y="9216"/>
                    </a:lnTo>
                    <a:lnTo>
                      <a:pt x="5690" y="9416"/>
                    </a:lnTo>
                    <a:lnTo>
                      <a:pt x="6852" y="9657"/>
                    </a:lnTo>
                    <a:lnTo>
                      <a:pt x="7974" y="9937"/>
                    </a:lnTo>
                    <a:lnTo>
                      <a:pt x="9095" y="10298"/>
                    </a:lnTo>
                    <a:lnTo>
                      <a:pt x="10177" y="10699"/>
                    </a:lnTo>
                    <a:lnTo>
                      <a:pt x="11219" y="11139"/>
                    </a:lnTo>
                    <a:lnTo>
                      <a:pt x="12221" y="11620"/>
                    </a:lnTo>
                    <a:lnTo>
                      <a:pt x="13182" y="12181"/>
                    </a:lnTo>
                    <a:lnTo>
                      <a:pt x="14104" y="12782"/>
                    </a:lnTo>
                    <a:lnTo>
                      <a:pt x="14985" y="13423"/>
                    </a:lnTo>
                    <a:lnTo>
                      <a:pt x="15826" y="14144"/>
                    </a:lnTo>
                    <a:lnTo>
                      <a:pt x="16588" y="14905"/>
                    </a:lnTo>
                    <a:lnTo>
                      <a:pt x="17349" y="15747"/>
                    </a:lnTo>
                    <a:lnTo>
                      <a:pt x="18030" y="16628"/>
                    </a:lnTo>
                    <a:lnTo>
                      <a:pt x="18671" y="17550"/>
                    </a:lnTo>
                    <a:lnTo>
                      <a:pt x="18871" y="17830"/>
                    </a:lnTo>
                    <a:lnTo>
                      <a:pt x="19072" y="18071"/>
                    </a:lnTo>
                    <a:lnTo>
                      <a:pt x="19312" y="18311"/>
                    </a:lnTo>
                    <a:lnTo>
                      <a:pt x="19553" y="18511"/>
                    </a:lnTo>
                    <a:lnTo>
                      <a:pt x="19793" y="18672"/>
                    </a:lnTo>
                    <a:lnTo>
                      <a:pt x="20073" y="18832"/>
                    </a:lnTo>
                    <a:lnTo>
                      <a:pt x="20354" y="18992"/>
                    </a:lnTo>
                    <a:lnTo>
                      <a:pt x="20674" y="19112"/>
                    </a:lnTo>
                    <a:lnTo>
                      <a:pt x="20955" y="19192"/>
                    </a:lnTo>
                    <a:lnTo>
                      <a:pt x="21275" y="19233"/>
                    </a:lnTo>
                    <a:lnTo>
                      <a:pt x="21556" y="19273"/>
                    </a:lnTo>
                    <a:lnTo>
                      <a:pt x="22197" y="19273"/>
                    </a:lnTo>
                    <a:lnTo>
                      <a:pt x="22517" y="19192"/>
                    </a:lnTo>
                    <a:lnTo>
                      <a:pt x="22838" y="19112"/>
                    </a:lnTo>
                    <a:lnTo>
                      <a:pt x="23159" y="18992"/>
                    </a:lnTo>
                    <a:lnTo>
                      <a:pt x="23359" y="18912"/>
                    </a:lnTo>
                    <a:lnTo>
                      <a:pt x="23719" y="18752"/>
                    </a:lnTo>
                    <a:lnTo>
                      <a:pt x="24080" y="18551"/>
                    </a:lnTo>
                    <a:lnTo>
                      <a:pt x="24360" y="18311"/>
                    </a:lnTo>
                    <a:lnTo>
                      <a:pt x="24641" y="18031"/>
                    </a:lnTo>
                    <a:lnTo>
                      <a:pt x="24881" y="17750"/>
                    </a:lnTo>
                    <a:lnTo>
                      <a:pt x="25122" y="17430"/>
                    </a:lnTo>
                    <a:lnTo>
                      <a:pt x="25282" y="17069"/>
                    </a:lnTo>
                    <a:lnTo>
                      <a:pt x="25442" y="16748"/>
                    </a:lnTo>
                    <a:lnTo>
                      <a:pt x="25522" y="16348"/>
                    </a:lnTo>
                    <a:lnTo>
                      <a:pt x="25603" y="15987"/>
                    </a:lnTo>
                    <a:lnTo>
                      <a:pt x="25643" y="15627"/>
                    </a:lnTo>
                    <a:lnTo>
                      <a:pt x="25603" y="15226"/>
                    </a:lnTo>
                    <a:lnTo>
                      <a:pt x="25562" y="14865"/>
                    </a:lnTo>
                    <a:lnTo>
                      <a:pt x="25482" y="14465"/>
                    </a:lnTo>
                    <a:lnTo>
                      <a:pt x="25322" y="14104"/>
                    </a:lnTo>
                    <a:lnTo>
                      <a:pt x="25122" y="13744"/>
                    </a:lnTo>
                    <a:lnTo>
                      <a:pt x="24360" y="12501"/>
                    </a:lnTo>
                    <a:lnTo>
                      <a:pt x="23519" y="11300"/>
                    </a:lnTo>
                    <a:lnTo>
                      <a:pt x="22598" y="10138"/>
                    </a:lnTo>
                    <a:lnTo>
                      <a:pt x="21636" y="9016"/>
                    </a:lnTo>
                    <a:lnTo>
                      <a:pt x="20634" y="7934"/>
                    </a:lnTo>
                    <a:lnTo>
                      <a:pt x="19593" y="6932"/>
                    </a:lnTo>
                    <a:lnTo>
                      <a:pt x="18471" y="5971"/>
                    </a:lnTo>
                    <a:lnTo>
                      <a:pt x="17309" y="5089"/>
                    </a:lnTo>
                    <a:lnTo>
                      <a:pt x="16107" y="4248"/>
                    </a:lnTo>
                    <a:lnTo>
                      <a:pt x="14865" y="3447"/>
                    </a:lnTo>
                    <a:lnTo>
                      <a:pt x="13543" y="2725"/>
                    </a:lnTo>
                    <a:lnTo>
                      <a:pt x="12221" y="2084"/>
                    </a:lnTo>
                    <a:lnTo>
                      <a:pt x="10858" y="1483"/>
                    </a:lnTo>
                    <a:lnTo>
                      <a:pt x="9456" y="963"/>
                    </a:lnTo>
                    <a:lnTo>
                      <a:pt x="8014" y="522"/>
                    </a:lnTo>
                    <a:lnTo>
                      <a:pt x="6571" y="161"/>
                    </a:lnTo>
                    <a:lnTo>
                      <a:pt x="5930" y="41"/>
                    </a:lnTo>
                    <a:lnTo>
                      <a:pt x="52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7"/>
              <p:cNvSpPr/>
              <p:nvPr/>
            </p:nvSpPr>
            <p:spPr>
              <a:xfrm>
                <a:off x="5312450" y="3210550"/>
                <a:ext cx="1722875" cy="1722850"/>
              </a:xfrm>
              <a:custGeom>
                <a:rect b="b" l="l" r="r" t="t"/>
                <a:pathLst>
                  <a:path extrusionOk="0" h="68914" w="68915">
                    <a:moveTo>
                      <a:pt x="34458" y="1"/>
                    </a:moveTo>
                    <a:lnTo>
                      <a:pt x="32695" y="41"/>
                    </a:lnTo>
                    <a:lnTo>
                      <a:pt x="30932" y="201"/>
                    </a:lnTo>
                    <a:lnTo>
                      <a:pt x="29209" y="401"/>
                    </a:lnTo>
                    <a:lnTo>
                      <a:pt x="27526" y="722"/>
                    </a:lnTo>
                    <a:lnTo>
                      <a:pt x="25843" y="1082"/>
                    </a:lnTo>
                    <a:lnTo>
                      <a:pt x="24201" y="1563"/>
                    </a:lnTo>
                    <a:lnTo>
                      <a:pt x="22598" y="2084"/>
                    </a:lnTo>
                    <a:lnTo>
                      <a:pt x="21035" y="2725"/>
                    </a:lnTo>
                    <a:lnTo>
                      <a:pt x="19513" y="3406"/>
                    </a:lnTo>
                    <a:lnTo>
                      <a:pt x="18031" y="4168"/>
                    </a:lnTo>
                    <a:lnTo>
                      <a:pt x="16588" y="5009"/>
                    </a:lnTo>
                    <a:lnTo>
                      <a:pt x="15186" y="5890"/>
                    </a:lnTo>
                    <a:lnTo>
                      <a:pt x="13824" y="6852"/>
                    </a:lnTo>
                    <a:lnTo>
                      <a:pt x="12541" y="7854"/>
                    </a:lnTo>
                    <a:lnTo>
                      <a:pt x="11299" y="8935"/>
                    </a:lnTo>
                    <a:lnTo>
                      <a:pt x="10097" y="10097"/>
                    </a:lnTo>
                    <a:lnTo>
                      <a:pt x="8936" y="11299"/>
                    </a:lnTo>
                    <a:lnTo>
                      <a:pt x="7854" y="12541"/>
                    </a:lnTo>
                    <a:lnTo>
                      <a:pt x="6852" y="13823"/>
                    </a:lnTo>
                    <a:lnTo>
                      <a:pt x="5891" y="15186"/>
                    </a:lnTo>
                    <a:lnTo>
                      <a:pt x="5009" y="16588"/>
                    </a:lnTo>
                    <a:lnTo>
                      <a:pt x="4168" y="18030"/>
                    </a:lnTo>
                    <a:lnTo>
                      <a:pt x="3406" y="19513"/>
                    </a:lnTo>
                    <a:lnTo>
                      <a:pt x="2725" y="21035"/>
                    </a:lnTo>
                    <a:lnTo>
                      <a:pt x="2084" y="22598"/>
                    </a:lnTo>
                    <a:lnTo>
                      <a:pt x="1563" y="24201"/>
                    </a:lnTo>
                    <a:lnTo>
                      <a:pt x="1083" y="25843"/>
                    </a:lnTo>
                    <a:lnTo>
                      <a:pt x="722" y="27526"/>
                    </a:lnTo>
                    <a:lnTo>
                      <a:pt x="402" y="29209"/>
                    </a:lnTo>
                    <a:lnTo>
                      <a:pt x="161" y="30932"/>
                    </a:lnTo>
                    <a:lnTo>
                      <a:pt x="41" y="32694"/>
                    </a:lnTo>
                    <a:lnTo>
                      <a:pt x="1" y="34457"/>
                    </a:lnTo>
                    <a:lnTo>
                      <a:pt x="41" y="36220"/>
                    </a:lnTo>
                    <a:lnTo>
                      <a:pt x="161" y="37983"/>
                    </a:lnTo>
                    <a:lnTo>
                      <a:pt x="402" y="39706"/>
                    </a:lnTo>
                    <a:lnTo>
                      <a:pt x="722" y="41389"/>
                    </a:lnTo>
                    <a:lnTo>
                      <a:pt x="1083" y="43072"/>
                    </a:lnTo>
                    <a:lnTo>
                      <a:pt x="1563" y="44714"/>
                    </a:lnTo>
                    <a:lnTo>
                      <a:pt x="2084" y="46317"/>
                    </a:lnTo>
                    <a:lnTo>
                      <a:pt x="2725" y="47879"/>
                    </a:lnTo>
                    <a:lnTo>
                      <a:pt x="3406" y="49402"/>
                    </a:lnTo>
                    <a:lnTo>
                      <a:pt x="4168" y="50884"/>
                    </a:lnTo>
                    <a:lnTo>
                      <a:pt x="5009" y="52327"/>
                    </a:lnTo>
                    <a:lnTo>
                      <a:pt x="5891" y="53729"/>
                    </a:lnTo>
                    <a:lnTo>
                      <a:pt x="6852" y="55051"/>
                    </a:lnTo>
                    <a:lnTo>
                      <a:pt x="7854" y="56373"/>
                    </a:lnTo>
                    <a:lnTo>
                      <a:pt x="8936" y="57615"/>
                    </a:lnTo>
                    <a:lnTo>
                      <a:pt x="10097" y="58817"/>
                    </a:lnTo>
                    <a:lnTo>
                      <a:pt x="11299" y="59939"/>
                    </a:lnTo>
                    <a:lnTo>
                      <a:pt x="12541" y="61021"/>
                    </a:lnTo>
                    <a:lnTo>
                      <a:pt x="13824" y="62063"/>
                    </a:lnTo>
                    <a:lnTo>
                      <a:pt x="15186" y="63024"/>
                    </a:lnTo>
                    <a:lnTo>
                      <a:pt x="16588" y="63906"/>
                    </a:lnTo>
                    <a:lnTo>
                      <a:pt x="18031" y="64747"/>
                    </a:lnTo>
                    <a:lnTo>
                      <a:pt x="19513" y="65508"/>
                    </a:lnTo>
                    <a:lnTo>
                      <a:pt x="21035" y="66190"/>
                    </a:lnTo>
                    <a:lnTo>
                      <a:pt x="22598" y="66831"/>
                    </a:lnTo>
                    <a:lnTo>
                      <a:pt x="24201" y="67351"/>
                    </a:lnTo>
                    <a:lnTo>
                      <a:pt x="25843" y="67832"/>
                    </a:lnTo>
                    <a:lnTo>
                      <a:pt x="27526" y="68193"/>
                    </a:lnTo>
                    <a:lnTo>
                      <a:pt x="29209" y="68513"/>
                    </a:lnTo>
                    <a:lnTo>
                      <a:pt x="30932" y="68714"/>
                    </a:lnTo>
                    <a:lnTo>
                      <a:pt x="32695" y="68874"/>
                    </a:lnTo>
                    <a:lnTo>
                      <a:pt x="34458" y="68914"/>
                    </a:lnTo>
                    <a:lnTo>
                      <a:pt x="36220" y="68874"/>
                    </a:lnTo>
                    <a:lnTo>
                      <a:pt x="37983" y="68714"/>
                    </a:lnTo>
                    <a:lnTo>
                      <a:pt x="39706" y="68513"/>
                    </a:lnTo>
                    <a:lnTo>
                      <a:pt x="41389" y="68193"/>
                    </a:lnTo>
                    <a:lnTo>
                      <a:pt x="43072" y="67832"/>
                    </a:lnTo>
                    <a:lnTo>
                      <a:pt x="44714" y="67351"/>
                    </a:lnTo>
                    <a:lnTo>
                      <a:pt x="46277" y="66831"/>
                    </a:lnTo>
                    <a:lnTo>
                      <a:pt x="47880" y="66190"/>
                    </a:lnTo>
                    <a:lnTo>
                      <a:pt x="49402" y="65508"/>
                    </a:lnTo>
                    <a:lnTo>
                      <a:pt x="50885" y="64747"/>
                    </a:lnTo>
                    <a:lnTo>
                      <a:pt x="52327" y="63906"/>
                    </a:lnTo>
                    <a:lnTo>
                      <a:pt x="53729" y="63024"/>
                    </a:lnTo>
                    <a:lnTo>
                      <a:pt x="55051" y="62063"/>
                    </a:lnTo>
                    <a:lnTo>
                      <a:pt x="56374" y="61021"/>
                    </a:lnTo>
                    <a:lnTo>
                      <a:pt x="57616" y="59939"/>
                    </a:lnTo>
                    <a:lnTo>
                      <a:pt x="58818" y="58817"/>
                    </a:lnTo>
                    <a:lnTo>
                      <a:pt x="59939" y="57615"/>
                    </a:lnTo>
                    <a:lnTo>
                      <a:pt x="61021" y="56373"/>
                    </a:lnTo>
                    <a:lnTo>
                      <a:pt x="62063" y="55051"/>
                    </a:lnTo>
                    <a:lnTo>
                      <a:pt x="63025" y="53729"/>
                    </a:lnTo>
                    <a:lnTo>
                      <a:pt x="63906" y="52327"/>
                    </a:lnTo>
                    <a:lnTo>
                      <a:pt x="64747" y="50884"/>
                    </a:lnTo>
                    <a:lnTo>
                      <a:pt x="65509" y="49402"/>
                    </a:lnTo>
                    <a:lnTo>
                      <a:pt x="66190" y="47879"/>
                    </a:lnTo>
                    <a:lnTo>
                      <a:pt x="66791" y="46317"/>
                    </a:lnTo>
                    <a:lnTo>
                      <a:pt x="67352" y="44714"/>
                    </a:lnTo>
                    <a:lnTo>
                      <a:pt x="67832" y="43072"/>
                    </a:lnTo>
                    <a:lnTo>
                      <a:pt x="68193" y="41389"/>
                    </a:lnTo>
                    <a:lnTo>
                      <a:pt x="68514" y="39706"/>
                    </a:lnTo>
                    <a:lnTo>
                      <a:pt x="68714" y="37983"/>
                    </a:lnTo>
                    <a:lnTo>
                      <a:pt x="68874" y="36220"/>
                    </a:lnTo>
                    <a:lnTo>
                      <a:pt x="68914" y="34457"/>
                    </a:lnTo>
                    <a:lnTo>
                      <a:pt x="68874" y="32694"/>
                    </a:lnTo>
                    <a:lnTo>
                      <a:pt x="68714" y="30932"/>
                    </a:lnTo>
                    <a:lnTo>
                      <a:pt x="68514" y="29209"/>
                    </a:lnTo>
                    <a:lnTo>
                      <a:pt x="68193" y="27526"/>
                    </a:lnTo>
                    <a:lnTo>
                      <a:pt x="67832" y="25843"/>
                    </a:lnTo>
                    <a:lnTo>
                      <a:pt x="67352" y="24201"/>
                    </a:lnTo>
                    <a:lnTo>
                      <a:pt x="66791" y="22598"/>
                    </a:lnTo>
                    <a:lnTo>
                      <a:pt x="66190" y="21035"/>
                    </a:lnTo>
                    <a:lnTo>
                      <a:pt x="65509" y="19513"/>
                    </a:lnTo>
                    <a:lnTo>
                      <a:pt x="64747" y="18030"/>
                    </a:lnTo>
                    <a:lnTo>
                      <a:pt x="63906" y="16588"/>
                    </a:lnTo>
                    <a:lnTo>
                      <a:pt x="63025" y="15186"/>
                    </a:lnTo>
                    <a:lnTo>
                      <a:pt x="62063" y="13823"/>
                    </a:lnTo>
                    <a:lnTo>
                      <a:pt x="61021" y="12541"/>
                    </a:lnTo>
                    <a:lnTo>
                      <a:pt x="59939" y="11299"/>
                    </a:lnTo>
                    <a:lnTo>
                      <a:pt x="58818" y="10097"/>
                    </a:lnTo>
                    <a:lnTo>
                      <a:pt x="57616" y="8935"/>
                    </a:lnTo>
                    <a:lnTo>
                      <a:pt x="56374" y="7854"/>
                    </a:lnTo>
                    <a:lnTo>
                      <a:pt x="55051" y="6852"/>
                    </a:lnTo>
                    <a:lnTo>
                      <a:pt x="53729" y="5890"/>
                    </a:lnTo>
                    <a:lnTo>
                      <a:pt x="52327" y="5009"/>
                    </a:lnTo>
                    <a:lnTo>
                      <a:pt x="50885" y="4168"/>
                    </a:lnTo>
                    <a:lnTo>
                      <a:pt x="49402" y="3406"/>
                    </a:lnTo>
                    <a:lnTo>
                      <a:pt x="47880" y="2725"/>
                    </a:lnTo>
                    <a:lnTo>
                      <a:pt x="46277" y="2084"/>
                    </a:lnTo>
                    <a:lnTo>
                      <a:pt x="44714" y="1563"/>
                    </a:lnTo>
                    <a:lnTo>
                      <a:pt x="43072" y="1082"/>
                    </a:lnTo>
                    <a:lnTo>
                      <a:pt x="41389" y="722"/>
                    </a:lnTo>
                    <a:lnTo>
                      <a:pt x="39706" y="401"/>
                    </a:lnTo>
                    <a:lnTo>
                      <a:pt x="37983" y="201"/>
                    </a:lnTo>
                    <a:lnTo>
                      <a:pt x="36220" y="41"/>
                    </a:lnTo>
                    <a:lnTo>
                      <a:pt x="344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7"/>
              <p:cNvSpPr/>
              <p:nvPr/>
            </p:nvSpPr>
            <p:spPr>
              <a:xfrm>
                <a:off x="5312450" y="3210550"/>
                <a:ext cx="1722875" cy="1722850"/>
              </a:xfrm>
              <a:custGeom>
                <a:rect b="b" l="l" r="r" t="t"/>
                <a:pathLst>
                  <a:path extrusionOk="0" fill="none" h="68914" w="68915">
                    <a:moveTo>
                      <a:pt x="68914" y="34457"/>
                    </a:moveTo>
                    <a:lnTo>
                      <a:pt x="68914" y="34457"/>
                    </a:lnTo>
                    <a:lnTo>
                      <a:pt x="68874" y="32694"/>
                    </a:lnTo>
                    <a:lnTo>
                      <a:pt x="68714" y="30932"/>
                    </a:lnTo>
                    <a:lnTo>
                      <a:pt x="68514" y="29209"/>
                    </a:lnTo>
                    <a:lnTo>
                      <a:pt x="68193" y="27526"/>
                    </a:lnTo>
                    <a:lnTo>
                      <a:pt x="67832" y="25843"/>
                    </a:lnTo>
                    <a:lnTo>
                      <a:pt x="67352" y="24201"/>
                    </a:lnTo>
                    <a:lnTo>
                      <a:pt x="66791" y="22598"/>
                    </a:lnTo>
                    <a:lnTo>
                      <a:pt x="66190" y="21035"/>
                    </a:lnTo>
                    <a:lnTo>
                      <a:pt x="65509" y="19513"/>
                    </a:lnTo>
                    <a:lnTo>
                      <a:pt x="64747" y="18030"/>
                    </a:lnTo>
                    <a:lnTo>
                      <a:pt x="63906" y="16588"/>
                    </a:lnTo>
                    <a:lnTo>
                      <a:pt x="63025" y="15186"/>
                    </a:lnTo>
                    <a:lnTo>
                      <a:pt x="62063" y="13823"/>
                    </a:lnTo>
                    <a:lnTo>
                      <a:pt x="61021" y="12541"/>
                    </a:lnTo>
                    <a:lnTo>
                      <a:pt x="59939" y="11299"/>
                    </a:lnTo>
                    <a:lnTo>
                      <a:pt x="58818" y="10097"/>
                    </a:lnTo>
                    <a:lnTo>
                      <a:pt x="57616" y="8935"/>
                    </a:lnTo>
                    <a:lnTo>
                      <a:pt x="56374" y="7854"/>
                    </a:lnTo>
                    <a:lnTo>
                      <a:pt x="55051" y="6852"/>
                    </a:lnTo>
                    <a:lnTo>
                      <a:pt x="53729" y="5890"/>
                    </a:lnTo>
                    <a:lnTo>
                      <a:pt x="52327" y="5009"/>
                    </a:lnTo>
                    <a:lnTo>
                      <a:pt x="50885" y="4168"/>
                    </a:lnTo>
                    <a:lnTo>
                      <a:pt x="49402" y="3406"/>
                    </a:lnTo>
                    <a:lnTo>
                      <a:pt x="47880" y="2725"/>
                    </a:lnTo>
                    <a:lnTo>
                      <a:pt x="46277" y="2084"/>
                    </a:lnTo>
                    <a:lnTo>
                      <a:pt x="44714" y="1563"/>
                    </a:lnTo>
                    <a:lnTo>
                      <a:pt x="43072" y="1082"/>
                    </a:lnTo>
                    <a:lnTo>
                      <a:pt x="41389" y="722"/>
                    </a:lnTo>
                    <a:lnTo>
                      <a:pt x="39706" y="401"/>
                    </a:lnTo>
                    <a:lnTo>
                      <a:pt x="37983" y="201"/>
                    </a:lnTo>
                    <a:lnTo>
                      <a:pt x="36220" y="41"/>
                    </a:lnTo>
                    <a:lnTo>
                      <a:pt x="34458" y="1"/>
                    </a:lnTo>
                    <a:lnTo>
                      <a:pt x="34458" y="1"/>
                    </a:lnTo>
                    <a:lnTo>
                      <a:pt x="32695" y="41"/>
                    </a:lnTo>
                    <a:lnTo>
                      <a:pt x="30932" y="201"/>
                    </a:lnTo>
                    <a:lnTo>
                      <a:pt x="29209" y="401"/>
                    </a:lnTo>
                    <a:lnTo>
                      <a:pt x="27526" y="722"/>
                    </a:lnTo>
                    <a:lnTo>
                      <a:pt x="25843" y="1082"/>
                    </a:lnTo>
                    <a:lnTo>
                      <a:pt x="24201" y="1563"/>
                    </a:lnTo>
                    <a:lnTo>
                      <a:pt x="22598" y="2084"/>
                    </a:lnTo>
                    <a:lnTo>
                      <a:pt x="21035" y="2725"/>
                    </a:lnTo>
                    <a:lnTo>
                      <a:pt x="19513" y="3406"/>
                    </a:lnTo>
                    <a:lnTo>
                      <a:pt x="18031" y="4168"/>
                    </a:lnTo>
                    <a:lnTo>
                      <a:pt x="16588" y="5009"/>
                    </a:lnTo>
                    <a:lnTo>
                      <a:pt x="15186" y="5890"/>
                    </a:lnTo>
                    <a:lnTo>
                      <a:pt x="13824" y="6852"/>
                    </a:lnTo>
                    <a:lnTo>
                      <a:pt x="12541" y="7854"/>
                    </a:lnTo>
                    <a:lnTo>
                      <a:pt x="11299" y="8935"/>
                    </a:lnTo>
                    <a:lnTo>
                      <a:pt x="10097" y="10097"/>
                    </a:lnTo>
                    <a:lnTo>
                      <a:pt x="8936" y="11299"/>
                    </a:lnTo>
                    <a:lnTo>
                      <a:pt x="7854" y="12541"/>
                    </a:lnTo>
                    <a:lnTo>
                      <a:pt x="6852" y="13823"/>
                    </a:lnTo>
                    <a:lnTo>
                      <a:pt x="5891" y="15186"/>
                    </a:lnTo>
                    <a:lnTo>
                      <a:pt x="5009" y="16588"/>
                    </a:lnTo>
                    <a:lnTo>
                      <a:pt x="4168" y="18030"/>
                    </a:lnTo>
                    <a:lnTo>
                      <a:pt x="3406" y="19513"/>
                    </a:lnTo>
                    <a:lnTo>
                      <a:pt x="2725" y="21035"/>
                    </a:lnTo>
                    <a:lnTo>
                      <a:pt x="2084" y="22598"/>
                    </a:lnTo>
                    <a:lnTo>
                      <a:pt x="1563" y="24201"/>
                    </a:lnTo>
                    <a:lnTo>
                      <a:pt x="1083" y="25843"/>
                    </a:lnTo>
                    <a:lnTo>
                      <a:pt x="722" y="27526"/>
                    </a:lnTo>
                    <a:lnTo>
                      <a:pt x="402" y="29209"/>
                    </a:lnTo>
                    <a:lnTo>
                      <a:pt x="161" y="30932"/>
                    </a:lnTo>
                    <a:lnTo>
                      <a:pt x="41" y="32694"/>
                    </a:lnTo>
                    <a:lnTo>
                      <a:pt x="1" y="34457"/>
                    </a:lnTo>
                    <a:lnTo>
                      <a:pt x="1" y="34457"/>
                    </a:lnTo>
                    <a:lnTo>
                      <a:pt x="41" y="36220"/>
                    </a:lnTo>
                    <a:lnTo>
                      <a:pt x="161" y="37983"/>
                    </a:lnTo>
                    <a:lnTo>
                      <a:pt x="402" y="39706"/>
                    </a:lnTo>
                    <a:lnTo>
                      <a:pt x="722" y="41389"/>
                    </a:lnTo>
                    <a:lnTo>
                      <a:pt x="1083" y="43072"/>
                    </a:lnTo>
                    <a:lnTo>
                      <a:pt x="1563" y="44714"/>
                    </a:lnTo>
                    <a:lnTo>
                      <a:pt x="2084" y="46317"/>
                    </a:lnTo>
                    <a:lnTo>
                      <a:pt x="2725" y="47879"/>
                    </a:lnTo>
                    <a:lnTo>
                      <a:pt x="3406" y="49402"/>
                    </a:lnTo>
                    <a:lnTo>
                      <a:pt x="4168" y="50884"/>
                    </a:lnTo>
                    <a:lnTo>
                      <a:pt x="5009" y="52327"/>
                    </a:lnTo>
                    <a:lnTo>
                      <a:pt x="5891" y="53729"/>
                    </a:lnTo>
                    <a:lnTo>
                      <a:pt x="6852" y="55051"/>
                    </a:lnTo>
                    <a:lnTo>
                      <a:pt x="7854" y="56373"/>
                    </a:lnTo>
                    <a:lnTo>
                      <a:pt x="8936" y="57615"/>
                    </a:lnTo>
                    <a:lnTo>
                      <a:pt x="10097" y="58817"/>
                    </a:lnTo>
                    <a:lnTo>
                      <a:pt x="11299" y="59939"/>
                    </a:lnTo>
                    <a:lnTo>
                      <a:pt x="12541" y="61021"/>
                    </a:lnTo>
                    <a:lnTo>
                      <a:pt x="13824" y="62063"/>
                    </a:lnTo>
                    <a:lnTo>
                      <a:pt x="15186" y="63024"/>
                    </a:lnTo>
                    <a:lnTo>
                      <a:pt x="16588" y="63906"/>
                    </a:lnTo>
                    <a:lnTo>
                      <a:pt x="18031" y="64747"/>
                    </a:lnTo>
                    <a:lnTo>
                      <a:pt x="19513" y="65508"/>
                    </a:lnTo>
                    <a:lnTo>
                      <a:pt x="21035" y="66190"/>
                    </a:lnTo>
                    <a:lnTo>
                      <a:pt x="22598" y="66831"/>
                    </a:lnTo>
                    <a:lnTo>
                      <a:pt x="24201" y="67351"/>
                    </a:lnTo>
                    <a:lnTo>
                      <a:pt x="25843" y="67832"/>
                    </a:lnTo>
                    <a:lnTo>
                      <a:pt x="27526" y="68193"/>
                    </a:lnTo>
                    <a:lnTo>
                      <a:pt x="29209" y="68513"/>
                    </a:lnTo>
                    <a:lnTo>
                      <a:pt x="30932" y="68714"/>
                    </a:lnTo>
                    <a:lnTo>
                      <a:pt x="32695" y="68874"/>
                    </a:lnTo>
                    <a:lnTo>
                      <a:pt x="34458" y="68914"/>
                    </a:lnTo>
                    <a:lnTo>
                      <a:pt x="34458" y="68914"/>
                    </a:lnTo>
                    <a:lnTo>
                      <a:pt x="36220" y="68874"/>
                    </a:lnTo>
                    <a:lnTo>
                      <a:pt x="37983" y="68714"/>
                    </a:lnTo>
                    <a:lnTo>
                      <a:pt x="39706" y="68513"/>
                    </a:lnTo>
                    <a:lnTo>
                      <a:pt x="41389" y="68193"/>
                    </a:lnTo>
                    <a:lnTo>
                      <a:pt x="43072" y="67832"/>
                    </a:lnTo>
                    <a:lnTo>
                      <a:pt x="44714" y="67351"/>
                    </a:lnTo>
                    <a:lnTo>
                      <a:pt x="46277" y="66831"/>
                    </a:lnTo>
                    <a:lnTo>
                      <a:pt x="47880" y="66190"/>
                    </a:lnTo>
                    <a:lnTo>
                      <a:pt x="49402" y="65508"/>
                    </a:lnTo>
                    <a:lnTo>
                      <a:pt x="50885" y="64747"/>
                    </a:lnTo>
                    <a:lnTo>
                      <a:pt x="52327" y="63906"/>
                    </a:lnTo>
                    <a:lnTo>
                      <a:pt x="53729" y="63024"/>
                    </a:lnTo>
                    <a:lnTo>
                      <a:pt x="55051" y="62063"/>
                    </a:lnTo>
                    <a:lnTo>
                      <a:pt x="56374" y="61021"/>
                    </a:lnTo>
                    <a:lnTo>
                      <a:pt x="57616" y="59939"/>
                    </a:lnTo>
                    <a:lnTo>
                      <a:pt x="58818" y="58817"/>
                    </a:lnTo>
                    <a:lnTo>
                      <a:pt x="59939" y="57615"/>
                    </a:lnTo>
                    <a:lnTo>
                      <a:pt x="61021" y="56373"/>
                    </a:lnTo>
                    <a:lnTo>
                      <a:pt x="62063" y="55051"/>
                    </a:lnTo>
                    <a:lnTo>
                      <a:pt x="63025" y="53729"/>
                    </a:lnTo>
                    <a:lnTo>
                      <a:pt x="63906" y="52327"/>
                    </a:lnTo>
                    <a:lnTo>
                      <a:pt x="64747" y="50884"/>
                    </a:lnTo>
                    <a:lnTo>
                      <a:pt x="65509" y="49402"/>
                    </a:lnTo>
                    <a:lnTo>
                      <a:pt x="66190" y="47879"/>
                    </a:lnTo>
                    <a:lnTo>
                      <a:pt x="66791" y="46317"/>
                    </a:lnTo>
                    <a:lnTo>
                      <a:pt x="67352" y="44714"/>
                    </a:lnTo>
                    <a:lnTo>
                      <a:pt x="67832" y="43072"/>
                    </a:lnTo>
                    <a:lnTo>
                      <a:pt x="68193" y="41389"/>
                    </a:lnTo>
                    <a:lnTo>
                      <a:pt x="68514" y="39706"/>
                    </a:lnTo>
                    <a:lnTo>
                      <a:pt x="68714" y="37983"/>
                    </a:lnTo>
                    <a:lnTo>
                      <a:pt x="68874" y="36220"/>
                    </a:lnTo>
                    <a:lnTo>
                      <a:pt x="68914" y="3445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7"/>
              <p:cNvSpPr/>
              <p:nvPr/>
            </p:nvSpPr>
            <p:spPr>
              <a:xfrm>
                <a:off x="5687075" y="3585175"/>
                <a:ext cx="973625" cy="973625"/>
              </a:xfrm>
              <a:custGeom>
                <a:rect b="b" l="l" r="r" t="t"/>
                <a:pathLst>
                  <a:path extrusionOk="0" h="38945" w="38945">
                    <a:moveTo>
                      <a:pt x="18471" y="0"/>
                    </a:moveTo>
                    <a:lnTo>
                      <a:pt x="17469" y="80"/>
                    </a:lnTo>
                    <a:lnTo>
                      <a:pt x="16508" y="201"/>
                    </a:lnTo>
                    <a:lnTo>
                      <a:pt x="15546" y="361"/>
                    </a:lnTo>
                    <a:lnTo>
                      <a:pt x="14584" y="601"/>
                    </a:lnTo>
                    <a:lnTo>
                      <a:pt x="13663" y="842"/>
                    </a:lnTo>
                    <a:lnTo>
                      <a:pt x="12782" y="1162"/>
                    </a:lnTo>
                    <a:lnTo>
                      <a:pt x="11900" y="1523"/>
                    </a:lnTo>
                    <a:lnTo>
                      <a:pt x="11019" y="1924"/>
                    </a:lnTo>
                    <a:lnTo>
                      <a:pt x="10177" y="2324"/>
                    </a:lnTo>
                    <a:lnTo>
                      <a:pt x="9376" y="2805"/>
                    </a:lnTo>
                    <a:lnTo>
                      <a:pt x="8575" y="3326"/>
                    </a:lnTo>
                    <a:lnTo>
                      <a:pt x="7813" y="3847"/>
                    </a:lnTo>
                    <a:lnTo>
                      <a:pt x="7052" y="4448"/>
                    </a:lnTo>
                    <a:lnTo>
                      <a:pt x="6371" y="5049"/>
                    </a:lnTo>
                    <a:lnTo>
                      <a:pt x="5690" y="5690"/>
                    </a:lnTo>
                    <a:lnTo>
                      <a:pt x="5049" y="6371"/>
                    </a:lnTo>
                    <a:lnTo>
                      <a:pt x="4448" y="7092"/>
                    </a:lnTo>
                    <a:lnTo>
                      <a:pt x="3847" y="7813"/>
                    </a:lnTo>
                    <a:lnTo>
                      <a:pt x="3326" y="8574"/>
                    </a:lnTo>
                    <a:lnTo>
                      <a:pt x="2805" y="9376"/>
                    </a:lnTo>
                    <a:lnTo>
                      <a:pt x="2324" y="10177"/>
                    </a:lnTo>
                    <a:lnTo>
                      <a:pt x="1884" y="11018"/>
                    </a:lnTo>
                    <a:lnTo>
                      <a:pt x="1523" y="11900"/>
                    </a:lnTo>
                    <a:lnTo>
                      <a:pt x="1162" y="12781"/>
                    </a:lnTo>
                    <a:lnTo>
                      <a:pt x="842" y="13663"/>
                    </a:lnTo>
                    <a:lnTo>
                      <a:pt x="601" y="14584"/>
                    </a:lnTo>
                    <a:lnTo>
                      <a:pt x="361" y="15546"/>
                    </a:lnTo>
                    <a:lnTo>
                      <a:pt x="201" y="16507"/>
                    </a:lnTo>
                    <a:lnTo>
                      <a:pt x="81" y="17469"/>
                    </a:lnTo>
                    <a:lnTo>
                      <a:pt x="1" y="18471"/>
                    </a:lnTo>
                    <a:lnTo>
                      <a:pt x="1" y="19472"/>
                    </a:lnTo>
                    <a:lnTo>
                      <a:pt x="1" y="20474"/>
                    </a:lnTo>
                    <a:lnTo>
                      <a:pt x="81" y="21476"/>
                    </a:lnTo>
                    <a:lnTo>
                      <a:pt x="201" y="22437"/>
                    </a:lnTo>
                    <a:lnTo>
                      <a:pt x="361" y="23399"/>
                    </a:lnTo>
                    <a:lnTo>
                      <a:pt x="601" y="24320"/>
                    </a:lnTo>
                    <a:lnTo>
                      <a:pt x="842" y="25282"/>
                    </a:lnTo>
                    <a:lnTo>
                      <a:pt x="1162" y="26163"/>
                    </a:lnTo>
                    <a:lnTo>
                      <a:pt x="1523" y="27045"/>
                    </a:lnTo>
                    <a:lnTo>
                      <a:pt x="1884" y="27926"/>
                    </a:lnTo>
                    <a:lnTo>
                      <a:pt x="2324" y="28768"/>
                    </a:lnTo>
                    <a:lnTo>
                      <a:pt x="2805" y="29569"/>
                    </a:lnTo>
                    <a:lnTo>
                      <a:pt x="3326" y="30370"/>
                    </a:lnTo>
                    <a:lnTo>
                      <a:pt x="3847" y="31132"/>
                    </a:lnTo>
                    <a:lnTo>
                      <a:pt x="4448" y="31853"/>
                    </a:lnTo>
                    <a:lnTo>
                      <a:pt x="5049" y="32574"/>
                    </a:lnTo>
                    <a:lnTo>
                      <a:pt x="5690" y="33255"/>
                    </a:lnTo>
                    <a:lnTo>
                      <a:pt x="6371" y="33896"/>
                    </a:lnTo>
                    <a:lnTo>
                      <a:pt x="7052" y="34497"/>
                    </a:lnTo>
                    <a:lnTo>
                      <a:pt x="7813" y="35098"/>
                    </a:lnTo>
                    <a:lnTo>
                      <a:pt x="8575" y="35619"/>
                    </a:lnTo>
                    <a:lnTo>
                      <a:pt x="9376" y="36140"/>
                    </a:lnTo>
                    <a:lnTo>
                      <a:pt x="10177" y="36621"/>
                    </a:lnTo>
                    <a:lnTo>
                      <a:pt x="11019" y="37021"/>
                    </a:lnTo>
                    <a:lnTo>
                      <a:pt x="11900" y="37422"/>
                    </a:lnTo>
                    <a:lnTo>
                      <a:pt x="12782" y="37782"/>
                    </a:lnTo>
                    <a:lnTo>
                      <a:pt x="13663" y="38063"/>
                    </a:lnTo>
                    <a:lnTo>
                      <a:pt x="14584" y="38343"/>
                    </a:lnTo>
                    <a:lnTo>
                      <a:pt x="15546" y="38544"/>
                    </a:lnTo>
                    <a:lnTo>
                      <a:pt x="16508" y="38744"/>
                    </a:lnTo>
                    <a:lnTo>
                      <a:pt x="17469" y="38864"/>
                    </a:lnTo>
                    <a:lnTo>
                      <a:pt x="18471" y="38944"/>
                    </a:lnTo>
                    <a:lnTo>
                      <a:pt x="20474" y="38944"/>
                    </a:lnTo>
                    <a:lnTo>
                      <a:pt x="21476" y="38864"/>
                    </a:lnTo>
                    <a:lnTo>
                      <a:pt x="22437" y="38744"/>
                    </a:lnTo>
                    <a:lnTo>
                      <a:pt x="23399" y="38544"/>
                    </a:lnTo>
                    <a:lnTo>
                      <a:pt x="24321" y="38343"/>
                    </a:lnTo>
                    <a:lnTo>
                      <a:pt x="25242" y="38063"/>
                    </a:lnTo>
                    <a:lnTo>
                      <a:pt x="26164" y="37782"/>
                    </a:lnTo>
                    <a:lnTo>
                      <a:pt x="27045" y="37422"/>
                    </a:lnTo>
                    <a:lnTo>
                      <a:pt x="27926" y="37021"/>
                    </a:lnTo>
                    <a:lnTo>
                      <a:pt x="28768" y="36621"/>
                    </a:lnTo>
                    <a:lnTo>
                      <a:pt x="29569" y="36140"/>
                    </a:lnTo>
                    <a:lnTo>
                      <a:pt x="30370" y="35619"/>
                    </a:lnTo>
                    <a:lnTo>
                      <a:pt x="31132" y="35098"/>
                    </a:lnTo>
                    <a:lnTo>
                      <a:pt x="31853" y="34497"/>
                    </a:lnTo>
                    <a:lnTo>
                      <a:pt x="32574" y="33896"/>
                    </a:lnTo>
                    <a:lnTo>
                      <a:pt x="33255" y="33255"/>
                    </a:lnTo>
                    <a:lnTo>
                      <a:pt x="33896" y="32574"/>
                    </a:lnTo>
                    <a:lnTo>
                      <a:pt x="34497" y="31853"/>
                    </a:lnTo>
                    <a:lnTo>
                      <a:pt x="35098" y="31132"/>
                    </a:lnTo>
                    <a:lnTo>
                      <a:pt x="35619" y="30370"/>
                    </a:lnTo>
                    <a:lnTo>
                      <a:pt x="36140" y="29569"/>
                    </a:lnTo>
                    <a:lnTo>
                      <a:pt x="36581" y="28768"/>
                    </a:lnTo>
                    <a:lnTo>
                      <a:pt x="37021" y="27926"/>
                    </a:lnTo>
                    <a:lnTo>
                      <a:pt x="37422" y="27045"/>
                    </a:lnTo>
                    <a:lnTo>
                      <a:pt x="37783" y="26163"/>
                    </a:lnTo>
                    <a:lnTo>
                      <a:pt x="38063" y="25282"/>
                    </a:lnTo>
                    <a:lnTo>
                      <a:pt x="38344" y="24320"/>
                    </a:lnTo>
                    <a:lnTo>
                      <a:pt x="38544" y="23399"/>
                    </a:lnTo>
                    <a:lnTo>
                      <a:pt x="38744" y="22437"/>
                    </a:lnTo>
                    <a:lnTo>
                      <a:pt x="38864" y="21476"/>
                    </a:lnTo>
                    <a:lnTo>
                      <a:pt x="38945" y="20474"/>
                    </a:lnTo>
                    <a:lnTo>
                      <a:pt x="38945" y="19472"/>
                    </a:lnTo>
                    <a:lnTo>
                      <a:pt x="38945" y="18471"/>
                    </a:lnTo>
                    <a:lnTo>
                      <a:pt x="38864" y="17469"/>
                    </a:lnTo>
                    <a:lnTo>
                      <a:pt x="38744" y="16507"/>
                    </a:lnTo>
                    <a:lnTo>
                      <a:pt x="38544" y="15546"/>
                    </a:lnTo>
                    <a:lnTo>
                      <a:pt x="38344" y="14584"/>
                    </a:lnTo>
                    <a:lnTo>
                      <a:pt x="38063" y="13663"/>
                    </a:lnTo>
                    <a:lnTo>
                      <a:pt x="37783" y="12781"/>
                    </a:lnTo>
                    <a:lnTo>
                      <a:pt x="37422" y="11900"/>
                    </a:lnTo>
                    <a:lnTo>
                      <a:pt x="37021" y="11018"/>
                    </a:lnTo>
                    <a:lnTo>
                      <a:pt x="36581" y="10177"/>
                    </a:lnTo>
                    <a:lnTo>
                      <a:pt x="36140" y="9376"/>
                    </a:lnTo>
                    <a:lnTo>
                      <a:pt x="35619" y="8574"/>
                    </a:lnTo>
                    <a:lnTo>
                      <a:pt x="35098" y="7813"/>
                    </a:lnTo>
                    <a:lnTo>
                      <a:pt x="34497" y="7092"/>
                    </a:lnTo>
                    <a:lnTo>
                      <a:pt x="33896" y="6371"/>
                    </a:lnTo>
                    <a:lnTo>
                      <a:pt x="33255" y="5690"/>
                    </a:lnTo>
                    <a:lnTo>
                      <a:pt x="32574" y="5049"/>
                    </a:lnTo>
                    <a:lnTo>
                      <a:pt x="31853" y="4448"/>
                    </a:lnTo>
                    <a:lnTo>
                      <a:pt x="31132" y="3847"/>
                    </a:lnTo>
                    <a:lnTo>
                      <a:pt x="30370" y="3326"/>
                    </a:lnTo>
                    <a:lnTo>
                      <a:pt x="29569" y="2805"/>
                    </a:lnTo>
                    <a:lnTo>
                      <a:pt x="28768" y="2324"/>
                    </a:lnTo>
                    <a:lnTo>
                      <a:pt x="27926" y="1924"/>
                    </a:lnTo>
                    <a:lnTo>
                      <a:pt x="27045" y="1523"/>
                    </a:lnTo>
                    <a:lnTo>
                      <a:pt x="26164" y="1162"/>
                    </a:lnTo>
                    <a:lnTo>
                      <a:pt x="25242" y="842"/>
                    </a:lnTo>
                    <a:lnTo>
                      <a:pt x="24321" y="601"/>
                    </a:lnTo>
                    <a:lnTo>
                      <a:pt x="23399" y="361"/>
                    </a:lnTo>
                    <a:lnTo>
                      <a:pt x="22437" y="201"/>
                    </a:lnTo>
                    <a:lnTo>
                      <a:pt x="21476" y="80"/>
                    </a:lnTo>
                    <a:lnTo>
                      <a:pt x="204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7"/>
              <p:cNvSpPr/>
              <p:nvPr/>
            </p:nvSpPr>
            <p:spPr>
              <a:xfrm>
                <a:off x="5824300" y="3710375"/>
                <a:ext cx="699175" cy="723225"/>
              </a:xfrm>
              <a:custGeom>
                <a:rect b="b" l="l" r="r" t="t"/>
                <a:pathLst>
                  <a:path extrusionOk="0" h="28929" w="27967">
                    <a:moveTo>
                      <a:pt x="13984" y="1"/>
                    </a:moveTo>
                    <a:lnTo>
                      <a:pt x="12982" y="41"/>
                    </a:lnTo>
                    <a:lnTo>
                      <a:pt x="12020" y="161"/>
                    </a:lnTo>
                    <a:lnTo>
                      <a:pt x="11059" y="321"/>
                    </a:lnTo>
                    <a:lnTo>
                      <a:pt x="10137" y="562"/>
                    </a:lnTo>
                    <a:lnTo>
                      <a:pt x="11219" y="3006"/>
                    </a:lnTo>
                    <a:lnTo>
                      <a:pt x="10378" y="3246"/>
                    </a:lnTo>
                    <a:lnTo>
                      <a:pt x="9576" y="3566"/>
                    </a:lnTo>
                    <a:lnTo>
                      <a:pt x="8815" y="3887"/>
                    </a:lnTo>
                    <a:lnTo>
                      <a:pt x="8054" y="4288"/>
                    </a:lnTo>
                    <a:lnTo>
                      <a:pt x="7333" y="4728"/>
                    </a:lnTo>
                    <a:lnTo>
                      <a:pt x="6692" y="5249"/>
                    </a:lnTo>
                    <a:lnTo>
                      <a:pt x="6050" y="5770"/>
                    </a:lnTo>
                    <a:lnTo>
                      <a:pt x="5449" y="6371"/>
                    </a:lnTo>
                    <a:lnTo>
                      <a:pt x="3847" y="4208"/>
                    </a:lnTo>
                    <a:lnTo>
                      <a:pt x="3166" y="4889"/>
                    </a:lnTo>
                    <a:lnTo>
                      <a:pt x="2565" y="5610"/>
                    </a:lnTo>
                    <a:lnTo>
                      <a:pt x="2004" y="6411"/>
                    </a:lnTo>
                    <a:lnTo>
                      <a:pt x="1483" y="7253"/>
                    </a:lnTo>
                    <a:lnTo>
                      <a:pt x="1002" y="8094"/>
                    </a:lnTo>
                    <a:lnTo>
                      <a:pt x="602" y="9015"/>
                    </a:lnTo>
                    <a:lnTo>
                      <a:pt x="281" y="9897"/>
                    </a:lnTo>
                    <a:lnTo>
                      <a:pt x="1" y="10818"/>
                    </a:lnTo>
                    <a:lnTo>
                      <a:pt x="2685" y="11139"/>
                    </a:lnTo>
                    <a:lnTo>
                      <a:pt x="2485" y="11940"/>
                    </a:lnTo>
                    <a:lnTo>
                      <a:pt x="2324" y="12742"/>
                    </a:lnTo>
                    <a:lnTo>
                      <a:pt x="2244" y="13583"/>
                    </a:lnTo>
                    <a:lnTo>
                      <a:pt x="2204" y="14464"/>
                    </a:lnTo>
                    <a:lnTo>
                      <a:pt x="2244" y="15346"/>
                    </a:lnTo>
                    <a:lnTo>
                      <a:pt x="2324" y="16187"/>
                    </a:lnTo>
                    <a:lnTo>
                      <a:pt x="2485" y="16989"/>
                    </a:lnTo>
                    <a:lnTo>
                      <a:pt x="2685" y="17830"/>
                    </a:lnTo>
                    <a:lnTo>
                      <a:pt x="1" y="18110"/>
                    </a:lnTo>
                    <a:lnTo>
                      <a:pt x="281" y="19032"/>
                    </a:lnTo>
                    <a:lnTo>
                      <a:pt x="602" y="19913"/>
                    </a:lnTo>
                    <a:lnTo>
                      <a:pt x="1002" y="20835"/>
                    </a:lnTo>
                    <a:lnTo>
                      <a:pt x="1483" y="21676"/>
                    </a:lnTo>
                    <a:lnTo>
                      <a:pt x="2004" y="22518"/>
                    </a:lnTo>
                    <a:lnTo>
                      <a:pt x="2565" y="23319"/>
                    </a:lnTo>
                    <a:lnTo>
                      <a:pt x="3166" y="24040"/>
                    </a:lnTo>
                    <a:lnTo>
                      <a:pt x="3847" y="24761"/>
                    </a:lnTo>
                    <a:lnTo>
                      <a:pt x="5449" y="22558"/>
                    </a:lnTo>
                    <a:lnTo>
                      <a:pt x="6050" y="23159"/>
                    </a:lnTo>
                    <a:lnTo>
                      <a:pt x="6692" y="23680"/>
                    </a:lnTo>
                    <a:lnTo>
                      <a:pt x="7373" y="24200"/>
                    </a:lnTo>
                    <a:lnTo>
                      <a:pt x="8094" y="24641"/>
                    </a:lnTo>
                    <a:lnTo>
                      <a:pt x="8815" y="25042"/>
                    </a:lnTo>
                    <a:lnTo>
                      <a:pt x="9616" y="25402"/>
                    </a:lnTo>
                    <a:lnTo>
                      <a:pt x="10418" y="25683"/>
                    </a:lnTo>
                    <a:lnTo>
                      <a:pt x="11259" y="25883"/>
                    </a:lnTo>
                    <a:lnTo>
                      <a:pt x="10177" y="28367"/>
                    </a:lnTo>
                    <a:lnTo>
                      <a:pt x="11099" y="28608"/>
                    </a:lnTo>
                    <a:lnTo>
                      <a:pt x="12020" y="28768"/>
                    </a:lnTo>
                    <a:lnTo>
                      <a:pt x="12982" y="28888"/>
                    </a:lnTo>
                    <a:lnTo>
                      <a:pt x="13984" y="28928"/>
                    </a:lnTo>
                    <a:lnTo>
                      <a:pt x="14985" y="28888"/>
                    </a:lnTo>
                    <a:lnTo>
                      <a:pt x="15947" y="28768"/>
                    </a:lnTo>
                    <a:lnTo>
                      <a:pt x="16868" y="28608"/>
                    </a:lnTo>
                    <a:lnTo>
                      <a:pt x="17830" y="28367"/>
                    </a:lnTo>
                    <a:lnTo>
                      <a:pt x="16748" y="25883"/>
                    </a:lnTo>
                    <a:lnTo>
                      <a:pt x="17549" y="25683"/>
                    </a:lnTo>
                    <a:lnTo>
                      <a:pt x="18351" y="25362"/>
                    </a:lnTo>
                    <a:lnTo>
                      <a:pt x="19152" y="25042"/>
                    </a:lnTo>
                    <a:lnTo>
                      <a:pt x="19873" y="24641"/>
                    </a:lnTo>
                    <a:lnTo>
                      <a:pt x="20594" y="24200"/>
                    </a:lnTo>
                    <a:lnTo>
                      <a:pt x="21276" y="23680"/>
                    </a:lnTo>
                    <a:lnTo>
                      <a:pt x="21917" y="23159"/>
                    </a:lnTo>
                    <a:lnTo>
                      <a:pt x="22518" y="22558"/>
                    </a:lnTo>
                    <a:lnTo>
                      <a:pt x="24120" y="24721"/>
                    </a:lnTo>
                    <a:lnTo>
                      <a:pt x="24761" y="24040"/>
                    </a:lnTo>
                    <a:lnTo>
                      <a:pt x="25402" y="23319"/>
                    </a:lnTo>
                    <a:lnTo>
                      <a:pt x="25963" y="22518"/>
                    </a:lnTo>
                    <a:lnTo>
                      <a:pt x="26484" y="21676"/>
                    </a:lnTo>
                    <a:lnTo>
                      <a:pt x="26965" y="20795"/>
                    </a:lnTo>
                    <a:lnTo>
                      <a:pt x="27366" y="19913"/>
                    </a:lnTo>
                    <a:lnTo>
                      <a:pt x="27686" y="18992"/>
                    </a:lnTo>
                    <a:lnTo>
                      <a:pt x="27967" y="18110"/>
                    </a:lnTo>
                    <a:lnTo>
                      <a:pt x="25282" y="17790"/>
                    </a:lnTo>
                    <a:lnTo>
                      <a:pt x="25482" y="16989"/>
                    </a:lnTo>
                    <a:lnTo>
                      <a:pt x="25643" y="16147"/>
                    </a:lnTo>
                    <a:lnTo>
                      <a:pt x="25723" y="15306"/>
                    </a:lnTo>
                    <a:lnTo>
                      <a:pt x="25763" y="14464"/>
                    </a:lnTo>
                    <a:lnTo>
                      <a:pt x="25723" y="13583"/>
                    </a:lnTo>
                    <a:lnTo>
                      <a:pt x="25643" y="12742"/>
                    </a:lnTo>
                    <a:lnTo>
                      <a:pt x="25482" y="11900"/>
                    </a:lnTo>
                    <a:lnTo>
                      <a:pt x="25242" y="11099"/>
                    </a:lnTo>
                    <a:lnTo>
                      <a:pt x="27926" y="10818"/>
                    </a:lnTo>
                    <a:lnTo>
                      <a:pt x="27686" y="9897"/>
                    </a:lnTo>
                    <a:lnTo>
                      <a:pt x="27325" y="8975"/>
                    </a:lnTo>
                    <a:lnTo>
                      <a:pt x="26965" y="8094"/>
                    </a:lnTo>
                    <a:lnTo>
                      <a:pt x="26484" y="7253"/>
                    </a:lnTo>
                    <a:lnTo>
                      <a:pt x="25963" y="6411"/>
                    </a:lnTo>
                    <a:lnTo>
                      <a:pt x="25402" y="5610"/>
                    </a:lnTo>
                    <a:lnTo>
                      <a:pt x="24761" y="4889"/>
                    </a:lnTo>
                    <a:lnTo>
                      <a:pt x="24120" y="4167"/>
                    </a:lnTo>
                    <a:lnTo>
                      <a:pt x="22518" y="6371"/>
                    </a:lnTo>
                    <a:lnTo>
                      <a:pt x="21917" y="5770"/>
                    </a:lnTo>
                    <a:lnTo>
                      <a:pt x="21276" y="5209"/>
                    </a:lnTo>
                    <a:lnTo>
                      <a:pt x="20594" y="4728"/>
                    </a:lnTo>
                    <a:lnTo>
                      <a:pt x="19873" y="4288"/>
                    </a:lnTo>
                    <a:lnTo>
                      <a:pt x="19112" y="3887"/>
                    </a:lnTo>
                    <a:lnTo>
                      <a:pt x="18351" y="3526"/>
                    </a:lnTo>
                    <a:lnTo>
                      <a:pt x="17549" y="3246"/>
                    </a:lnTo>
                    <a:lnTo>
                      <a:pt x="16708" y="3006"/>
                    </a:lnTo>
                    <a:lnTo>
                      <a:pt x="17790" y="521"/>
                    </a:lnTo>
                    <a:lnTo>
                      <a:pt x="16868" y="321"/>
                    </a:lnTo>
                    <a:lnTo>
                      <a:pt x="15907" y="161"/>
                    </a:lnTo>
                    <a:lnTo>
                      <a:pt x="14945" y="41"/>
                    </a:lnTo>
                    <a:lnTo>
                      <a:pt x="1398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7"/>
              <p:cNvSpPr/>
              <p:nvPr/>
            </p:nvSpPr>
            <p:spPr>
              <a:xfrm>
                <a:off x="6021625" y="3919725"/>
                <a:ext cx="303525" cy="303525"/>
              </a:xfrm>
              <a:custGeom>
                <a:rect b="b" l="l" r="r" t="t"/>
                <a:pathLst>
                  <a:path extrusionOk="0" h="12141" w="12141">
                    <a:moveTo>
                      <a:pt x="6091" y="0"/>
                    </a:moveTo>
                    <a:lnTo>
                      <a:pt x="5449" y="40"/>
                    </a:lnTo>
                    <a:lnTo>
                      <a:pt x="4848" y="121"/>
                    </a:lnTo>
                    <a:lnTo>
                      <a:pt x="4288" y="281"/>
                    </a:lnTo>
                    <a:lnTo>
                      <a:pt x="3727" y="481"/>
                    </a:lnTo>
                    <a:lnTo>
                      <a:pt x="3206" y="762"/>
                    </a:lnTo>
                    <a:lnTo>
                      <a:pt x="2685" y="1042"/>
                    </a:lnTo>
                    <a:lnTo>
                      <a:pt x="2204" y="1403"/>
                    </a:lnTo>
                    <a:lnTo>
                      <a:pt x="1803" y="1803"/>
                    </a:lnTo>
                    <a:lnTo>
                      <a:pt x="1403" y="2244"/>
                    </a:lnTo>
                    <a:lnTo>
                      <a:pt x="1042" y="2685"/>
                    </a:lnTo>
                    <a:lnTo>
                      <a:pt x="762" y="3206"/>
                    </a:lnTo>
                    <a:lnTo>
                      <a:pt x="481" y="3726"/>
                    </a:lnTo>
                    <a:lnTo>
                      <a:pt x="281" y="4287"/>
                    </a:lnTo>
                    <a:lnTo>
                      <a:pt x="121" y="4848"/>
                    </a:lnTo>
                    <a:lnTo>
                      <a:pt x="41" y="5449"/>
                    </a:lnTo>
                    <a:lnTo>
                      <a:pt x="1" y="6090"/>
                    </a:lnTo>
                    <a:lnTo>
                      <a:pt x="41" y="6691"/>
                    </a:lnTo>
                    <a:lnTo>
                      <a:pt x="121" y="7292"/>
                    </a:lnTo>
                    <a:lnTo>
                      <a:pt x="281" y="7893"/>
                    </a:lnTo>
                    <a:lnTo>
                      <a:pt x="481" y="8454"/>
                    </a:lnTo>
                    <a:lnTo>
                      <a:pt x="762" y="8975"/>
                    </a:lnTo>
                    <a:lnTo>
                      <a:pt x="1042" y="9496"/>
                    </a:lnTo>
                    <a:lnTo>
                      <a:pt x="1403" y="9937"/>
                    </a:lnTo>
                    <a:lnTo>
                      <a:pt x="1803" y="10377"/>
                    </a:lnTo>
                    <a:lnTo>
                      <a:pt x="2204" y="10778"/>
                    </a:lnTo>
                    <a:lnTo>
                      <a:pt x="2685" y="11139"/>
                    </a:lnTo>
                    <a:lnTo>
                      <a:pt x="3206" y="11419"/>
                    </a:lnTo>
                    <a:lnTo>
                      <a:pt x="3727" y="11660"/>
                    </a:lnTo>
                    <a:lnTo>
                      <a:pt x="4288" y="11900"/>
                    </a:lnTo>
                    <a:lnTo>
                      <a:pt x="4848" y="12020"/>
                    </a:lnTo>
                    <a:lnTo>
                      <a:pt x="5449" y="12140"/>
                    </a:lnTo>
                    <a:lnTo>
                      <a:pt x="6692" y="12140"/>
                    </a:lnTo>
                    <a:lnTo>
                      <a:pt x="7293" y="12020"/>
                    </a:lnTo>
                    <a:lnTo>
                      <a:pt x="7893" y="11900"/>
                    </a:lnTo>
                    <a:lnTo>
                      <a:pt x="8454" y="11660"/>
                    </a:lnTo>
                    <a:lnTo>
                      <a:pt x="8975" y="11419"/>
                    </a:lnTo>
                    <a:lnTo>
                      <a:pt x="9496" y="11139"/>
                    </a:lnTo>
                    <a:lnTo>
                      <a:pt x="9937" y="10778"/>
                    </a:lnTo>
                    <a:lnTo>
                      <a:pt x="10378" y="10377"/>
                    </a:lnTo>
                    <a:lnTo>
                      <a:pt x="10778" y="9937"/>
                    </a:lnTo>
                    <a:lnTo>
                      <a:pt x="11099" y="9496"/>
                    </a:lnTo>
                    <a:lnTo>
                      <a:pt x="11419" y="8975"/>
                    </a:lnTo>
                    <a:lnTo>
                      <a:pt x="11660" y="8454"/>
                    </a:lnTo>
                    <a:lnTo>
                      <a:pt x="11900" y="7893"/>
                    </a:lnTo>
                    <a:lnTo>
                      <a:pt x="12020" y="7292"/>
                    </a:lnTo>
                    <a:lnTo>
                      <a:pt x="12140" y="6691"/>
                    </a:lnTo>
                    <a:lnTo>
                      <a:pt x="12140" y="6090"/>
                    </a:lnTo>
                    <a:lnTo>
                      <a:pt x="12140" y="5449"/>
                    </a:lnTo>
                    <a:lnTo>
                      <a:pt x="12020" y="4848"/>
                    </a:lnTo>
                    <a:lnTo>
                      <a:pt x="11900" y="4287"/>
                    </a:lnTo>
                    <a:lnTo>
                      <a:pt x="11660" y="3726"/>
                    </a:lnTo>
                    <a:lnTo>
                      <a:pt x="11419" y="3206"/>
                    </a:lnTo>
                    <a:lnTo>
                      <a:pt x="11099" y="2685"/>
                    </a:lnTo>
                    <a:lnTo>
                      <a:pt x="10778" y="2244"/>
                    </a:lnTo>
                    <a:lnTo>
                      <a:pt x="10378" y="1803"/>
                    </a:lnTo>
                    <a:lnTo>
                      <a:pt x="9937" y="1403"/>
                    </a:lnTo>
                    <a:lnTo>
                      <a:pt x="9496" y="1042"/>
                    </a:lnTo>
                    <a:lnTo>
                      <a:pt x="8975" y="762"/>
                    </a:lnTo>
                    <a:lnTo>
                      <a:pt x="8454" y="481"/>
                    </a:lnTo>
                    <a:lnTo>
                      <a:pt x="7893" y="281"/>
                    </a:lnTo>
                    <a:lnTo>
                      <a:pt x="7293" y="121"/>
                    </a:lnTo>
                    <a:lnTo>
                      <a:pt x="6692" y="40"/>
                    </a:lnTo>
                    <a:lnTo>
                      <a:pt x="6091" y="0"/>
                    </a:lnTo>
                    <a:close/>
                  </a:path>
                </a:pathLst>
              </a:custGeom>
              <a:solidFill>
                <a:srgbClr val="2020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7"/>
              <p:cNvSpPr/>
              <p:nvPr/>
            </p:nvSpPr>
            <p:spPr>
              <a:xfrm>
                <a:off x="6172875" y="3274650"/>
                <a:ext cx="641075" cy="481825"/>
              </a:xfrm>
              <a:custGeom>
                <a:rect b="b" l="l" r="r" t="t"/>
                <a:pathLst>
                  <a:path extrusionOk="0" h="19273" w="25643">
                    <a:moveTo>
                      <a:pt x="5329" y="1"/>
                    </a:moveTo>
                    <a:lnTo>
                      <a:pt x="4728" y="41"/>
                    </a:lnTo>
                    <a:lnTo>
                      <a:pt x="4127" y="161"/>
                    </a:lnTo>
                    <a:lnTo>
                      <a:pt x="3566" y="321"/>
                    </a:lnTo>
                    <a:lnTo>
                      <a:pt x="3005" y="562"/>
                    </a:lnTo>
                    <a:lnTo>
                      <a:pt x="2485" y="842"/>
                    </a:lnTo>
                    <a:lnTo>
                      <a:pt x="2044" y="1163"/>
                    </a:lnTo>
                    <a:lnTo>
                      <a:pt x="1603" y="1564"/>
                    </a:lnTo>
                    <a:lnTo>
                      <a:pt x="1202" y="2004"/>
                    </a:lnTo>
                    <a:lnTo>
                      <a:pt x="842" y="2485"/>
                    </a:lnTo>
                    <a:lnTo>
                      <a:pt x="561" y="3006"/>
                    </a:lnTo>
                    <a:lnTo>
                      <a:pt x="321" y="3527"/>
                    </a:lnTo>
                    <a:lnTo>
                      <a:pt x="161" y="4128"/>
                    </a:lnTo>
                    <a:lnTo>
                      <a:pt x="41" y="4729"/>
                    </a:lnTo>
                    <a:lnTo>
                      <a:pt x="0" y="5370"/>
                    </a:lnTo>
                    <a:lnTo>
                      <a:pt x="0" y="5450"/>
                    </a:lnTo>
                    <a:lnTo>
                      <a:pt x="41" y="5810"/>
                    </a:lnTo>
                    <a:lnTo>
                      <a:pt x="81" y="6131"/>
                    </a:lnTo>
                    <a:lnTo>
                      <a:pt x="161" y="6452"/>
                    </a:lnTo>
                    <a:lnTo>
                      <a:pt x="281" y="6772"/>
                    </a:lnTo>
                    <a:lnTo>
                      <a:pt x="401" y="7093"/>
                    </a:lnTo>
                    <a:lnTo>
                      <a:pt x="561" y="7373"/>
                    </a:lnTo>
                    <a:lnTo>
                      <a:pt x="762" y="7654"/>
                    </a:lnTo>
                    <a:lnTo>
                      <a:pt x="962" y="7894"/>
                    </a:lnTo>
                    <a:lnTo>
                      <a:pt x="1202" y="8134"/>
                    </a:lnTo>
                    <a:lnTo>
                      <a:pt x="1443" y="8335"/>
                    </a:lnTo>
                    <a:lnTo>
                      <a:pt x="1723" y="8535"/>
                    </a:lnTo>
                    <a:lnTo>
                      <a:pt x="2004" y="8695"/>
                    </a:lnTo>
                    <a:lnTo>
                      <a:pt x="2284" y="8815"/>
                    </a:lnTo>
                    <a:lnTo>
                      <a:pt x="2605" y="8936"/>
                    </a:lnTo>
                    <a:lnTo>
                      <a:pt x="2965" y="9016"/>
                    </a:lnTo>
                    <a:lnTo>
                      <a:pt x="3286" y="9056"/>
                    </a:lnTo>
                    <a:lnTo>
                      <a:pt x="4528" y="9216"/>
                    </a:lnTo>
                    <a:lnTo>
                      <a:pt x="5690" y="9416"/>
                    </a:lnTo>
                    <a:lnTo>
                      <a:pt x="6852" y="9657"/>
                    </a:lnTo>
                    <a:lnTo>
                      <a:pt x="8014" y="9937"/>
                    </a:lnTo>
                    <a:lnTo>
                      <a:pt x="9095" y="10298"/>
                    </a:lnTo>
                    <a:lnTo>
                      <a:pt x="10177" y="10699"/>
                    </a:lnTo>
                    <a:lnTo>
                      <a:pt x="11219" y="11139"/>
                    </a:lnTo>
                    <a:lnTo>
                      <a:pt x="12221" y="11620"/>
                    </a:lnTo>
                    <a:lnTo>
                      <a:pt x="13182" y="12181"/>
                    </a:lnTo>
                    <a:lnTo>
                      <a:pt x="14104" y="12782"/>
                    </a:lnTo>
                    <a:lnTo>
                      <a:pt x="14985" y="13423"/>
                    </a:lnTo>
                    <a:lnTo>
                      <a:pt x="15827" y="14144"/>
                    </a:lnTo>
                    <a:lnTo>
                      <a:pt x="16628" y="14905"/>
                    </a:lnTo>
                    <a:lnTo>
                      <a:pt x="17349" y="15747"/>
                    </a:lnTo>
                    <a:lnTo>
                      <a:pt x="18070" y="16628"/>
                    </a:lnTo>
                    <a:lnTo>
                      <a:pt x="18671" y="17550"/>
                    </a:lnTo>
                    <a:lnTo>
                      <a:pt x="18872" y="17830"/>
                    </a:lnTo>
                    <a:lnTo>
                      <a:pt x="19072" y="18071"/>
                    </a:lnTo>
                    <a:lnTo>
                      <a:pt x="19312" y="18311"/>
                    </a:lnTo>
                    <a:lnTo>
                      <a:pt x="19553" y="18511"/>
                    </a:lnTo>
                    <a:lnTo>
                      <a:pt x="19833" y="18672"/>
                    </a:lnTo>
                    <a:lnTo>
                      <a:pt x="20073" y="18832"/>
                    </a:lnTo>
                    <a:lnTo>
                      <a:pt x="20394" y="18992"/>
                    </a:lnTo>
                    <a:lnTo>
                      <a:pt x="20674" y="19112"/>
                    </a:lnTo>
                    <a:lnTo>
                      <a:pt x="20955" y="19192"/>
                    </a:lnTo>
                    <a:lnTo>
                      <a:pt x="21275" y="19233"/>
                    </a:lnTo>
                    <a:lnTo>
                      <a:pt x="21596" y="19273"/>
                    </a:lnTo>
                    <a:lnTo>
                      <a:pt x="22237" y="19273"/>
                    </a:lnTo>
                    <a:lnTo>
                      <a:pt x="22518" y="19192"/>
                    </a:lnTo>
                    <a:lnTo>
                      <a:pt x="22838" y="19112"/>
                    </a:lnTo>
                    <a:lnTo>
                      <a:pt x="23159" y="18992"/>
                    </a:lnTo>
                    <a:lnTo>
                      <a:pt x="23359" y="18912"/>
                    </a:lnTo>
                    <a:lnTo>
                      <a:pt x="23719" y="18752"/>
                    </a:lnTo>
                    <a:lnTo>
                      <a:pt x="24080" y="18551"/>
                    </a:lnTo>
                    <a:lnTo>
                      <a:pt x="24401" y="18311"/>
                    </a:lnTo>
                    <a:lnTo>
                      <a:pt x="24641" y="18031"/>
                    </a:lnTo>
                    <a:lnTo>
                      <a:pt x="24921" y="17750"/>
                    </a:lnTo>
                    <a:lnTo>
                      <a:pt x="25122" y="17430"/>
                    </a:lnTo>
                    <a:lnTo>
                      <a:pt x="25282" y="17069"/>
                    </a:lnTo>
                    <a:lnTo>
                      <a:pt x="25442" y="16748"/>
                    </a:lnTo>
                    <a:lnTo>
                      <a:pt x="25563" y="16348"/>
                    </a:lnTo>
                    <a:lnTo>
                      <a:pt x="25603" y="15987"/>
                    </a:lnTo>
                    <a:lnTo>
                      <a:pt x="25643" y="15627"/>
                    </a:lnTo>
                    <a:lnTo>
                      <a:pt x="25643" y="15226"/>
                    </a:lnTo>
                    <a:lnTo>
                      <a:pt x="25563" y="14865"/>
                    </a:lnTo>
                    <a:lnTo>
                      <a:pt x="25482" y="14465"/>
                    </a:lnTo>
                    <a:lnTo>
                      <a:pt x="25322" y="14104"/>
                    </a:lnTo>
                    <a:lnTo>
                      <a:pt x="25162" y="13744"/>
                    </a:lnTo>
                    <a:lnTo>
                      <a:pt x="24361" y="12501"/>
                    </a:lnTo>
                    <a:lnTo>
                      <a:pt x="23519" y="11300"/>
                    </a:lnTo>
                    <a:lnTo>
                      <a:pt x="22638" y="10138"/>
                    </a:lnTo>
                    <a:lnTo>
                      <a:pt x="21676" y="9016"/>
                    </a:lnTo>
                    <a:lnTo>
                      <a:pt x="20674" y="7934"/>
                    </a:lnTo>
                    <a:lnTo>
                      <a:pt x="19593" y="6932"/>
                    </a:lnTo>
                    <a:lnTo>
                      <a:pt x="18471" y="5971"/>
                    </a:lnTo>
                    <a:lnTo>
                      <a:pt x="17309" y="5089"/>
                    </a:lnTo>
                    <a:lnTo>
                      <a:pt x="16107" y="4248"/>
                    </a:lnTo>
                    <a:lnTo>
                      <a:pt x="14865" y="3447"/>
                    </a:lnTo>
                    <a:lnTo>
                      <a:pt x="13583" y="2725"/>
                    </a:lnTo>
                    <a:lnTo>
                      <a:pt x="12221" y="2084"/>
                    </a:lnTo>
                    <a:lnTo>
                      <a:pt x="10858" y="1483"/>
                    </a:lnTo>
                    <a:lnTo>
                      <a:pt x="9456" y="963"/>
                    </a:lnTo>
                    <a:lnTo>
                      <a:pt x="8014" y="522"/>
                    </a:lnTo>
                    <a:lnTo>
                      <a:pt x="6571" y="161"/>
                    </a:lnTo>
                    <a:lnTo>
                      <a:pt x="5930" y="41"/>
                    </a:lnTo>
                    <a:lnTo>
                      <a:pt x="5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7"/>
              <p:cNvSpPr/>
              <p:nvPr/>
            </p:nvSpPr>
            <p:spPr>
              <a:xfrm>
                <a:off x="238125" y="3710375"/>
                <a:ext cx="775300" cy="400675"/>
              </a:xfrm>
              <a:custGeom>
                <a:rect b="b" l="l" r="r" t="t"/>
                <a:pathLst>
                  <a:path extrusionOk="0" h="16027" w="31012">
                    <a:moveTo>
                      <a:pt x="0" y="1"/>
                    </a:moveTo>
                    <a:lnTo>
                      <a:pt x="0" y="1563"/>
                    </a:lnTo>
                    <a:lnTo>
                      <a:pt x="0" y="2445"/>
                    </a:lnTo>
                    <a:lnTo>
                      <a:pt x="80" y="3326"/>
                    </a:lnTo>
                    <a:lnTo>
                      <a:pt x="160" y="4127"/>
                    </a:lnTo>
                    <a:lnTo>
                      <a:pt x="280" y="4969"/>
                    </a:lnTo>
                    <a:lnTo>
                      <a:pt x="441" y="5730"/>
                    </a:lnTo>
                    <a:lnTo>
                      <a:pt x="641" y="6491"/>
                    </a:lnTo>
                    <a:lnTo>
                      <a:pt x="881" y="7212"/>
                    </a:lnTo>
                    <a:lnTo>
                      <a:pt x="1162" y="7894"/>
                    </a:lnTo>
                    <a:lnTo>
                      <a:pt x="1482" y="8575"/>
                    </a:lnTo>
                    <a:lnTo>
                      <a:pt x="1843" y="9216"/>
                    </a:lnTo>
                    <a:lnTo>
                      <a:pt x="2284" y="9817"/>
                    </a:lnTo>
                    <a:lnTo>
                      <a:pt x="2724" y="10378"/>
                    </a:lnTo>
                    <a:lnTo>
                      <a:pt x="3245" y="10939"/>
                    </a:lnTo>
                    <a:lnTo>
                      <a:pt x="3806" y="11459"/>
                    </a:lnTo>
                    <a:lnTo>
                      <a:pt x="4407" y="11940"/>
                    </a:lnTo>
                    <a:lnTo>
                      <a:pt x="5048" y="12421"/>
                    </a:lnTo>
                    <a:lnTo>
                      <a:pt x="5769" y="12862"/>
                    </a:lnTo>
                    <a:lnTo>
                      <a:pt x="6531" y="13262"/>
                    </a:lnTo>
                    <a:lnTo>
                      <a:pt x="7332" y="13663"/>
                    </a:lnTo>
                    <a:lnTo>
                      <a:pt x="8214" y="14024"/>
                    </a:lnTo>
                    <a:lnTo>
                      <a:pt x="9135" y="14344"/>
                    </a:lnTo>
                    <a:lnTo>
                      <a:pt x="10137" y="14625"/>
                    </a:lnTo>
                    <a:lnTo>
                      <a:pt x="11178" y="14905"/>
                    </a:lnTo>
                    <a:lnTo>
                      <a:pt x="12260" y="15145"/>
                    </a:lnTo>
                    <a:lnTo>
                      <a:pt x="13422" y="15346"/>
                    </a:lnTo>
                    <a:lnTo>
                      <a:pt x="14664" y="15546"/>
                    </a:lnTo>
                    <a:lnTo>
                      <a:pt x="15946" y="15706"/>
                    </a:lnTo>
                    <a:lnTo>
                      <a:pt x="17308" y="15827"/>
                    </a:lnTo>
                    <a:lnTo>
                      <a:pt x="18711" y="15907"/>
                    </a:lnTo>
                    <a:lnTo>
                      <a:pt x="20193" y="15987"/>
                    </a:lnTo>
                    <a:lnTo>
                      <a:pt x="21756" y="16027"/>
                    </a:lnTo>
                    <a:lnTo>
                      <a:pt x="27886" y="16027"/>
                    </a:lnTo>
                    <a:lnTo>
                      <a:pt x="27846" y="14464"/>
                    </a:lnTo>
                    <a:lnTo>
                      <a:pt x="27846" y="13503"/>
                    </a:lnTo>
                    <a:lnTo>
                      <a:pt x="27886" y="12541"/>
                    </a:lnTo>
                    <a:lnTo>
                      <a:pt x="27966" y="11580"/>
                    </a:lnTo>
                    <a:lnTo>
                      <a:pt x="28046" y="10658"/>
                    </a:lnTo>
                    <a:lnTo>
                      <a:pt x="28166" y="9697"/>
                    </a:lnTo>
                    <a:lnTo>
                      <a:pt x="28287" y="8775"/>
                    </a:lnTo>
                    <a:lnTo>
                      <a:pt x="28487" y="7853"/>
                    </a:lnTo>
                    <a:lnTo>
                      <a:pt x="28647" y="6932"/>
                    </a:lnTo>
                    <a:lnTo>
                      <a:pt x="28888" y="6051"/>
                    </a:lnTo>
                    <a:lnTo>
                      <a:pt x="29088" y="5169"/>
                    </a:lnTo>
                    <a:lnTo>
                      <a:pt x="29368" y="4288"/>
                    </a:lnTo>
                    <a:lnTo>
                      <a:pt x="29649" y="3406"/>
                    </a:lnTo>
                    <a:lnTo>
                      <a:pt x="29969" y="2525"/>
                    </a:lnTo>
                    <a:lnTo>
                      <a:pt x="30290" y="1683"/>
                    </a:lnTo>
                    <a:lnTo>
                      <a:pt x="30650" y="842"/>
                    </a:lnTo>
                    <a:lnTo>
                      <a:pt x="310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7"/>
              <p:cNvSpPr/>
              <p:nvPr/>
            </p:nvSpPr>
            <p:spPr>
              <a:xfrm>
                <a:off x="238125" y="3710375"/>
                <a:ext cx="775300" cy="400675"/>
              </a:xfrm>
              <a:custGeom>
                <a:rect b="b" l="l" r="r" t="t"/>
                <a:pathLst>
                  <a:path extrusionOk="0" fill="none" h="16027" w="31012">
                    <a:moveTo>
                      <a:pt x="31011" y="1"/>
                    </a:moveTo>
                    <a:lnTo>
                      <a:pt x="0" y="1"/>
                    </a:lnTo>
                    <a:lnTo>
                      <a:pt x="0" y="1"/>
                    </a:lnTo>
                    <a:lnTo>
                      <a:pt x="0" y="1563"/>
                    </a:lnTo>
                    <a:lnTo>
                      <a:pt x="0" y="1563"/>
                    </a:lnTo>
                    <a:lnTo>
                      <a:pt x="0" y="2445"/>
                    </a:lnTo>
                    <a:lnTo>
                      <a:pt x="80" y="3326"/>
                    </a:lnTo>
                    <a:lnTo>
                      <a:pt x="160" y="4127"/>
                    </a:lnTo>
                    <a:lnTo>
                      <a:pt x="280" y="4969"/>
                    </a:lnTo>
                    <a:lnTo>
                      <a:pt x="441" y="5730"/>
                    </a:lnTo>
                    <a:lnTo>
                      <a:pt x="641" y="6491"/>
                    </a:lnTo>
                    <a:lnTo>
                      <a:pt x="881" y="7212"/>
                    </a:lnTo>
                    <a:lnTo>
                      <a:pt x="1162" y="7894"/>
                    </a:lnTo>
                    <a:lnTo>
                      <a:pt x="1482" y="8575"/>
                    </a:lnTo>
                    <a:lnTo>
                      <a:pt x="1843" y="9216"/>
                    </a:lnTo>
                    <a:lnTo>
                      <a:pt x="2284" y="9817"/>
                    </a:lnTo>
                    <a:lnTo>
                      <a:pt x="2724" y="10378"/>
                    </a:lnTo>
                    <a:lnTo>
                      <a:pt x="3245" y="10939"/>
                    </a:lnTo>
                    <a:lnTo>
                      <a:pt x="3806" y="11459"/>
                    </a:lnTo>
                    <a:lnTo>
                      <a:pt x="4407" y="11940"/>
                    </a:lnTo>
                    <a:lnTo>
                      <a:pt x="5048" y="12421"/>
                    </a:lnTo>
                    <a:lnTo>
                      <a:pt x="5769" y="12862"/>
                    </a:lnTo>
                    <a:lnTo>
                      <a:pt x="6531" y="13262"/>
                    </a:lnTo>
                    <a:lnTo>
                      <a:pt x="7332" y="13663"/>
                    </a:lnTo>
                    <a:lnTo>
                      <a:pt x="8214" y="14024"/>
                    </a:lnTo>
                    <a:lnTo>
                      <a:pt x="9135" y="14344"/>
                    </a:lnTo>
                    <a:lnTo>
                      <a:pt x="10137" y="14625"/>
                    </a:lnTo>
                    <a:lnTo>
                      <a:pt x="11178" y="14905"/>
                    </a:lnTo>
                    <a:lnTo>
                      <a:pt x="12260" y="15145"/>
                    </a:lnTo>
                    <a:lnTo>
                      <a:pt x="13422" y="15346"/>
                    </a:lnTo>
                    <a:lnTo>
                      <a:pt x="14664" y="15546"/>
                    </a:lnTo>
                    <a:lnTo>
                      <a:pt x="15946" y="15706"/>
                    </a:lnTo>
                    <a:lnTo>
                      <a:pt x="17308" y="15827"/>
                    </a:lnTo>
                    <a:lnTo>
                      <a:pt x="18711" y="15907"/>
                    </a:lnTo>
                    <a:lnTo>
                      <a:pt x="20193" y="15987"/>
                    </a:lnTo>
                    <a:lnTo>
                      <a:pt x="21756" y="16027"/>
                    </a:lnTo>
                    <a:lnTo>
                      <a:pt x="23398" y="16027"/>
                    </a:lnTo>
                    <a:lnTo>
                      <a:pt x="23398" y="16027"/>
                    </a:lnTo>
                    <a:lnTo>
                      <a:pt x="27886" y="16027"/>
                    </a:lnTo>
                    <a:lnTo>
                      <a:pt x="27886" y="16027"/>
                    </a:lnTo>
                    <a:lnTo>
                      <a:pt x="27846" y="14464"/>
                    </a:lnTo>
                    <a:lnTo>
                      <a:pt x="27846" y="14464"/>
                    </a:lnTo>
                    <a:lnTo>
                      <a:pt x="27846" y="13503"/>
                    </a:lnTo>
                    <a:lnTo>
                      <a:pt x="27886" y="12541"/>
                    </a:lnTo>
                    <a:lnTo>
                      <a:pt x="27966" y="11580"/>
                    </a:lnTo>
                    <a:lnTo>
                      <a:pt x="28046" y="10658"/>
                    </a:lnTo>
                    <a:lnTo>
                      <a:pt x="28166" y="9697"/>
                    </a:lnTo>
                    <a:lnTo>
                      <a:pt x="28287" y="8775"/>
                    </a:lnTo>
                    <a:lnTo>
                      <a:pt x="28487" y="7853"/>
                    </a:lnTo>
                    <a:lnTo>
                      <a:pt x="28647" y="6932"/>
                    </a:lnTo>
                    <a:lnTo>
                      <a:pt x="28888" y="6051"/>
                    </a:lnTo>
                    <a:lnTo>
                      <a:pt x="29088" y="5169"/>
                    </a:lnTo>
                    <a:lnTo>
                      <a:pt x="29368" y="4288"/>
                    </a:lnTo>
                    <a:lnTo>
                      <a:pt x="29649" y="3406"/>
                    </a:lnTo>
                    <a:lnTo>
                      <a:pt x="29969" y="2525"/>
                    </a:lnTo>
                    <a:lnTo>
                      <a:pt x="30290" y="1683"/>
                    </a:lnTo>
                    <a:lnTo>
                      <a:pt x="30650" y="842"/>
                    </a:lnTo>
                    <a:lnTo>
                      <a:pt x="3101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7"/>
              <p:cNvSpPr/>
              <p:nvPr/>
            </p:nvSpPr>
            <p:spPr>
              <a:xfrm>
                <a:off x="934250" y="3710375"/>
                <a:ext cx="85175" cy="400675"/>
              </a:xfrm>
              <a:custGeom>
                <a:rect b="b" l="l" r="r" t="t"/>
                <a:pathLst>
                  <a:path extrusionOk="0" h="16027" w="3407">
                    <a:moveTo>
                      <a:pt x="3166" y="1"/>
                    </a:moveTo>
                    <a:lnTo>
                      <a:pt x="2805" y="842"/>
                    </a:lnTo>
                    <a:lnTo>
                      <a:pt x="2445" y="1683"/>
                    </a:lnTo>
                    <a:lnTo>
                      <a:pt x="2124" y="2525"/>
                    </a:lnTo>
                    <a:lnTo>
                      <a:pt x="1804" y="3406"/>
                    </a:lnTo>
                    <a:lnTo>
                      <a:pt x="1523" y="4288"/>
                    </a:lnTo>
                    <a:lnTo>
                      <a:pt x="1243" y="5169"/>
                    </a:lnTo>
                    <a:lnTo>
                      <a:pt x="1043" y="6051"/>
                    </a:lnTo>
                    <a:lnTo>
                      <a:pt x="802" y="6932"/>
                    </a:lnTo>
                    <a:lnTo>
                      <a:pt x="642" y="7853"/>
                    </a:lnTo>
                    <a:lnTo>
                      <a:pt x="442" y="8775"/>
                    </a:lnTo>
                    <a:lnTo>
                      <a:pt x="321" y="9697"/>
                    </a:lnTo>
                    <a:lnTo>
                      <a:pt x="201" y="10658"/>
                    </a:lnTo>
                    <a:lnTo>
                      <a:pt x="121" y="11580"/>
                    </a:lnTo>
                    <a:lnTo>
                      <a:pt x="41" y="12541"/>
                    </a:lnTo>
                    <a:lnTo>
                      <a:pt x="1" y="13503"/>
                    </a:lnTo>
                    <a:lnTo>
                      <a:pt x="1" y="14464"/>
                    </a:lnTo>
                    <a:lnTo>
                      <a:pt x="41" y="16027"/>
                    </a:lnTo>
                    <a:lnTo>
                      <a:pt x="401" y="16027"/>
                    </a:lnTo>
                    <a:lnTo>
                      <a:pt x="361" y="15065"/>
                    </a:lnTo>
                    <a:lnTo>
                      <a:pt x="361" y="14064"/>
                    </a:lnTo>
                    <a:lnTo>
                      <a:pt x="361" y="13142"/>
                    </a:lnTo>
                    <a:lnTo>
                      <a:pt x="401" y="12221"/>
                    </a:lnTo>
                    <a:lnTo>
                      <a:pt x="482" y="11259"/>
                    </a:lnTo>
                    <a:lnTo>
                      <a:pt x="562" y="10378"/>
                    </a:lnTo>
                    <a:lnTo>
                      <a:pt x="682" y="9456"/>
                    </a:lnTo>
                    <a:lnTo>
                      <a:pt x="802" y="8535"/>
                    </a:lnTo>
                    <a:lnTo>
                      <a:pt x="962" y="7653"/>
                    </a:lnTo>
                    <a:lnTo>
                      <a:pt x="1163" y="6772"/>
                    </a:lnTo>
                    <a:lnTo>
                      <a:pt x="1563" y="5009"/>
                    </a:lnTo>
                    <a:lnTo>
                      <a:pt x="2084" y="3326"/>
                    </a:lnTo>
                    <a:lnTo>
                      <a:pt x="2725" y="1643"/>
                    </a:lnTo>
                    <a:lnTo>
                      <a:pt x="3406" y="1"/>
                    </a:lnTo>
                    <a:close/>
                  </a:path>
                </a:pathLst>
              </a:custGeom>
              <a:solidFill>
                <a:srgbClr val="0000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7"/>
              <p:cNvSpPr/>
              <p:nvPr/>
            </p:nvSpPr>
            <p:spPr>
              <a:xfrm>
                <a:off x="934250" y="3710375"/>
                <a:ext cx="85175" cy="400675"/>
              </a:xfrm>
              <a:custGeom>
                <a:rect b="b" l="l" r="r" t="t"/>
                <a:pathLst>
                  <a:path extrusionOk="0" fill="none" h="16027" w="3407">
                    <a:moveTo>
                      <a:pt x="3406" y="1"/>
                    </a:moveTo>
                    <a:lnTo>
                      <a:pt x="3166" y="1"/>
                    </a:lnTo>
                    <a:lnTo>
                      <a:pt x="3166" y="1"/>
                    </a:lnTo>
                    <a:lnTo>
                      <a:pt x="2805" y="842"/>
                    </a:lnTo>
                    <a:lnTo>
                      <a:pt x="2445" y="1683"/>
                    </a:lnTo>
                    <a:lnTo>
                      <a:pt x="2124" y="2525"/>
                    </a:lnTo>
                    <a:lnTo>
                      <a:pt x="1804" y="3406"/>
                    </a:lnTo>
                    <a:lnTo>
                      <a:pt x="1523" y="4288"/>
                    </a:lnTo>
                    <a:lnTo>
                      <a:pt x="1243" y="5169"/>
                    </a:lnTo>
                    <a:lnTo>
                      <a:pt x="1043" y="6051"/>
                    </a:lnTo>
                    <a:lnTo>
                      <a:pt x="802" y="6932"/>
                    </a:lnTo>
                    <a:lnTo>
                      <a:pt x="642" y="7853"/>
                    </a:lnTo>
                    <a:lnTo>
                      <a:pt x="442" y="8775"/>
                    </a:lnTo>
                    <a:lnTo>
                      <a:pt x="321" y="9697"/>
                    </a:lnTo>
                    <a:lnTo>
                      <a:pt x="201" y="10658"/>
                    </a:lnTo>
                    <a:lnTo>
                      <a:pt x="121" y="11580"/>
                    </a:lnTo>
                    <a:lnTo>
                      <a:pt x="41" y="12541"/>
                    </a:lnTo>
                    <a:lnTo>
                      <a:pt x="1" y="13503"/>
                    </a:lnTo>
                    <a:lnTo>
                      <a:pt x="1" y="14464"/>
                    </a:lnTo>
                    <a:lnTo>
                      <a:pt x="1" y="14464"/>
                    </a:lnTo>
                    <a:lnTo>
                      <a:pt x="41" y="16027"/>
                    </a:lnTo>
                    <a:lnTo>
                      <a:pt x="41" y="16027"/>
                    </a:lnTo>
                    <a:lnTo>
                      <a:pt x="401" y="16027"/>
                    </a:lnTo>
                    <a:lnTo>
                      <a:pt x="401" y="16027"/>
                    </a:lnTo>
                    <a:lnTo>
                      <a:pt x="361" y="15065"/>
                    </a:lnTo>
                    <a:lnTo>
                      <a:pt x="361" y="14064"/>
                    </a:lnTo>
                    <a:lnTo>
                      <a:pt x="361" y="14064"/>
                    </a:lnTo>
                    <a:lnTo>
                      <a:pt x="361" y="13142"/>
                    </a:lnTo>
                    <a:lnTo>
                      <a:pt x="401" y="12221"/>
                    </a:lnTo>
                    <a:lnTo>
                      <a:pt x="482" y="11259"/>
                    </a:lnTo>
                    <a:lnTo>
                      <a:pt x="562" y="10378"/>
                    </a:lnTo>
                    <a:lnTo>
                      <a:pt x="682" y="9456"/>
                    </a:lnTo>
                    <a:lnTo>
                      <a:pt x="802" y="8535"/>
                    </a:lnTo>
                    <a:lnTo>
                      <a:pt x="962" y="7653"/>
                    </a:lnTo>
                    <a:lnTo>
                      <a:pt x="1163" y="6772"/>
                    </a:lnTo>
                    <a:lnTo>
                      <a:pt x="1563" y="5009"/>
                    </a:lnTo>
                    <a:lnTo>
                      <a:pt x="2084" y="3326"/>
                    </a:lnTo>
                    <a:lnTo>
                      <a:pt x="2725" y="1643"/>
                    </a:lnTo>
                    <a:lnTo>
                      <a:pt x="3406"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7"/>
              <p:cNvSpPr/>
              <p:nvPr/>
            </p:nvSpPr>
            <p:spPr>
              <a:xfrm>
                <a:off x="7115425" y="4107025"/>
                <a:ext cx="25" cy="3025"/>
              </a:xfrm>
              <a:custGeom>
                <a:rect b="b" l="l" r="r" t="t"/>
                <a:pathLst>
                  <a:path extrusionOk="0" h="121" w="1">
                    <a:moveTo>
                      <a:pt x="0" y="121"/>
                    </a:moveTo>
                    <a:lnTo>
                      <a:pt x="0" y="121"/>
                    </a:lnTo>
                    <a:lnTo>
                      <a:pt x="0" y="121"/>
                    </a:lnTo>
                    <a:lnTo>
                      <a:pt x="0" y="121"/>
                    </a:lnTo>
                    <a:lnTo>
                      <a:pt x="0" y="121"/>
                    </a:lnTo>
                    <a:close/>
                    <a:moveTo>
                      <a:pt x="0" y="41"/>
                    </a:moveTo>
                    <a:lnTo>
                      <a:pt x="0" y="41"/>
                    </a:lnTo>
                    <a:lnTo>
                      <a:pt x="0" y="41"/>
                    </a:lnTo>
                    <a:lnTo>
                      <a:pt x="0" y="41"/>
                    </a:lnTo>
                    <a:lnTo>
                      <a:pt x="0" y="41"/>
                    </a:lnTo>
                    <a:close/>
                    <a:moveTo>
                      <a:pt x="0" y="1"/>
                    </a:moveTo>
                    <a:lnTo>
                      <a:pt x="0" y="1"/>
                    </a:lnTo>
                    <a:lnTo>
                      <a:pt x="0" y="1"/>
                    </a:lnTo>
                    <a:lnTo>
                      <a:pt x="0" y="1"/>
                    </a:lnTo>
                    <a:lnTo>
                      <a:pt x="0" y="1"/>
                    </a:lnTo>
                    <a:close/>
                  </a:path>
                </a:pathLst>
              </a:custGeom>
              <a:solidFill>
                <a:srgbClr val="C76B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7"/>
              <p:cNvSpPr/>
              <p:nvPr/>
            </p:nvSpPr>
            <p:spPr>
              <a:xfrm>
                <a:off x="7115425" y="4110025"/>
                <a:ext cx="25" cy="25"/>
              </a:xfrm>
              <a:custGeom>
                <a:rect b="b" l="l" r="r" t="t"/>
                <a:pathLst>
                  <a:path extrusionOk="0" fill="none" h="1" w="1">
                    <a:moveTo>
                      <a:pt x="0" y="1"/>
                    </a:moveTo>
                    <a:lnTo>
                      <a:pt x="0" y="1"/>
                    </a:lnTo>
                    <a:lnTo>
                      <a:pt x="0" y="1"/>
                    </a:lnTo>
                    <a:lnTo>
                      <a:pt x="0"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7"/>
              <p:cNvSpPr/>
              <p:nvPr/>
            </p:nvSpPr>
            <p:spPr>
              <a:xfrm>
                <a:off x="7115425" y="4108025"/>
                <a:ext cx="25" cy="25"/>
              </a:xfrm>
              <a:custGeom>
                <a:rect b="b" l="l" r="r" t="t"/>
                <a:pathLst>
                  <a:path extrusionOk="0" fill="none" h="1" w="1">
                    <a:moveTo>
                      <a:pt x="0" y="1"/>
                    </a:moveTo>
                    <a:lnTo>
                      <a:pt x="0" y="1"/>
                    </a:lnTo>
                    <a:lnTo>
                      <a:pt x="0" y="1"/>
                    </a:lnTo>
                    <a:lnTo>
                      <a:pt x="0"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7"/>
              <p:cNvSpPr/>
              <p:nvPr/>
            </p:nvSpPr>
            <p:spPr>
              <a:xfrm>
                <a:off x="7115425" y="4107025"/>
                <a:ext cx="25" cy="25"/>
              </a:xfrm>
              <a:custGeom>
                <a:rect b="b" l="l" r="r" t="t"/>
                <a:pathLst>
                  <a:path extrusionOk="0" fill="none" h="1" w="1">
                    <a:moveTo>
                      <a:pt x="0" y="1"/>
                    </a:moveTo>
                    <a:lnTo>
                      <a:pt x="0" y="1"/>
                    </a:lnTo>
                    <a:lnTo>
                      <a:pt x="0" y="1"/>
                    </a:lnTo>
                    <a:lnTo>
                      <a:pt x="0"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7"/>
              <p:cNvSpPr/>
              <p:nvPr/>
            </p:nvSpPr>
            <p:spPr>
              <a:xfrm>
                <a:off x="6956175" y="3710375"/>
                <a:ext cx="214375" cy="400675"/>
              </a:xfrm>
              <a:custGeom>
                <a:rect b="b" l="l" r="r" t="t"/>
                <a:pathLst>
                  <a:path extrusionOk="0" h="16027" w="8575">
                    <a:moveTo>
                      <a:pt x="0" y="1"/>
                    </a:moveTo>
                    <a:lnTo>
                      <a:pt x="361" y="842"/>
                    </a:lnTo>
                    <a:lnTo>
                      <a:pt x="721" y="1683"/>
                    </a:lnTo>
                    <a:lnTo>
                      <a:pt x="1042" y="2525"/>
                    </a:lnTo>
                    <a:lnTo>
                      <a:pt x="1322" y="3406"/>
                    </a:lnTo>
                    <a:lnTo>
                      <a:pt x="1603" y="4288"/>
                    </a:lnTo>
                    <a:lnTo>
                      <a:pt x="1883" y="5169"/>
                    </a:lnTo>
                    <a:lnTo>
                      <a:pt x="2124" y="6051"/>
                    </a:lnTo>
                    <a:lnTo>
                      <a:pt x="2324" y="6932"/>
                    </a:lnTo>
                    <a:lnTo>
                      <a:pt x="2524" y="7853"/>
                    </a:lnTo>
                    <a:lnTo>
                      <a:pt x="2684" y="8775"/>
                    </a:lnTo>
                    <a:lnTo>
                      <a:pt x="2845" y="9697"/>
                    </a:lnTo>
                    <a:lnTo>
                      <a:pt x="2925" y="10658"/>
                    </a:lnTo>
                    <a:lnTo>
                      <a:pt x="3045" y="11580"/>
                    </a:lnTo>
                    <a:lnTo>
                      <a:pt x="3085" y="12541"/>
                    </a:lnTo>
                    <a:lnTo>
                      <a:pt x="3125" y="13503"/>
                    </a:lnTo>
                    <a:lnTo>
                      <a:pt x="3165" y="14464"/>
                    </a:lnTo>
                    <a:lnTo>
                      <a:pt x="3125" y="16027"/>
                    </a:lnTo>
                    <a:lnTo>
                      <a:pt x="6330" y="16027"/>
                    </a:lnTo>
                    <a:lnTo>
                      <a:pt x="6370" y="15987"/>
                    </a:lnTo>
                    <a:lnTo>
                      <a:pt x="6370" y="15907"/>
                    </a:lnTo>
                    <a:lnTo>
                      <a:pt x="6370" y="15867"/>
                    </a:lnTo>
                    <a:lnTo>
                      <a:pt x="7092" y="11780"/>
                    </a:lnTo>
                    <a:lnTo>
                      <a:pt x="7693" y="7813"/>
                    </a:lnTo>
                    <a:lnTo>
                      <a:pt x="7973" y="5810"/>
                    </a:lnTo>
                    <a:lnTo>
                      <a:pt x="8214" y="3847"/>
                    </a:lnTo>
                    <a:lnTo>
                      <a:pt x="8414" y="1924"/>
                    </a:lnTo>
                    <a:lnTo>
                      <a:pt x="85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7"/>
              <p:cNvSpPr/>
              <p:nvPr/>
            </p:nvSpPr>
            <p:spPr>
              <a:xfrm>
                <a:off x="6956175" y="3710375"/>
                <a:ext cx="214375" cy="400675"/>
              </a:xfrm>
              <a:custGeom>
                <a:rect b="b" l="l" r="r" t="t"/>
                <a:pathLst>
                  <a:path extrusionOk="0" fill="none" h="16027" w="8575">
                    <a:moveTo>
                      <a:pt x="8574" y="1"/>
                    </a:moveTo>
                    <a:lnTo>
                      <a:pt x="0" y="1"/>
                    </a:lnTo>
                    <a:lnTo>
                      <a:pt x="0" y="1"/>
                    </a:lnTo>
                    <a:lnTo>
                      <a:pt x="361" y="842"/>
                    </a:lnTo>
                    <a:lnTo>
                      <a:pt x="721" y="1683"/>
                    </a:lnTo>
                    <a:lnTo>
                      <a:pt x="1042" y="2525"/>
                    </a:lnTo>
                    <a:lnTo>
                      <a:pt x="1322" y="3406"/>
                    </a:lnTo>
                    <a:lnTo>
                      <a:pt x="1603" y="4288"/>
                    </a:lnTo>
                    <a:lnTo>
                      <a:pt x="1883" y="5169"/>
                    </a:lnTo>
                    <a:lnTo>
                      <a:pt x="2124" y="6051"/>
                    </a:lnTo>
                    <a:lnTo>
                      <a:pt x="2324" y="6932"/>
                    </a:lnTo>
                    <a:lnTo>
                      <a:pt x="2524" y="7853"/>
                    </a:lnTo>
                    <a:lnTo>
                      <a:pt x="2684" y="8775"/>
                    </a:lnTo>
                    <a:lnTo>
                      <a:pt x="2845" y="9697"/>
                    </a:lnTo>
                    <a:lnTo>
                      <a:pt x="2925" y="10658"/>
                    </a:lnTo>
                    <a:lnTo>
                      <a:pt x="3045" y="11580"/>
                    </a:lnTo>
                    <a:lnTo>
                      <a:pt x="3085" y="12541"/>
                    </a:lnTo>
                    <a:lnTo>
                      <a:pt x="3125" y="13503"/>
                    </a:lnTo>
                    <a:lnTo>
                      <a:pt x="3165" y="14464"/>
                    </a:lnTo>
                    <a:lnTo>
                      <a:pt x="3165" y="14464"/>
                    </a:lnTo>
                    <a:lnTo>
                      <a:pt x="3125" y="16027"/>
                    </a:lnTo>
                    <a:lnTo>
                      <a:pt x="3125" y="16027"/>
                    </a:lnTo>
                    <a:lnTo>
                      <a:pt x="6330" y="16027"/>
                    </a:lnTo>
                    <a:lnTo>
                      <a:pt x="6330" y="16027"/>
                    </a:lnTo>
                    <a:lnTo>
                      <a:pt x="6370" y="15987"/>
                    </a:lnTo>
                    <a:lnTo>
                      <a:pt x="6370" y="15987"/>
                    </a:lnTo>
                    <a:lnTo>
                      <a:pt x="6370" y="15987"/>
                    </a:lnTo>
                    <a:lnTo>
                      <a:pt x="6370" y="15987"/>
                    </a:lnTo>
                    <a:lnTo>
                      <a:pt x="6370" y="15907"/>
                    </a:lnTo>
                    <a:lnTo>
                      <a:pt x="6370" y="15907"/>
                    </a:lnTo>
                    <a:lnTo>
                      <a:pt x="6370" y="15907"/>
                    </a:lnTo>
                    <a:lnTo>
                      <a:pt x="6370" y="15907"/>
                    </a:lnTo>
                    <a:lnTo>
                      <a:pt x="6370" y="15867"/>
                    </a:lnTo>
                    <a:lnTo>
                      <a:pt x="6370" y="15867"/>
                    </a:lnTo>
                    <a:lnTo>
                      <a:pt x="6370" y="15867"/>
                    </a:lnTo>
                    <a:lnTo>
                      <a:pt x="6370" y="15867"/>
                    </a:lnTo>
                    <a:lnTo>
                      <a:pt x="7092" y="11780"/>
                    </a:lnTo>
                    <a:lnTo>
                      <a:pt x="7693" y="7813"/>
                    </a:lnTo>
                    <a:lnTo>
                      <a:pt x="7973" y="5810"/>
                    </a:lnTo>
                    <a:lnTo>
                      <a:pt x="8214" y="3847"/>
                    </a:lnTo>
                    <a:lnTo>
                      <a:pt x="8414" y="1924"/>
                    </a:lnTo>
                    <a:lnTo>
                      <a:pt x="857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7"/>
              <p:cNvSpPr/>
              <p:nvPr/>
            </p:nvSpPr>
            <p:spPr>
              <a:xfrm>
                <a:off x="6949150" y="3710375"/>
                <a:ext cx="86175" cy="400675"/>
              </a:xfrm>
              <a:custGeom>
                <a:rect b="b" l="l" r="r" t="t"/>
                <a:pathLst>
                  <a:path extrusionOk="0" h="16027" w="3447">
                    <a:moveTo>
                      <a:pt x="1" y="1"/>
                    </a:moveTo>
                    <a:lnTo>
                      <a:pt x="682" y="1643"/>
                    </a:lnTo>
                    <a:lnTo>
                      <a:pt x="1283" y="3326"/>
                    </a:lnTo>
                    <a:lnTo>
                      <a:pt x="1804" y="5009"/>
                    </a:lnTo>
                    <a:lnTo>
                      <a:pt x="2244" y="6772"/>
                    </a:lnTo>
                    <a:lnTo>
                      <a:pt x="2445" y="7653"/>
                    </a:lnTo>
                    <a:lnTo>
                      <a:pt x="2605" y="8535"/>
                    </a:lnTo>
                    <a:lnTo>
                      <a:pt x="2725" y="9456"/>
                    </a:lnTo>
                    <a:lnTo>
                      <a:pt x="2845" y="10378"/>
                    </a:lnTo>
                    <a:lnTo>
                      <a:pt x="2925" y="11259"/>
                    </a:lnTo>
                    <a:lnTo>
                      <a:pt x="3005" y="12221"/>
                    </a:lnTo>
                    <a:lnTo>
                      <a:pt x="3046" y="13142"/>
                    </a:lnTo>
                    <a:lnTo>
                      <a:pt x="3046" y="14064"/>
                    </a:lnTo>
                    <a:lnTo>
                      <a:pt x="3005" y="15065"/>
                    </a:lnTo>
                    <a:lnTo>
                      <a:pt x="2965" y="16027"/>
                    </a:lnTo>
                    <a:lnTo>
                      <a:pt x="3406" y="16027"/>
                    </a:lnTo>
                    <a:lnTo>
                      <a:pt x="3446" y="14464"/>
                    </a:lnTo>
                    <a:lnTo>
                      <a:pt x="3406" y="13503"/>
                    </a:lnTo>
                    <a:lnTo>
                      <a:pt x="3366" y="12541"/>
                    </a:lnTo>
                    <a:lnTo>
                      <a:pt x="3326" y="11580"/>
                    </a:lnTo>
                    <a:lnTo>
                      <a:pt x="3206" y="10658"/>
                    </a:lnTo>
                    <a:lnTo>
                      <a:pt x="3126" y="9697"/>
                    </a:lnTo>
                    <a:lnTo>
                      <a:pt x="2965" y="8775"/>
                    </a:lnTo>
                    <a:lnTo>
                      <a:pt x="2805" y="7853"/>
                    </a:lnTo>
                    <a:lnTo>
                      <a:pt x="2605" y="6932"/>
                    </a:lnTo>
                    <a:lnTo>
                      <a:pt x="2405" y="6051"/>
                    </a:lnTo>
                    <a:lnTo>
                      <a:pt x="2164" y="5169"/>
                    </a:lnTo>
                    <a:lnTo>
                      <a:pt x="1884" y="4288"/>
                    </a:lnTo>
                    <a:lnTo>
                      <a:pt x="1603" y="3406"/>
                    </a:lnTo>
                    <a:lnTo>
                      <a:pt x="1323" y="2525"/>
                    </a:lnTo>
                    <a:lnTo>
                      <a:pt x="1002" y="1683"/>
                    </a:lnTo>
                    <a:lnTo>
                      <a:pt x="642" y="842"/>
                    </a:lnTo>
                    <a:lnTo>
                      <a:pt x="281" y="1"/>
                    </a:lnTo>
                    <a:close/>
                  </a:path>
                </a:pathLst>
              </a:custGeom>
              <a:solidFill>
                <a:srgbClr val="0000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7"/>
              <p:cNvSpPr/>
              <p:nvPr/>
            </p:nvSpPr>
            <p:spPr>
              <a:xfrm>
                <a:off x="6949150" y="3710375"/>
                <a:ext cx="86175" cy="400675"/>
              </a:xfrm>
              <a:custGeom>
                <a:rect b="b" l="l" r="r" t="t"/>
                <a:pathLst>
                  <a:path extrusionOk="0" fill="none" h="16027" w="3447">
                    <a:moveTo>
                      <a:pt x="281" y="1"/>
                    </a:moveTo>
                    <a:lnTo>
                      <a:pt x="1" y="1"/>
                    </a:lnTo>
                    <a:lnTo>
                      <a:pt x="1" y="1"/>
                    </a:lnTo>
                    <a:lnTo>
                      <a:pt x="682" y="1643"/>
                    </a:lnTo>
                    <a:lnTo>
                      <a:pt x="1283" y="3326"/>
                    </a:lnTo>
                    <a:lnTo>
                      <a:pt x="1804" y="5009"/>
                    </a:lnTo>
                    <a:lnTo>
                      <a:pt x="2244" y="6772"/>
                    </a:lnTo>
                    <a:lnTo>
                      <a:pt x="2445" y="7653"/>
                    </a:lnTo>
                    <a:lnTo>
                      <a:pt x="2605" y="8535"/>
                    </a:lnTo>
                    <a:lnTo>
                      <a:pt x="2725" y="9456"/>
                    </a:lnTo>
                    <a:lnTo>
                      <a:pt x="2845" y="10378"/>
                    </a:lnTo>
                    <a:lnTo>
                      <a:pt x="2925" y="11259"/>
                    </a:lnTo>
                    <a:lnTo>
                      <a:pt x="3005" y="12221"/>
                    </a:lnTo>
                    <a:lnTo>
                      <a:pt x="3046" y="13142"/>
                    </a:lnTo>
                    <a:lnTo>
                      <a:pt x="3046" y="14064"/>
                    </a:lnTo>
                    <a:lnTo>
                      <a:pt x="3046" y="14064"/>
                    </a:lnTo>
                    <a:lnTo>
                      <a:pt x="3005" y="15065"/>
                    </a:lnTo>
                    <a:lnTo>
                      <a:pt x="2965" y="16027"/>
                    </a:lnTo>
                    <a:lnTo>
                      <a:pt x="2965" y="16027"/>
                    </a:lnTo>
                    <a:lnTo>
                      <a:pt x="3406" y="16027"/>
                    </a:lnTo>
                    <a:lnTo>
                      <a:pt x="3406" y="16027"/>
                    </a:lnTo>
                    <a:lnTo>
                      <a:pt x="3446" y="14464"/>
                    </a:lnTo>
                    <a:lnTo>
                      <a:pt x="3446" y="14464"/>
                    </a:lnTo>
                    <a:lnTo>
                      <a:pt x="3406" y="13503"/>
                    </a:lnTo>
                    <a:lnTo>
                      <a:pt x="3366" y="12541"/>
                    </a:lnTo>
                    <a:lnTo>
                      <a:pt x="3326" y="11580"/>
                    </a:lnTo>
                    <a:lnTo>
                      <a:pt x="3206" y="10658"/>
                    </a:lnTo>
                    <a:lnTo>
                      <a:pt x="3126" y="9697"/>
                    </a:lnTo>
                    <a:lnTo>
                      <a:pt x="2965" y="8775"/>
                    </a:lnTo>
                    <a:lnTo>
                      <a:pt x="2805" y="7853"/>
                    </a:lnTo>
                    <a:lnTo>
                      <a:pt x="2605" y="6932"/>
                    </a:lnTo>
                    <a:lnTo>
                      <a:pt x="2405" y="6051"/>
                    </a:lnTo>
                    <a:lnTo>
                      <a:pt x="2164" y="5169"/>
                    </a:lnTo>
                    <a:lnTo>
                      <a:pt x="1884" y="4288"/>
                    </a:lnTo>
                    <a:lnTo>
                      <a:pt x="1603" y="3406"/>
                    </a:lnTo>
                    <a:lnTo>
                      <a:pt x="1323" y="2525"/>
                    </a:lnTo>
                    <a:lnTo>
                      <a:pt x="1002" y="1683"/>
                    </a:lnTo>
                    <a:lnTo>
                      <a:pt x="642" y="842"/>
                    </a:lnTo>
                    <a:lnTo>
                      <a:pt x="28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7"/>
              <p:cNvSpPr/>
              <p:nvPr/>
            </p:nvSpPr>
            <p:spPr>
              <a:xfrm>
                <a:off x="2576950" y="3710375"/>
                <a:ext cx="2814675" cy="400675"/>
              </a:xfrm>
              <a:custGeom>
                <a:rect b="b" l="l" r="r" t="t"/>
                <a:pathLst>
                  <a:path extrusionOk="0" h="16027" w="112587">
                    <a:moveTo>
                      <a:pt x="1" y="1"/>
                    </a:moveTo>
                    <a:lnTo>
                      <a:pt x="402" y="842"/>
                    </a:lnTo>
                    <a:lnTo>
                      <a:pt x="722" y="1683"/>
                    </a:lnTo>
                    <a:lnTo>
                      <a:pt x="1043" y="2525"/>
                    </a:lnTo>
                    <a:lnTo>
                      <a:pt x="1363" y="3406"/>
                    </a:lnTo>
                    <a:lnTo>
                      <a:pt x="1644" y="4288"/>
                    </a:lnTo>
                    <a:lnTo>
                      <a:pt x="1924" y="5169"/>
                    </a:lnTo>
                    <a:lnTo>
                      <a:pt x="2124" y="6051"/>
                    </a:lnTo>
                    <a:lnTo>
                      <a:pt x="2365" y="6932"/>
                    </a:lnTo>
                    <a:lnTo>
                      <a:pt x="2565" y="7853"/>
                    </a:lnTo>
                    <a:lnTo>
                      <a:pt x="2725" y="8775"/>
                    </a:lnTo>
                    <a:lnTo>
                      <a:pt x="2846" y="9697"/>
                    </a:lnTo>
                    <a:lnTo>
                      <a:pt x="2966" y="10658"/>
                    </a:lnTo>
                    <a:lnTo>
                      <a:pt x="3046" y="11580"/>
                    </a:lnTo>
                    <a:lnTo>
                      <a:pt x="3126" y="12541"/>
                    </a:lnTo>
                    <a:lnTo>
                      <a:pt x="3166" y="13503"/>
                    </a:lnTo>
                    <a:lnTo>
                      <a:pt x="3166" y="14464"/>
                    </a:lnTo>
                    <a:lnTo>
                      <a:pt x="3126" y="16027"/>
                    </a:lnTo>
                    <a:lnTo>
                      <a:pt x="109461" y="16027"/>
                    </a:lnTo>
                    <a:lnTo>
                      <a:pt x="109421" y="14464"/>
                    </a:lnTo>
                    <a:lnTo>
                      <a:pt x="109421" y="13503"/>
                    </a:lnTo>
                    <a:lnTo>
                      <a:pt x="109461" y="12541"/>
                    </a:lnTo>
                    <a:lnTo>
                      <a:pt x="109541" y="11580"/>
                    </a:lnTo>
                    <a:lnTo>
                      <a:pt x="109621" y="10658"/>
                    </a:lnTo>
                    <a:lnTo>
                      <a:pt x="109741" y="9697"/>
                    </a:lnTo>
                    <a:lnTo>
                      <a:pt x="109902" y="8775"/>
                    </a:lnTo>
                    <a:lnTo>
                      <a:pt x="110062" y="7853"/>
                    </a:lnTo>
                    <a:lnTo>
                      <a:pt x="110262" y="6932"/>
                    </a:lnTo>
                    <a:lnTo>
                      <a:pt x="110463" y="6051"/>
                    </a:lnTo>
                    <a:lnTo>
                      <a:pt x="110703" y="5169"/>
                    </a:lnTo>
                    <a:lnTo>
                      <a:pt x="110943" y="4288"/>
                    </a:lnTo>
                    <a:lnTo>
                      <a:pt x="111224" y="3406"/>
                    </a:lnTo>
                    <a:lnTo>
                      <a:pt x="111544" y="2525"/>
                    </a:lnTo>
                    <a:lnTo>
                      <a:pt x="111865" y="1683"/>
                    </a:lnTo>
                    <a:lnTo>
                      <a:pt x="112225" y="842"/>
                    </a:lnTo>
                    <a:lnTo>
                      <a:pt x="1125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7"/>
              <p:cNvSpPr/>
              <p:nvPr/>
            </p:nvSpPr>
            <p:spPr>
              <a:xfrm>
                <a:off x="2576950" y="3710375"/>
                <a:ext cx="2814675" cy="400675"/>
              </a:xfrm>
              <a:custGeom>
                <a:rect b="b" l="l" r="r" t="t"/>
                <a:pathLst>
                  <a:path extrusionOk="0" fill="none" h="16027" w="112587">
                    <a:moveTo>
                      <a:pt x="112586" y="1"/>
                    </a:moveTo>
                    <a:lnTo>
                      <a:pt x="1" y="1"/>
                    </a:lnTo>
                    <a:lnTo>
                      <a:pt x="1" y="1"/>
                    </a:lnTo>
                    <a:lnTo>
                      <a:pt x="402" y="842"/>
                    </a:lnTo>
                    <a:lnTo>
                      <a:pt x="722" y="1683"/>
                    </a:lnTo>
                    <a:lnTo>
                      <a:pt x="1043" y="2525"/>
                    </a:lnTo>
                    <a:lnTo>
                      <a:pt x="1363" y="3406"/>
                    </a:lnTo>
                    <a:lnTo>
                      <a:pt x="1644" y="4288"/>
                    </a:lnTo>
                    <a:lnTo>
                      <a:pt x="1924" y="5169"/>
                    </a:lnTo>
                    <a:lnTo>
                      <a:pt x="2124" y="6051"/>
                    </a:lnTo>
                    <a:lnTo>
                      <a:pt x="2365" y="6932"/>
                    </a:lnTo>
                    <a:lnTo>
                      <a:pt x="2565" y="7853"/>
                    </a:lnTo>
                    <a:lnTo>
                      <a:pt x="2725" y="8775"/>
                    </a:lnTo>
                    <a:lnTo>
                      <a:pt x="2846" y="9697"/>
                    </a:lnTo>
                    <a:lnTo>
                      <a:pt x="2966" y="10658"/>
                    </a:lnTo>
                    <a:lnTo>
                      <a:pt x="3046" y="11580"/>
                    </a:lnTo>
                    <a:lnTo>
                      <a:pt x="3126" y="12541"/>
                    </a:lnTo>
                    <a:lnTo>
                      <a:pt x="3166" y="13503"/>
                    </a:lnTo>
                    <a:lnTo>
                      <a:pt x="3166" y="14464"/>
                    </a:lnTo>
                    <a:lnTo>
                      <a:pt x="3166" y="14464"/>
                    </a:lnTo>
                    <a:lnTo>
                      <a:pt x="3126" y="16027"/>
                    </a:lnTo>
                    <a:lnTo>
                      <a:pt x="3126" y="16027"/>
                    </a:lnTo>
                    <a:lnTo>
                      <a:pt x="109461" y="16027"/>
                    </a:lnTo>
                    <a:lnTo>
                      <a:pt x="109461" y="16027"/>
                    </a:lnTo>
                    <a:lnTo>
                      <a:pt x="109421" y="14464"/>
                    </a:lnTo>
                    <a:lnTo>
                      <a:pt x="109421" y="14464"/>
                    </a:lnTo>
                    <a:lnTo>
                      <a:pt x="109421" y="13503"/>
                    </a:lnTo>
                    <a:lnTo>
                      <a:pt x="109461" y="12541"/>
                    </a:lnTo>
                    <a:lnTo>
                      <a:pt x="109541" y="11580"/>
                    </a:lnTo>
                    <a:lnTo>
                      <a:pt x="109621" y="10658"/>
                    </a:lnTo>
                    <a:lnTo>
                      <a:pt x="109741" y="9697"/>
                    </a:lnTo>
                    <a:lnTo>
                      <a:pt x="109902" y="8775"/>
                    </a:lnTo>
                    <a:lnTo>
                      <a:pt x="110062" y="7853"/>
                    </a:lnTo>
                    <a:lnTo>
                      <a:pt x="110262" y="6932"/>
                    </a:lnTo>
                    <a:lnTo>
                      <a:pt x="110463" y="6051"/>
                    </a:lnTo>
                    <a:lnTo>
                      <a:pt x="110703" y="5169"/>
                    </a:lnTo>
                    <a:lnTo>
                      <a:pt x="110943" y="4288"/>
                    </a:lnTo>
                    <a:lnTo>
                      <a:pt x="111224" y="3406"/>
                    </a:lnTo>
                    <a:lnTo>
                      <a:pt x="111544" y="2525"/>
                    </a:lnTo>
                    <a:lnTo>
                      <a:pt x="111865" y="1683"/>
                    </a:lnTo>
                    <a:lnTo>
                      <a:pt x="112225" y="842"/>
                    </a:lnTo>
                    <a:lnTo>
                      <a:pt x="112586"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7"/>
              <p:cNvSpPr/>
              <p:nvPr/>
            </p:nvSpPr>
            <p:spPr>
              <a:xfrm>
                <a:off x="2569950" y="3710375"/>
                <a:ext cx="86175" cy="400675"/>
              </a:xfrm>
              <a:custGeom>
                <a:rect b="b" l="l" r="r" t="t"/>
                <a:pathLst>
                  <a:path extrusionOk="0" h="16027" w="3447">
                    <a:moveTo>
                      <a:pt x="0" y="1"/>
                    </a:moveTo>
                    <a:lnTo>
                      <a:pt x="682" y="1643"/>
                    </a:lnTo>
                    <a:lnTo>
                      <a:pt x="1323" y="3326"/>
                    </a:lnTo>
                    <a:lnTo>
                      <a:pt x="1843" y="5009"/>
                    </a:lnTo>
                    <a:lnTo>
                      <a:pt x="2244" y="6772"/>
                    </a:lnTo>
                    <a:lnTo>
                      <a:pt x="2444" y="7653"/>
                    </a:lnTo>
                    <a:lnTo>
                      <a:pt x="2605" y="8535"/>
                    </a:lnTo>
                    <a:lnTo>
                      <a:pt x="2725" y="9456"/>
                    </a:lnTo>
                    <a:lnTo>
                      <a:pt x="2845" y="10378"/>
                    </a:lnTo>
                    <a:lnTo>
                      <a:pt x="2925" y="11259"/>
                    </a:lnTo>
                    <a:lnTo>
                      <a:pt x="3005" y="12221"/>
                    </a:lnTo>
                    <a:lnTo>
                      <a:pt x="3045" y="13142"/>
                    </a:lnTo>
                    <a:lnTo>
                      <a:pt x="3045" y="14064"/>
                    </a:lnTo>
                    <a:lnTo>
                      <a:pt x="3045" y="15065"/>
                    </a:lnTo>
                    <a:lnTo>
                      <a:pt x="3005" y="16027"/>
                    </a:lnTo>
                    <a:lnTo>
                      <a:pt x="3406" y="16027"/>
                    </a:lnTo>
                    <a:lnTo>
                      <a:pt x="3446" y="14464"/>
                    </a:lnTo>
                    <a:lnTo>
                      <a:pt x="3446" y="13503"/>
                    </a:lnTo>
                    <a:lnTo>
                      <a:pt x="3406" y="12541"/>
                    </a:lnTo>
                    <a:lnTo>
                      <a:pt x="3326" y="11580"/>
                    </a:lnTo>
                    <a:lnTo>
                      <a:pt x="3246" y="10658"/>
                    </a:lnTo>
                    <a:lnTo>
                      <a:pt x="3126" y="9697"/>
                    </a:lnTo>
                    <a:lnTo>
                      <a:pt x="3005" y="8775"/>
                    </a:lnTo>
                    <a:lnTo>
                      <a:pt x="2845" y="7853"/>
                    </a:lnTo>
                    <a:lnTo>
                      <a:pt x="2645" y="6932"/>
                    </a:lnTo>
                    <a:lnTo>
                      <a:pt x="2404" y="6051"/>
                    </a:lnTo>
                    <a:lnTo>
                      <a:pt x="2204" y="5169"/>
                    </a:lnTo>
                    <a:lnTo>
                      <a:pt x="1924" y="4288"/>
                    </a:lnTo>
                    <a:lnTo>
                      <a:pt x="1643" y="3406"/>
                    </a:lnTo>
                    <a:lnTo>
                      <a:pt x="1323" y="2525"/>
                    </a:lnTo>
                    <a:lnTo>
                      <a:pt x="1002" y="1683"/>
                    </a:lnTo>
                    <a:lnTo>
                      <a:pt x="682" y="842"/>
                    </a:lnTo>
                    <a:lnTo>
                      <a:pt x="281" y="1"/>
                    </a:lnTo>
                    <a:close/>
                  </a:path>
                </a:pathLst>
              </a:custGeom>
              <a:solidFill>
                <a:srgbClr val="0000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7"/>
              <p:cNvSpPr/>
              <p:nvPr/>
            </p:nvSpPr>
            <p:spPr>
              <a:xfrm>
                <a:off x="2569950" y="3710375"/>
                <a:ext cx="86175" cy="400675"/>
              </a:xfrm>
              <a:custGeom>
                <a:rect b="b" l="l" r="r" t="t"/>
                <a:pathLst>
                  <a:path extrusionOk="0" fill="none" h="16027" w="3447">
                    <a:moveTo>
                      <a:pt x="281" y="1"/>
                    </a:moveTo>
                    <a:lnTo>
                      <a:pt x="0" y="1"/>
                    </a:lnTo>
                    <a:lnTo>
                      <a:pt x="0" y="1"/>
                    </a:lnTo>
                    <a:lnTo>
                      <a:pt x="682" y="1643"/>
                    </a:lnTo>
                    <a:lnTo>
                      <a:pt x="1323" y="3326"/>
                    </a:lnTo>
                    <a:lnTo>
                      <a:pt x="1843" y="5009"/>
                    </a:lnTo>
                    <a:lnTo>
                      <a:pt x="2244" y="6772"/>
                    </a:lnTo>
                    <a:lnTo>
                      <a:pt x="2444" y="7653"/>
                    </a:lnTo>
                    <a:lnTo>
                      <a:pt x="2605" y="8535"/>
                    </a:lnTo>
                    <a:lnTo>
                      <a:pt x="2725" y="9456"/>
                    </a:lnTo>
                    <a:lnTo>
                      <a:pt x="2845" y="10378"/>
                    </a:lnTo>
                    <a:lnTo>
                      <a:pt x="2925" y="11259"/>
                    </a:lnTo>
                    <a:lnTo>
                      <a:pt x="3005" y="12221"/>
                    </a:lnTo>
                    <a:lnTo>
                      <a:pt x="3045" y="13142"/>
                    </a:lnTo>
                    <a:lnTo>
                      <a:pt x="3045" y="14064"/>
                    </a:lnTo>
                    <a:lnTo>
                      <a:pt x="3045" y="14064"/>
                    </a:lnTo>
                    <a:lnTo>
                      <a:pt x="3045" y="15065"/>
                    </a:lnTo>
                    <a:lnTo>
                      <a:pt x="3005" y="16027"/>
                    </a:lnTo>
                    <a:lnTo>
                      <a:pt x="3005" y="16027"/>
                    </a:lnTo>
                    <a:lnTo>
                      <a:pt x="3406" y="16027"/>
                    </a:lnTo>
                    <a:lnTo>
                      <a:pt x="3406" y="16027"/>
                    </a:lnTo>
                    <a:lnTo>
                      <a:pt x="3446" y="14464"/>
                    </a:lnTo>
                    <a:lnTo>
                      <a:pt x="3446" y="14464"/>
                    </a:lnTo>
                    <a:lnTo>
                      <a:pt x="3446" y="13503"/>
                    </a:lnTo>
                    <a:lnTo>
                      <a:pt x="3406" y="12541"/>
                    </a:lnTo>
                    <a:lnTo>
                      <a:pt x="3326" y="11580"/>
                    </a:lnTo>
                    <a:lnTo>
                      <a:pt x="3246" y="10658"/>
                    </a:lnTo>
                    <a:lnTo>
                      <a:pt x="3126" y="9697"/>
                    </a:lnTo>
                    <a:lnTo>
                      <a:pt x="3005" y="8775"/>
                    </a:lnTo>
                    <a:lnTo>
                      <a:pt x="2845" y="7853"/>
                    </a:lnTo>
                    <a:lnTo>
                      <a:pt x="2645" y="6932"/>
                    </a:lnTo>
                    <a:lnTo>
                      <a:pt x="2404" y="6051"/>
                    </a:lnTo>
                    <a:lnTo>
                      <a:pt x="2204" y="5169"/>
                    </a:lnTo>
                    <a:lnTo>
                      <a:pt x="1924" y="4288"/>
                    </a:lnTo>
                    <a:lnTo>
                      <a:pt x="1643" y="3406"/>
                    </a:lnTo>
                    <a:lnTo>
                      <a:pt x="1323" y="2525"/>
                    </a:lnTo>
                    <a:lnTo>
                      <a:pt x="1002" y="1683"/>
                    </a:lnTo>
                    <a:lnTo>
                      <a:pt x="682" y="842"/>
                    </a:lnTo>
                    <a:lnTo>
                      <a:pt x="28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7"/>
              <p:cNvSpPr/>
              <p:nvPr/>
            </p:nvSpPr>
            <p:spPr>
              <a:xfrm>
                <a:off x="5312450" y="3710375"/>
                <a:ext cx="86175" cy="400675"/>
              </a:xfrm>
              <a:custGeom>
                <a:rect b="b" l="l" r="r" t="t"/>
                <a:pathLst>
                  <a:path extrusionOk="0" h="16027" w="3447">
                    <a:moveTo>
                      <a:pt x="3166" y="1"/>
                    </a:moveTo>
                    <a:lnTo>
                      <a:pt x="2805" y="842"/>
                    </a:lnTo>
                    <a:lnTo>
                      <a:pt x="2445" y="1683"/>
                    </a:lnTo>
                    <a:lnTo>
                      <a:pt x="2124" y="2525"/>
                    </a:lnTo>
                    <a:lnTo>
                      <a:pt x="1804" y="3406"/>
                    </a:lnTo>
                    <a:lnTo>
                      <a:pt x="1523" y="4288"/>
                    </a:lnTo>
                    <a:lnTo>
                      <a:pt x="1283" y="5169"/>
                    </a:lnTo>
                    <a:lnTo>
                      <a:pt x="1043" y="6051"/>
                    </a:lnTo>
                    <a:lnTo>
                      <a:pt x="842" y="6932"/>
                    </a:lnTo>
                    <a:lnTo>
                      <a:pt x="642" y="7853"/>
                    </a:lnTo>
                    <a:lnTo>
                      <a:pt x="482" y="8775"/>
                    </a:lnTo>
                    <a:lnTo>
                      <a:pt x="321" y="9697"/>
                    </a:lnTo>
                    <a:lnTo>
                      <a:pt x="201" y="10658"/>
                    </a:lnTo>
                    <a:lnTo>
                      <a:pt x="121" y="11580"/>
                    </a:lnTo>
                    <a:lnTo>
                      <a:pt x="41" y="12541"/>
                    </a:lnTo>
                    <a:lnTo>
                      <a:pt x="1" y="13503"/>
                    </a:lnTo>
                    <a:lnTo>
                      <a:pt x="1" y="14464"/>
                    </a:lnTo>
                    <a:lnTo>
                      <a:pt x="41" y="16027"/>
                    </a:lnTo>
                    <a:lnTo>
                      <a:pt x="442" y="16027"/>
                    </a:lnTo>
                    <a:lnTo>
                      <a:pt x="402" y="15065"/>
                    </a:lnTo>
                    <a:lnTo>
                      <a:pt x="402" y="14064"/>
                    </a:lnTo>
                    <a:lnTo>
                      <a:pt x="402" y="13142"/>
                    </a:lnTo>
                    <a:lnTo>
                      <a:pt x="442" y="12221"/>
                    </a:lnTo>
                    <a:lnTo>
                      <a:pt x="522" y="11259"/>
                    </a:lnTo>
                    <a:lnTo>
                      <a:pt x="602" y="10378"/>
                    </a:lnTo>
                    <a:lnTo>
                      <a:pt x="722" y="9456"/>
                    </a:lnTo>
                    <a:lnTo>
                      <a:pt x="842" y="8535"/>
                    </a:lnTo>
                    <a:lnTo>
                      <a:pt x="1003" y="7653"/>
                    </a:lnTo>
                    <a:lnTo>
                      <a:pt x="1163" y="6772"/>
                    </a:lnTo>
                    <a:lnTo>
                      <a:pt x="1603" y="5009"/>
                    </a:lnTo>
                    <a:lnTo>
                      <a:pt x="2124" y="3326"/>
                    </a:lnTo>
                    <a:lnTo>
                      <a:pt x="2725" y="1643"/>
                    </a:lnTo>
                    <a:lnTo>
                      <a:pt x="3447" y="1"/>
                    </a:lnTo>
                    <a:close/>
                  </a:path>
                </a:pathLst>
              </a:custGeom>
              <a:solidFill>
                <a:srgbClr val="0000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7"/>
              <p:cNvSpPr/>
              <p:nvPr/>
            </p:nvSpPr>
            <p:spPr>
              <a:xfrm>
                <a:off x="5312450" y="3710375"/>
                <a:ext cx="86175" cy="400675"/>
              </a:xfrm>
              <a:custGeom>
                <a:rect b="b" l="l" r="r" t="t"/>
                <a:pathLst>
                  <a:path extrusionOk="0" fill="none" h="16027" w="3447">
                    <a:moveTo>
                      <a:pt x="3447" y="1"/>
                    </a:moveTo>
                    <a:lnTo>
                      <a:pt x="3166" y="1"/>
                    </a:lnTo>
                    <a:lnTo>
                      <a:pt x="3166" y="1"/>
                    </a:lnTo>
                    <a:lnTo>
                      <a:pt x="2805" y="842"/>
                    </a:lnTo>
                    <a:lnTo>
                      <a:pt x="2445" y="1683"/>
                    </a:lnTo>
                    <a:lnTo>
                      <a:pt x="2124" y="2525"/>
                    </a:lnTo>
                    <a:lnTo>
                      <a:pt x="1804" y="3406"/>
                    </a:lnTo>
                    <a:lnTo>
                      <a:pt x="1523" y="4288"/>
                    </a:lnTo>
                    <a:lnTo>
                      <a:pt x="1283" y="5169"/>
                    </a:lnTo>
                    <a:lnTo>
                      <a:pt x="1043" y="6051"/>
                    </a:lnTo>
                    <a:lnTo>
                      <a:pt x="842" y="6932"/>
                    </a:lnTo>
                    <a:lnTo>
                      <a:pt x="642" y="7853"/>
                    </a:lnTo>
                    <a:lnTo>
                      <a:pt x="482" y="8775"/>
                    </a:lnTo>
                    <a:lnTo>
                      <a:pt x="321" y="9697"/>
                    </a:lnTo>
                    <a:lnTo>
                      <a:pt x="201" y="10658"/>
                    </a:lnTo>
                    <a:lnTo>
                      <a:pt x="121" y="11580"/>
                    </a:lnTo>
                    <a:lnTo>
                      <a:pt x="41" y="12541"/>
                    </a:lnTo>
                    <a:lnTo>
                      <a:pt x="1" y="13503"/>
                    </a:lnTo>
                    <a:lnTo>
                      <a:pt x="1" y="14464"/>
                    </a:lnTo>
                    <a:lnTo>
                      <a:pt x="1" y="14464"/>
                    </a:lnTo>
                    <a:lnTo>
                      <a:pt x="41" y="16027"/>
                    </a:lnTo>
                    <a:lnTo>
                      <a:pt x="41" y="16027"/>
                    </a:lnTo>
                    <a:lnTo>
                      <a:pt x="442" y="16027"/>
                    </a:lnTo>
                    <a:lnTo>
                      <a:pt x="442" y="16027"/>
                    </a:lnTo>
                    <a:lnTo>
                      <a:pt x="402" y="15065"/>
                    </a:lnTo>
                    <a:lnTo>
                      <a:pt x="402" y="14064"/>
                    </a:lnTo>
                    <a:lnTo>
                      <a:pt x="402" y="14064"/>
                    </a:lnTo>
                    <a:lnTo>
                      <a:pt x="402" y="13142"/>
                    </a:lnTo>
                    <a:lnTo>
                      <a:pt x="442" y="12221"/>
                    </a:lnTo>
                    <a:lnTo>
                      <a:pt x="522" y="11259"/>
                    </a:lnTo>
                    <a:lnTo>
                      <a:pt x="602" y="10378"/>
                    </a:lnTo>
                    <a:lnTo>
                      <a:pt x="722" y="9456"/>
                    </a:lnTo>
                    <a:lnTo>
                      <a:pt x="842" y="8535"/>
                    </a:lnTo>
                    <a:lnTo>
                      <a:pt x="1003" y="7653"/>
                    </a:lnTo>
                    <a:lnTo>
                      <a:pt x="1163" y="6772"/>
                    </a:lnTo>
                    <a:lnTo>
                      <a:pt x="1603" y="5009"/>
                    </a:lnTo>
                    <a:lnTo>
                      <a:pt x="2124" y="3326"/>
                    </a:lnTo>
                    <a:lnTo>
                      <a:pt x="2725" y="1643"/>
                    </a:lnTo>
                    <a:lnTo>
                      <a:pt x="3447"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7"/>
              <p:cNvSpPr/>
              <p:nvPr/>
            </p:nvSpPr>
            <p:spPr>
              <a:xfrm>
                <a:off x="805050" y="928800"/>
                <a:ext cx="1574600" cy="1222050"/>
              </a:xfrm>
              <a:custGeom>
                <a:rect b="b" l="l" r="r" t="t"/>
                <a:pathLst>
                  <a:path extrusionOk="0" h="48882" w="62984">
                    <a:moveTo>
                      <a:pt x="62864" y="1"/>
                    </a:moveTo>
                    <a:lnTo>
                      <a:pt x="61261" y="41"/>
                    </a:lnTo>
                    <a:lnTo>
                      <a:pt x="58176" y="81"/>
                    </a:lnTo>
                    <a:lnTo>
                      <a:pt x="55171" y="201"/>
                    </a:lnTo>
                    <a:lnTo>
                      <a:pt x="53689" y="321"/>
                    </a:lnTo>
                    <a:lnTo>
                      <a:pt x="52246" y="441"/>
                    </a:lnTo>
                    <a:lnTo>
                      <a:pt x="50764" y="602"/>
                    </a:lnTo>
                    <a:lnTo>
                      <a:pt x="49321" y="802"/>
                    </a:lnTo>
                    <a:lnTo>
                      <a:pt x="47919" y="1002"/>
                    </a:lnTo>
                    <a:lnTo>
                      <a:pt x="46477" y="1203"/>
                    </a:lnTo>
                    <a:lnTo>
                      <a:pt x="45115" y="1443"/>
                    </a:lnTo>
                    <a:lnTo>
                      <a:pt x="43712" y="1724"/>
                    </a:lnTo>
                    <a:lnTo>
                      <a:pt x="42350" y="2004"/>
                    </a:lnTo>
                    <a:lnTo>
                      <a:pt x="41028" y="2325"/>
                    </a:lnTo>
                    <a:lnTo>
                      <a:pt x="39666" y="2685"/>
                    </a:lnTo>
                    <a:lnTo>
                      <a:pt x="38343" y="3046"/>
                    </a:lnTo>
                    <a:lnTo>
                      <a:pt x="37061" y="3406"/>
                    </a:lnTo>
                    <a:lnTo>
                      <a:pt x="35779" y="3847"/>
                    </a:lnTo>
                    <a:lnTo>
                      <a:pt x="34537" y="4248"/>
                    </a:lnTo>
                    <a:lnTo>
                      <a:pt x="33295" y="4728"/>
                    </a:lnTo>
                    <a:lnTo>
                      <a:pt x="32053" y="5209"/>
                    </a:lnTo>
                    <a:lnTo>
                      <a:pt x="30851" y="5730"/>
                    </a:lnTo>
                    <a:lnTo>
                      <a:pt x="29649" y="6251"/>
                    </a:lnTo>
                    <a:lnTo>
                      <a:pt x="28487" y="6812"/>
                    </a:lnTo>
                    <a:lnTo>
                      <a:pt x="27325" y="7373"/>
                    </a:lnTo>
                    <a:lnTo>
                      <a:pt x="26203" y="7974"/>
                    </a:lnTo>
                    <a:lnTo>
                      <a:pt x="25082" y="8615"/>
                    </a:lnTo>
                    <a:lnTo>
                      <a:pt x="24000" y="9256"/>
                    </a:lnTo>
                    <a:lnTo>
                      <a:pt x="22918" y="9937"/>
                    </a:lnTo>
                    <a:lnTo>
                      <a:pt x="21876" y="10618"/>
                    </a:lnTo>
                    <a:lnTo>
                      <a:pt x="20835" y="11339"/>
                    </a:lnTo>
                    <a:lnTo>
                      <a:pt x="19833" y="12061"/>
                    </a:lnTo>
                    <a:lnTo>
                      <a:pt x="18831" y="12862"/>
                    </a:lnTo>
                    <a:lnTo>
                      <a:pt x="17870" y="13623"/>
                    </a:lnTo>
                    <a:lnTo>
                      <a:pt x="16908" y="14464"/>
                    </a:lnTo>
                    <a:lnTo>
                      <a:pt x="15987" y="15306"/>
                    </a:lnTo>
                    <a:lnTo>
                      <a:pt x="15105" y="16187"/>
                    </a:lnTo>
                    <a:lnTo>
                      <a:pt x="14224" y="17069"/>
                    </a:lnTo>
                    <a:lnTo>
                      <a:pt x="13342" y="17990"/>
                    </a:lnTo>
                    <a:lnTo>
                      <a:pt x="12541" y="18912"/>
                    </a:lnTo>
                    <a:lnTo>
                      <a:pt x="11700" y="19873"/>
                    </a:lnTo>
                    <a:lnTo>
                      <a:pt x="10938" y="20875"/>
                    </a:lnTo>
                    <a:lnTo>
                      <a:pt x="10137" y="21877"/>
                    </a:lnTo>
                    <a:lnTo>
                      <a:pt x="9416" y="22918"/>
                    </a:lnTo>
                    <a:lnTo>
                      <a:pt x="8695" y="23960"/>
                    </a:lnTo>
                    <a:lnTo>
                      <a:pt x="8013" y="25082"/>
                    </a:lnTo>
                    <a:lnTo>
                      <a:pt x="7332" y="26164"/>
                    </a:lnTo>
                    <a:lnTo>
                      <a:pt x="6691" y="27326"/>
                    </a:lnTo>
                    <a:lnTo>
                      <a:pt x="6090" y="28488"/>
                    </a:lnTo>
                    <a:lnTo>
                      <a:pt x="5489" y="29649"/>
                    </a:lnTo>
                    <a:lnTo>
                      <a:pt x="4928" y="30851"/>
                    </a:lnTo>
                    <a:lnTo>
                      <a:pt x="4367" y="32093"/>
                    </a:lnTo>
                    <a:lnTo>
                      <a:pt x="3847" y="33376"/>
                    </a:lnTo>
                    <a:lnTo>
                      <a:pt x="3366" y="34658"/>
                    </a:lnTo>
                    <a:lnTo>
                      <a:pt x="2925" y="35980"/>
                    </a:lnTo>
                    <a:lnTo>
                      <a:pt x="2484" y="37302"/>
                    </a:lnTo>
                    <a:lnTo>
                      <a:pt x="2084" y="38664"/>
                    </a:lnTo>
                    <a:lnTo>
                      <a:pt x="1683" y="40026"/>
                    </a:lnTo>
                    <a:lnTo>
                      <a:pt x="1322" y="41469"/>
                    </a:lnTo>
                    <a:lnTo>
                      <a:pt x="1002" y="42871"/>
                    </a:lnTo>
                    <a:lnTo>
                      <a:pt x="721" y="44354"/>
                    </a:lnTo>
                    <a:lnTo>
                      <a:pt x="441" y="45836"/>
                    </a:lnTo>
                    <a:lnTo>
                      <a:pt x="201" y="47359"/>
                    </a:lnTo>
                    <a:lnTo>
                      <a:pt x="0" y="48881"/>
                    </a:lnTo>
                    <a:lnTo>
                      <a:pt x="62984" y="48761"/>
                    </a:lnTo>
                    <a:lnTo>
                      <a:pt x="6286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7"/>
              <p:cNvSpPr/>
              <p:nvPr/>
            </p:nvSpPr>
            <p:spPr>
              <a:xfrm>
                <a:off x="2577950" y="930800"/>
                <a:ext cx="2218675" cy="1219025"/>
              </a:xfrm>
              <a:custGeom>
                <a:rect b="b" l="l" r="r" t="t"/>
                <a:pathLst>
                  <a:path extrusionOk="0" h="48761" w="88747">
                    <a:moveTo>
                      <a:pt x="1" y="1"/>
                    </a:moveTo>
                    <a:lnTo>
                      <a:pt x="1" y="48761"/>
                    </a:lnTo>
                    <a:lnTo>
                      <a:pt x="88747" y="48761"/>
                    </a:lnTo>
                    <a:lnTo>
                      <a:pt x="641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7"/>
              <p:cNvSpPr/>
              <p:nvPr/>
            </p:nvSpPr>
            <p:spPr>
              <a:xfrm>
                <a:off x="4428000" y="930800"/>
                <a:ext cx="1237075" cy="1219025"/>
              </a:xfrm>
              <a:custGeom>
                <a:rect b="b" l="l" r="r" t="t"/>
                <a:pathLst>
                  <a:path extrusionOk="0" h="48761" w="49483">
                    <a:moveTo>
                      <a:pt x="1" y="1"/>
                    </a:moveTo>
                    <a:lnTo>
                      <a:pt x="24601" y="48761"/>
                    </a:lnTo>
                    <a:lnTo>
                      <a:pt x="49482" y="48761"/>
                    </a:lnTo>
                    <a:lnTo>
                      <a:pt x="1318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7"/>
              <p:cNvSpPr/>
              <p:nvPr/>
            </p:nvSpPr>
            <p:spPr>
              <a:xfrm>
                <a:off x="1074500" y="2636600"/>
                <a:ext cx="152275" cy="152275"/>
              </a:xfrm>
              <a:custGeom>
                <a:rect b="b" l="l" r="r" t="t"/>
                <a:pathLst>
                  <a:path extrusionOk="0" h="6091" w="6091">
                    <a:moveTo>
                      <a:pt x="0" y="1"/>
                    </a:moveTo>
                    <a:lnTo>
                      <a:pt x="0" y="6091"/>
                    </a:lnTo>
                    <a:lnTo>
                      <a:pt x="6090" y="6091"/>
                    </a:lnTo>
                    <a:lnTo>
                      <a:pt x="6090" y="1"/>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7"/>
              <p:cNvSpPr/>
              <p:nvPr/>
            </p:nvSpPr>
            <p:spPr>
              <a:xfrm>
                <a:off x="768975" y="2636600"/>
                <a:ext cx="152275" cy="152275"/>
              </a:xfrm>
              <a:custGeom>
                <a:rect b="b" l="l" r="r" t="t"/>
                <a:pathLst>
                  <a:path extrusionOk="0" h="6091" w="6091">
                    <a:moveTo>
                      <a:pt x="1" y="1"/>
                    </a:moveTo>
                    <a:lnTo>
                      <a:pt x="1" y="6091"/>
                    </a:lnTo>
                    <a:lnTo>
                      <a:pt x="6091" y="6091"/>
                    </a:lnTo>
                    <a:lnTo>
                      <a:pt x="6091" y="1"/>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7"/>
              <p:cNvSpPr/>
              <p:nvPr/>
            </p:nvSpPr>
            <p:spPr>
              <a:xfrm>
                <a:off x="2295500" y="2636600"/>
                <a:ext cx="153275" cy="152275"/>
              </a:xfrm>
              <a:custGeom>
                <a:rect b="b" l="l" r="r" t="t"/>
                <a:pathLst>
                  <a:path extrusionOk="0" h="6091" w="6131">
                    <a:moveTo>
                      <a:pt x="0" y="1"/>
                    </a:moveTo>
                    <a:lnTo>
                      <a:pt x="0" y="6091"/>
                    </a:lnTo>
                    <a:lnTo>
                      <a:pt x="6130" y="6091"/>
                    </a:lnTo>
                    <a:lnTo>
                      <a:pt x="6130" y="1"/>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7"/>
              <p:cNvSpPr/>
              <p:nvPr/>
            </p:nvSpPr>
            <p:spPr>
              <a:xfrm>
                <a:off x="1684500" y="2636600"/>
                <a:ext cx="153275" cy="152275"/>
              </a:xfrm>
              <a:custGeom>
                <a:rect b="b" l="l" r="r" t="t"/>
                <a:pathLst>
                  <a:path extrusionOk="0" h="6091" w="6131">
                    <a:moveTo>
                      <a:pt x="0" y="1"/>
                    </a:moveTo>
                    <a:lnTo>
                      <a:pt x="0" y="6091"/>
                    </a:lnTo>
                    <a:lnTo>
                      <a:pt x="6130" y="6091"/>
                    </a:lnTo>
                    <a:lnTo>
                      <a:pt x="6130" y="1"/>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7"/>
              <p:cNvSpPr/>
              <p:nvPr/>
            </p:nvSpPr>
            <p:spPr>
              <a:xfrm>
                <a:off x="1990000" y="2636600"/>
                <a:ext cx="153275" cy="152275"/>
              </a:xfrm>
              <a:custGeom>
                <a:rect b="b" l="l" r="r" t="t"/>
                <a:pathLst>
                  <a:path extrusionOk="0" h="6091" w="6131">
                    <a:moveTo>
                      <a:pt x="0" y="1"/>
                    </a:moveTo>
                    <a:lnTo>
                      <a:pt x="0" y="6091"/>
                    </a:lnTo>
                    <a:lnTo>
                      <a:pt x="6130" y="6091"/>
                    </a:lnTo>
                    <a:lnTo>
                      <a:pt x="6130" y="1"/>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7"/>
              <p:cNvSpPr/>
              <p:nvPr/>
            </p:nvSpPr>
            <p:spPr>
              <a:xfrm>
                <a:off x="293200" y="2761825"/>
                <a:ext cx="18050" cy="27050"/>
              </a:xfrm>
              <a:custGeom>
                <a:rect b="b" l="l" r="r" t="t"/>
                <a:pathLst>
                  <a:path extrusionOk="0" h="1082" w="722">
                    <a:moveTo>
                      <a:pt x="722" y="0"/>
                    </a:moveTo>
                    <a:lnTo>
                      <a:pt x="361" y="521"/>
                    </a:lnTo>
                    <a:lnTo>
                      <a:pt x="1" y="1082"/>
                    </a:lnTo>
                    <a:lnTo>
                      <a:pt x="722" y="1082"/>
                    </a:lnTo>
                    <a:lnTo>
                      <a:pt x="722" y="0"/>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7"/>
              <p:cNvSpPr/>
              <p:nvPr/>
            </p:nvSpPr>
            <p:spPr>
              <a:xfrm>
                <a:off x="1380000" y="2636600"/>
                <a:ext cx="152275" cy="152275"/>
              </a:xfrm>
              <a:custGeom>
                <a:rect b="b" l="l" r="r" t="t"/>
                <a:pathLst>
                  <a:path extrusionOk="0" h="6091" w="6091">
                    <a:moveTo>
                      <a:pt x="0" y="1"/>
                    </a:moveTo>
                    <a:lnTo>
                      <a:pt x="0" y="6091"/>
                    </a:lnTo>
                    <a:lnTo>
                      <a:pt x="6090" y="6091"/>
                    </a:lnTo>
                    <a:lnTo>
                      <a:pt x="6090" y="1"/>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7"/>
              <p:cNvSpPr/>
              <p:nvPr/>
            </p:nvSpPr>
            <p:spPr>
              <a:xfrm>
                <a:off x="463475" y="2636600"/>
                <a:ext cx="153275" cy="152275"/>
              </a:xfrm>
              <a:custGeom>
                <a:rect b="b" l="l" r="r" t="t"/>
                <a:pathLst>
                  <a:path extrusionOk="0" h="6091" w="6131">
                    <a:moveTo>
                      <a:pt x="1" y="1"/>
                    </a:moveTo>
                    <a:lnTo>
                      <a:pt x="1" y="6091"/>
                    </a:lnTo>
                    <a:lnTo>
                      <a:pt x="6131" y="6091"/>
                    </a:lnTo>
                    <a:lnTo>
                      <a:pt x="6131" y="1"/>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7"/>
              <p:cNvSpPr/>
              <p:nvPr/>
            </p:nvSpPr>
            <p:spPr>
              <a:xfrm>
                <a:off x="1532250" y="2788850"/>
                <a:ext cx="152275" cy="153300"/>
              </a:xfrm>
              <a:custGeom>
                <a:rect b="b" l="l" r="r" t="t"/>
                <a:pathLst>
                  <a:path extrusionOk="0" h="6132" w="6091">
                    <a:moveTo>
                      <a:pt x="0" y="1"/>
                    </a:moveTo>
                    <a:lnTo>
                      <a:pt x="0" y="6131"/>
                    </a:lnTo>
                    <a:lnTo>
                      <a:pt x="6090" y="6131"/>
                    </a:lnTo>
                    <a:lnTo>
                      <a:pt x="6090" y="1"/>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7"/>
              <p:cNvSpPr/>
              <p:nvPr/>
            </p:nvSpPr>
            <p:spPr>
              <a:xfrm>
                <a:off x="1837750" y="2788850"/>
                <a:ext cx="152275" cy="153300"/>
              </a:xfrm>
              <a:custGeom>
                <a:rect b="b" l="l" r="r" t="t"/>
                <a:pathLst>
                  <a:path extrusionOk="0" h="6132" w="6091">
                    <a:moveTo>
                      <a:pt x="0" y="1"/>
                    </a:moveTo>
                    <a:lnTo>
                      <a:pt x="0" y="6131"/>
                    </a:lnTo>
                    <a:lnTo>
                      <a:pt x="6090" y="6131"/>
                    </a:lnTo>
                    <a:lnTo>
                      <a:pt x="6090" y="1"/>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7"/>
              <p:cNvSpPr/>
              <p:nvPr/>
            </p:nvSpPr>
            <p:spPr>
              <a:xfrm>
                <a:off x="2143250" y="2788850"/>
                <a:ext cx="152275" cy="153300"/>
              </a:xfrm>
              <a:custGeom>
                <a:rect b="b" l="l" r="r" t="t"/>
                <a:pathLst>
                  <a:path extrusionOk="0" h="6132" w="6091">
                    <a:moveTo>
                      <a:pt x="0" y="1"/>
                    </a:moveTo>
                    <a:lnTo>
                      <a:pt x="0" y="6131"/>
                    </a:lnTo>
                    <a:lnTo>
                      <a:pt x="6090" y="6131"/>
                    </a:lnTo>
                    <a:lnTo>
                      <a:pt x="6090" y="1"/>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7"/>
              <p:cNvSpPr/>
              <p:nvPr/>
            </p:nvSpPr>
            <p:spPr>
              <a:xfrm>
                <a:off x="2448750" y="2788850"/>
                <a:ext cx="152275" cy="153300"/>
              </a:xfrm>
              <a:custGeom>
                <a:rect b="b" l="l" r="r" t="t"/>
                <a:pathLst>
                  <a:path extrusionOk="0" h="6132" w="6091">
                    <a:moveTo>
                      <a:pt x="0" y="1"/>
                    </a:moveTo>
                    <a:lnTo>
                      <a:pt x="0" y="6131"/>
                    </a:lnTo>
                    <a:lnTo>
                      <a:pt x="6090" y="6131"/>
                    </a:lnTo>
                    <a:lnTo>
                      <a:pt x="6090" y="1"/>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7"/>
              <p:cNvSpPr/>
              <p:nvPr/>
            </p:nvSpPr>
            <p:spPr>
              <a:xfrm>
                <a:off x="616725" y="2788850"/>
                <a:ext cx="152275" cy="153300"/>
              </a:xfrm>
              <a:custGeom>
                <a:rect b="b" l="l" r="r" t="t"/>
                <a:pathLst>
                  <a:path extrusionOk="0" h="6132" w="6091">
                    <a:moveTo>
                      <a:pt x="1" y="1"/>
                    </a:moveTo>
                    <a:lnTo>
                      <a:pt x="1" y="6131"/>
                    </a:lnTo>
                    <a:lnTo>
                      <a:pt x="6091" y="6131"/>
                    </a:lnTo>
                    <a:lnTo>
                      <a:pt x="6091" y="1"/>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7"/>
              <p:cNvSpPr/>
              <p:nvPr/>
            </p:nvSpPr>
            <p:spPr>
              <a:xfrm>
                <a:off x="311225" y="2788850"/>
                <a:ext cx="152275" cy="153300"/>
              </a:xfrm>
              <a:custGeom>
                <a:rect b="b" l="l" r="r" t="t"/>
                <a:pathLst>
                  <a:path extrusionOk="0" h="6132" w="6091">
                    <a:moveTo>
                      <a:pt x="1" y="1"/>
                    </a:moveTo>
                    <a:lnTo>
                      <a:pt x="1" y="6131"/>
                    </a:lnTo>
                    <a:lnTo>
                      <a:pt x="6091" y="6131"/>
                    </a:lnTo>
                    <a:lnTo>
                      <a:pt x="6091" y="1"/>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7"/>
              <p:cNvSpPr/>
              <p:nvPr/>
            </p:nvSpPr>
            <p:spPr>
              <a:xfrm>
                <a:off x="921225" y="2788850"/>
                <a:ext cx="153300" cy="153300"/>
              </a:xfrm>
              <a:custGeom>
                <a:rect b="b" l="l" r="r" t="t"/>
                <a:pathLst>
                  <a:path extrusionOk="0" h="6132" w="6132">
                    <a:moveTo>
                      <a:pt x="1" y="1"/>
                    </a:moveTo>
                    <a:lnTo>
                      <a:pt x="1" y="6131"/>
                    </a:lnTo>
                    <a:lnTo>
                      <a:pt x="6131" y="6131"/>
                    </a:lnTo>
                    <a:lnTo>
                      <a:pt x="6131" y="1"/>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7"/>
              <p:cNvSpPr/>
              <p:nvPr/>
            </p:nvSpPr>
            <p:spPr>
              <a:xfrm>
                <a:off x="1226750" y="2788850"/>
                <a:ext cx="153275" cy="153300"/>
              </a:xfrm>
              <a:custGeom>
                <a:rect b="b" l="l" r="r" t="t"/>
                <a:pathLst>
                  <a:path extrusionOk="0" h="6132" w="6131">
                    <a:moveTo>
                      <a:pt x="0" y="1"/>
                    </a:moveTo>
                    <a:lnTo>
                      <a:pt x="0" y="6131"/>
                    </a:lnTo>
                    <a:lnTo>
                      <a:pt x="6130" y="6131"/>
                    </a:lnTo>
                    <a:lnTo>
                      <a:pt x="6130" y="1"/>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7"/>
              <p:cNvSpPr/>
              <p:nvPr/>
            </p:nvSpPr>
            <p:spPr>
              <a:xfrm>
                <a:off x="5654025" y="2636600"/>
                <a:ext cx="153275" cy="152275"/>
              </a:xfrm>
              <a:custGeom>
                <a:rect b="b" l="l" r="r" t="t"/>
                <a:pathLst>
                  <a:path extrusionOk="0" h="6091" w="6131">
                    <a:moveTo>
                      <a:pt x="0" y="1"/>
                    </a:moveTo>
                    <a:lnTo>
                      <a:pt x="0" y="6091"/>
                    </a:lnTo>
                    <a:lnTo>
                      <a:pt x="6130" y="6091"/>
                    </a:lnTo>
                    <a:lnTo>
                      <a:pt x="6130" y="1"/>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7"/>
              <p:cNvSpPr/>
              <p:nvPr/>
            </p:nvSpPr>
            <p:spPr>
              <a:xfrm>
                <a:off x="5959525" y="2636600"/>
                <a:ext cx="153275" cy="152275"/>
              </a:xfrm>
              <a:custGeom>
                <a:rect b="b" l="l" r="r" t="t"/>
                <a:pathLst>
                  <a:path extrusionOk="0" h="6091" w="6131">
                    <a:moveTo>
                      <a:pt x="0" y="1"/>
                    </a:moveTo>
                    <a:lnTo>
                      <a:pt x="0" y="6091"/>
                    </a:lnTo>
                    <a:lnTo>
                      <a:pt x="6131" y="6091"/>
                    </a:lnTo>
                    <a:lnTo>
                      <a:pt x="6131" y="1"/>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7"/>
              <p:cNvSpPr/>
              <p:nvPr/>
            </p:nvSpPr>
            <p:spPr>
              <a:xfrm>
                <a:off x="5348525" y="2636600"/>
                <a:ext cx="153275" cy="152275"/>
              </a:xfrm>
              <a:custGeom>
                <a:rect b="b" l="l" r="r" t="t"/>
                <a:pathLst>
                  <a:path extrusionOk="0" h="6091" w="6131">
                    <a:moveTo>
                      <a:pt x="0" y="1"/>
                    </a:moveTo>
                    <a:lnTo>
                      <a:pt x="0" y="6091"/>
                    </a:lnTo>
                    <a:lnTo>
                      <a:pt x="6130" y="6091"/>
                    </a:lnTo>
                    <a:lnTo>
                      <a:pt x="6130" y="1"/>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7"/>
              <p:cNvSpPr/>
              <p:nvPr/>
            </p:nvSpPr>
            <p:spPr>
              <a:xfrm>
                <a:off x="6265025" y="2636600"/>
                <a:ext cx="152275" cy="152275"/>
              </a:xfrm>
              <a:custGeom>
                <a:rect b="b" l="l" r="r" t="t"/>
                <a:pathLst>
                  <a:path extrusionOk="0" h="6091" w="6091">
                    <a:moveTo>
                      <a:pt x="1" y="1"/>
                    </a:moveTo>
                    <a:lnTo>
                      <a:pt x="1" y="6091"/>
                    </a:lnTo>
                    <a:lnTo>
                      <a:pt x="6091" y="6091"/>
                    </a:lnTo>
                    <a:lnTo>
                      <a:pt x="6091" y="1"/>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7"/>
              <p:cNvSpPr/>
              <p:nvPr/>
            </p:nvSpPr>
            <p:spPr>
              <a:xfrm>
                <a:off x="5044025" y="2636600"/>
                <a:ext cx="152275" cy="152275"/>
              </a:xfrm>
              <a:custGeom>
                <a:rect b="b" l="l" r="r" t="t"/>
                <a:pathLst>
                  <a:path extrusionOk="0" h="6091" w="6091">
                    <a:moveTo>
                      <a:pt x="0" y="1"/>
                    </a:moveTo>
                    <a:lnTo>
                      <a:pt x="0" y="6091"/>
                    </a:lnTo>
                    <a:lnTo>
                      <a:pt x="6090" y="6091"/>
                    </a:lnTo>
                    <a:lnTo>
                      <a:pt x="6090" y="1"/>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7"/>
              <p:cNvSpPr/>
              <p:nvPr/>
            </p:nvSpPr>
            <p:spPr>
              <a:xfrm>
                <a:off x="6876025" y="2775850"/>
                <a:ext cx="18050" cy="13025"/>
              </a:xfrm>
              <a:custGeom>
                <a:rect b="b" l="l" r="r" t="t"/>
                <a:pathLst>
                  <a:path extrusionOk="0" h="521" w="722">
                    <a:moveTo>
                      <a:pt x="1" y="0"/>
                    </a:moveTo>
                    <a:lnTo>
                      <a:pt x="1" y="521"/>
                    </a:lnTo>
                    <a:lnTo>
                      <a:pt x="722" y="521"/>
                    </a:lnTo>
                    <a:lnTo>
                      <a:pt x="1" y="0"/>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7"/>
              <p:cNvSpPr/>
              <p:nvPr/>
            </p:nvSpPr>
            <p:spPr>
              <a:xfrm>
                <a:off x="6570525" y="2636600"/>
                <a:ext cx="152275" cy="152275"/>
              </a:xfrm>
              <a:custGeom>
                <a:rect b="b" l="l" r="r" t="t"/>
                <a:pathLst>
                  <a:path extrusionOk="0" h="6091" w="6091">
                    <a:moveTo>
                      <a:pt x="1" y="1"/>
                    </a:moveTo>
                    <a:lnTo>
                      <a:pt x="1" y="6091"/>
                    </a:lnTo>
                    <a:lnTo>
                      <a:pt x="6091" y="6091"/>
                    </a:lnTo>
                    <a:lnTo>
                      <a:pt x="6091" y="1804"/>
                    </a:lnTo>
                    <a:lnTo>
                      <a:pt x="4208" y="882"/>
                    </a:lnTo>
                    <a:lnTo>
                      <a:pt x="2284" y="1"/>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7"/>
              <p:cNvSpPr/>
              <p:nvPr/>
            </p:nvSpPr>
            <p:spPr>
              <a:xfrm>
                <a:off x="3516500" y="2636600"/>
                <a:ext cx="153275" cy="152275"/>
              </a:xfrm>
              <a:custGeom>
                <a:rect b="b" l="l" r="r" t="t"/>
                <a:pathLst>
                  <a:path extrusionOk="0" h="6091" w="6131">
                    <a:moveTo>
                      <a:pt x="1" y="1"/>
                    </a:moveTo>
                    <a:lnTo>
                      <a:pt x="1" y="6091"/>
                    </a:lnTo>
                    <a:lnTo>
                      <a:pt x="6131" y="6091"/>
                    </a:lnTo>
                    <a:lnTo>
                      <a:pt x="6131" y="1"/>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7"/>
              <p:cNvSpPr/>
              <p:nvPr/>
            </p:nvSpPr>
            <p:spPr>
              <a:xfrm>
                <a:off x="2601000" y="2636600"/>
                <a:ext cx="152275" cy="152275"/>
              </a:xfrm>
              <a:custGeom>
                <a:rect b="b" l="l" r="r" t="t"/>
                <a:pathLst>
                  <a:path extrusionOk="0" h="6091" w="6091">
                    <a:moveTo>
                      <a:pt x="0" y="1"/>
                    </a:moveTo>
                    <a:lnTo>
                      <a:pt x="0" y="6091"/>
                    </a:lnTo>
                    <a:lnTo>
                      <a:pt x="6090" y="6091"/>
                    </a:lnTo>
                    <a:lnTo>
                      <a:pt x="6090" y="1"/>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7"/>
              <p:cNvSpPr/>
              <p:nvPr/>
            </p:nvSpPr>
            <p:spPr>
              <a:xfrm>
                <a:off x="2906500" y="2636600"/>
                <a:ext cx="152275" cy="152275"/>
              </a:xfrm>
              <a:custGeom>
                <a:rect b="b" l="l" r="r" t="t"/>
                <a:pathLst>
                  <a:path extrusionOk="0" h="6091" w="6091">
                    <a:moveTo>
                      <a:pt x="1" y="1"/>
                    </a:moveTo>
                    <a:lnTo>
                      <a:pt x="1" y="6091"/>
                    </a:lnTo>
                    <a:lnTo>
                      <a:pt x="6091" y="6091"/>
                    </a:lnTo>
                    <a:lnTo>
                      <a:pt x="6091" y="1"/>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7"/>
              <p:cNvSpPr/>
              <p:nvPr/>
            </p:nvSpPr>
            <p:spPr>
              <a:xfrm>
                <a:off x="4738525" y="2636600"/>
                <a:ext cx="152275" cy="152275"/>
              </a:xfrm>
              <a:custGeom>
                <a:rect b="b" l="l" r="r" t="t"/>
                <a:pathLst>
                  <a:path extrusionOk="0" h="6091" w="6091">
                    <a:moveTo>
                      <a:pt x="0" y="1"/>
                    </a:moveTo>
                    <a:lnTo>
                      <a:pt x="0" y="6091"/>
                    </a:lnTo>
                    <a:lnTo>
                      <a:pt x="6090" y="6091"/>
                    </a:lnTo>
                    <a:lnTo>
                      <a:pt x="6090" y="1"/>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7"/>
              <p:cNvSpPr/>
              <p:nvPr/>
            </p:nvSpPr>
            <p:spPr>
              <a:xfrm>
                <a:off x="3822000" y="2636600"/>
                <a:ext cx="153275" cy="152275"/>
              </a:xfrm>
              <a:custGeom>
                <a:rect b="b" l="l" r="r" t="t"/>
                <a:pathLst>
                  <a:path extrusionOk="0" h="6091" w="6131">
                    <a:moveTo>
                      <a:pt x="1" y="1"/>
                    </a:moveTo>
                    <a:lnTo>
                      <a:pt x="1" y="6091"/>
                    </a:lnTo>
                    <a:lnTo>
                      <a:pt x="6131" y="6091"/>
                    </a:lnTo>
                    <a:lnTo>
                      <a:pt x="6131" y="1"/>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7"/>
              <p:cNvSpPr/>
              <p:nvPr/>
            </p:nvSpPr>
            <p:spPr>
              <a:xfrm>
                <a:off x="4433000" y="2636600"/>
                <a:ext cx="152275" cy="152275"/>
              </a:xfrm>
              <a:custGeom>
                <a:rect b="b" l="l" r="r" t="t"/>
                <a:pathLst>
                  <a:path extrusionOk="0" h="6091" w="6091">
                    <a:moveTo>
                      <a:pt x="1" y="1"/>
                    </a:moveTo>
                    <a:lnTo>
                      <a:pt x="1" y="6091"/>
                    </a:lnTo>
                    <a:lnTo>
                      <a:pt x="6091" y="6091"/>
                    </a:lnTo>
                    <a:lnTo>
                      <a:pt x="6091" y="1"/>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7"/>
              <p:cNvSpPr/>
              <p:nvPr/>
            </p:nvSpPr>
            <p:spPr>
              <a:xfrm>
                <a:off x="4127500" y="2636600"/>
                <a:ext cx="153275" cy="152275"/>
              </a:xfrm>
              <a:custGeom>
                <a:rect b="b" l="l" r="r" t="t"/>
                <a:pathLst>
                  <a:path extrusionOk="0" h="6091" w="6131">
                    <a:moveTo>
                      <a:pt x="1" y="1"/>
                    </a:moveTo>
                    <a:lnTo>
                      <a:pt x="1" y="6091"/>
                    </a:lnTo>
                    <a:lnTo>
                      <a:pt x="6131" y="6091"/>
                    </a:lnTo>
                    <a:lnTo>
                      <a:pt x="6131" y="1"/>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7"/>
              <p:cNvSpPr/>
              <p:nvPr/>
            </p:nvSpPr>
            <p:spPr>
              <a:xfrm>
                <a:off x="3212000" y="2636600"/>
                <a:ext cx="152275" cy="152275"/>
              </a:xfrm>
              <a:custGeom>
                <a:rect b="b" l="l" r="r" t="t"/>
                <a:pathLst>
                  <a:path extrusionOk="0" h="6091" w="6091">
                    <a:moveTo>
                      <a:pt x="1" y="1"/>
                    </a:moveTo>
                    <a:lnTo>
                      <a:pt x="1" y="6091"/>
                    </a:lnTo>
                    <a:lnTo>
                      <a:pt x="6091" y="6091"/>
                    </a:lnTo>
                    <a:lnTo>
                      <a:pt x="6091" y="1"/>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7"/>
              <p:cNvSpPr/>
              <p:nvPr/>
            </p:nvSpPr>
            <p:spPr>
              <a:xfrm>
                <a:off x="6112775" y="2788850"/>
                <a:ext cx="152275" cy="153300"/>
              </a:xfrm>
              <a:custGeom>
                <a:rect b="b" l="l" r="r" t="t"/>
                <a:pathLst>
                  <a:path extrusionOk="0" h="6132" w="6091">
                    <a:moveTo>
                      <a:pt x="1" y="1"/>
                    </a:moveTo>
                    <a:lnTo>
                      <a:pt x="1" y="6131"/>
                    </a:lnTo>
                    <a:lnTo>
                      <a:pt x="6091" y="6131"/>
                    </a:lnTo>
                    <a:lnTo>
                      <a:pt x="6091" y="1"/>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7"/>
              <p:cNvSpPr/>
              <p:nvPr/>
            </p:nvSpPr>
            <p:spPr>
              <a:xfrm>
                <a:off x="3975250" y="2788850"/>
                <a:ext cx="152275" cy="153300"/>
              </a:xfrm>
              <a:custGeom>
                <a:rect b="b" l="l" r="r" t="t"/>
                <a:pathLst>
                  <a:path extrusionOk="0" h="6132" w="6091">
                    <a:moveTo>
                      <a:pt x="1" y="1"/>
                    </a:moveTo>
                    <a:lnTo>
                      <a:pt x="1" y="6131"/>
                    </a:lnTo>
                    <a:lnTo>
                      <a:pt x="6091" y="6131"/>
                    </a:lnTo>
                    <a:lnTo>
                      <a:pt x="6091" y="1"/>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7"/>
              <p:cNvSpPr/>
              <p:nvPr/>
            </p:nvSpPr>
            <p:spPr>
              <a:xfrm>
                <a:off x="4890775" y="2788850"/>
                <a:ext cx="153275" cy="153300"/>
              </a:xfrm>
              <a:custGeom>
                <a:rect b="b" l="l" r="r" t="t"/>
                <a:pathLst>
                  <a:path extrusionOk="0" h="6132" w="6131">
                    <a:moveTo>
                      <a:pt x="0" y="1"/>
                    </a:moveTo>
                    <a:lnTo>
                      <a:pt x="0" y="6131"/>
                    </a:lnTo>
                    <a:lnTo>
                      <a:pt x="6130" y="6131"/>
                    </a:lnTo>
                    <a:lnTo>
                      <a:pt x="6130" y="1"/>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7"/>
              <p:cNvSpPr/>
              <p:nvPr/>
            </p:nvSpPr>
            <p:spPr>
              <a:xfrm>
                <a:off x="3364250" y="2788850"/>
                <a:ext cx="152275" cy="153300"/>
              </a:xfrm>
              <a:custGeom>
                <a:rect b="b" l="l" r="r" t="t"/>
                <a:pathLst>
                  <a:path extrusionOk="0" h="6132" w="6091">
                    <a:moveTo>
                      <a:pt x="1" y="1"/>
                    </a:moveTo>
                    <a:lnTo>
                      <a:pt x="1" y="6131"/>
                    </a:lnTo>
                    <a:lnTo>
                      <a:pt x="6091" y="6131"/>
                    </a:lnTo>
                    <a:lnTo>
                      <a:pt x="6091" y="1"/>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7"/>
              <p:cNvSpPr/>
              <p:nvPr/>
            </p:nvSpPr>
            <p:spPr>
              <a:xfrm>
                <a:off x="5807275" y="2788850"/>
                <a:ext cx="152275" cy="153300"/>
              </a:xfrm>
              <a:custGeom>
                <a:rect b="b" l="l" r="r" t="t"/>
                <a:pathLst>
                  <a:path extrusionOk="0" h="6132" w="6091">
                    <a:moveTo>
                      <a:pt x="0" y="1"/>
                    </a:moveTo>
                    <a:lnTo>
                      <a:pt x="0" y="6131"/>
                    </a:lnTo>
                    <a:lnTo>
                      <a:pt x="6090" y="6131"/>
                    </a:lnTo>
                    <a:lnTo>
                      <a:pt x="6090" y="1"/>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7"/>
              <p:cNvSpPr/>
              <p:nvPr/>
            </p:nvSpPr>
            <p:spPr>
              <a:xfrm>
                <a:off x="3669750" y="2788850"/>
                <a:ext cx="152275" cy="153300"/>
              </a:xfrm>
              <a:custGeom>
                <a:rect b="b" l="l" r="r" t="t"/>
                <a:pathLst>
                  <a:path extrusionOk="0" h="6132" w="6091">
                    <a:moveTo>
                      <a:pt x="1" y="1"/>
                    </a:moveTo>
                    <a:lnTo>
                      <a:pt x="1" y="6131"/>
                    </a:lnTo>
                    <a:lnTo>
                      <a:pt x="6091" y="6131"/>
                    </a:lnTo>
                    <a:lnTo>
                      <a:pt x="6091" y="1"/>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7"/>
              <p:cNvSpPr/>
              <p:nvPr/>
            </p:nvSpPr>
            <p:spPr>
              <a:xfrm>
                <a:off x="5196275" y="2788850"/>
                <a:ext cx="152275" cy="153300"/>
              </a:xfrm>
              <a:custGeom>
                <a:rect b="b" l="l" r="r" t="t"/>
                <a:pathLst>
                  <a:path extrusionOk="0" h="6132" w="6091">
                    <a:moveTo>
                      <a:pt x="0" y="1"/>
                    </a:moveTo>
                    <a:lnTo>
                      <a:pt x="0" y="6131"/>
                    </a:lnTo>
                    <a:lnTo>
                      <a:pt x="6090" y="6131"/>
                    </a:lnTo>
                    <a:lnTo>
                      <a:pt x="6090" y="1"/>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7"/>
              <p:cNvSpPr/>
              <p:nvPr/>
            </p:nvSpPr>
            <p:spPr>
              <a:xfrm>
                <a:off x="4585275" y="2788850"/>
                <a:ext cx="153275" cy="153300"/>
              </a:xfrm>
              <a:custGeom>
                <a:rect b="b" l="l" r="r" t="t"/>
                <a:pathLst>
                  <a:path extrusionOk="0" h="6132" w="6131">
                    <a:moveTo>
                      <a:pt x="0" y="1"/>
                    </a:moveTo>
                    <a:lnTo>
                      <a:pt x="0" y="6131"/>
                    </a:lnTo>
                    <a:lnTo>
                      <a:pt x="6130" y="6131"/>
                    </a:lnTo>
                    <a:lnTo>
                      <a:pt x="6130" y="1"/>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7"/>
              <p:cNvSpPr/>
              <p:nvPr/>
            </p:nvSpPr>
            <p:spPr>
              <a:xfrm>
                <a:off x="5501775" y="2788850"/>
                <a:ext cx="152275" cy="153300"/>
              </a:xfrm>
              <a:custGeom>
                <a:rect b="b" l="l" r="r" t="t"/>
                <a:pathLst>
                  <a:path extrusionOk="0" h="6132" w="6091">
                    <a:moveTo>
                      <a:pt x="0" y="1"/>
                    </a:moveTo>
                    <a:lnTo>
                      <a:pt x="0" y="6131"/>
                    </a:lnTo>
                    <a:lnTo>
                      <a:pt x="6090" y="6131"/>
                    </a:lnTo>
                    <a:lnTo>
                      <a:pt x="6090" y="1"/>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7"/>
              <p:cNvSpPr/>
              <p:nvPr/>
            </p:nvSpPr>
            <p:spPr>
              <a:xfrm>
                <a:off x="4280750" y="2788850"/>
                <a:ext cx="152275" cy="153300"/>
              </a:xfrm>
              <a:custGeom>
                <a:rect b="b" l="l" r="r" t="t"/>
                <a:pathLst>
                  <a:path extrusionOk="0" h="6132" w="6091">
                    <a:moveTo>
                      <a:pt x="1" y="1"/>
                    </a:moveTo>
                    <a:lnTo>
                      <a:pt x="1" y="6131"/>
                    </a:lnTo>
                    <a:lnTo>
                      <a:pt x="6091" y="6131"/>
                    </a:lnTo>
                    <a:lnTo>
                      <a:pt x="6091" y="1"/>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7"/>
              <p:cNvSpPr/>
              <p:nvPr/>
            </p:nvSpPr>
            <p:spPr>
              <a:xfrm>
                <a:off x="6417275" y="2788850"/>
                <a:ext cx="153275" cy="153300"/>
              </a:xfrm>
              <a:custGeom>
                <a:rect b="b" l="l" r="r" t="t"/>
                <a:pathLst>
                  <a:path extrusionOk="0" h="6132" w="6131">
                    <a:moveTo>
                      <a:pt x="1" y="1"/>
                    </a:moveTo>
                    <a:lnTo>
                      <a:pt x="1" y="6131"/>
                    </a:lnTo>
                    <a:lnTo>
                      <a:pt x="6131" y="6131"/>
                    </a:lnTo>
                    <a:lnTo>
                      <a:pt x="6131" y="1"/>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7"/>
              <p:cNvSpPr/>
              <p:nvPr/>
            </p:nvSpPr>
            <p:spPr>
              <a:xfrm>
                <a:off x="3058750" y="2788850"/>
                <a:ext cx="153275" cy="153300"/>
              </a:xfrm>
              <a:custGeom>
                <a:rect b="b" l="l" r="r" t="t"/>
                <a:pathLst>
                  <a:path extrusionOk="0" h="6132" w="6131">
                    <a:moveTo>
                      <a:pt x="1" y="1"/>
                    </a:moveTo>
                    <a:lnTo>
                      <a:pt x="1" y="6131"/>
                    </a:lnTo>
                    <a:lnTo>
                      <a:pt x="6131" y="6131"/>
                    </a:lnTo>
                    <a:lnTo>
                      <a:pt x="6131" y="1"/>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7"/>
              <p:cNvSpPr/>
              <p:nvPr/>
            </p:nvSpPr>
            <p:spPr>
              <a:xfrm>
                <a:off x="2753250" y="2788850"/>
                <a:ext cx="153275" cy="153300"/>
              </a:xfrm>
              <a:custGeom>
                <a:rect b="b" l="l" r="r" t="t"/>
                <a:pathLst>
                  <a:path extrusionOk="0" h="6132" w="6131">
                    <a:moveTo>
                      <a:pt x="0" y="1"/>
                    </a:moveTo>
                    <a:lnTo>
                      <a:pt x="0" y="6131"/>
                    </a:lnTo>
                    <a:lnTo>
                      <a:pt x="6131" y="6131"/>
                    </a:lnTo>
                    <a:lnTo>
                      <a:pt x="6131" y="1"/>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7"/>
              <p:cNvSpPr/>
              <p:nvPr/>
            </p:nvSpPr>
            <p:spPr>
              <a:xfrm>
                <a:off x="7028275" y="2911075"/>
                <a:ext cx="23075" cy="31075"/>
              </a:xfrm>
              <a:custGeom>
                <a:rect b="b" l="l" r="r" t="t"/>
                <a:pathLst>
                  <a:path extrusionOk="0" h="1243" w="923">
                    <a:moveTo>
                      <a:pt x="1" y="0"/>
                    </a:moveTo>
                    <a:lnTo>
                      <a:pt x="1" y="1242"/>
                    </a:lnTo>
                    <a:lnTo>
                      <a:pt x="922" y="1242"/>
                    </a:lnTo>
                    <a:lnTo>
                      <a:pt x="482" y="601"/>
                    </a:lnTo>
                    <a:lnTo>
                      <a:pt x="1" y="0"/>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7"/>
              <p:cNvSpPr/>
              <p:nvPr/>
            </p:nvSpPr>
            <p:spPr>
              <a:xfrm>
                <a:off x="6722775" y="2788850"/>
                <a:ext cx="153275" cy="153300"/>
              </a:xfrm>
              <a:custGeom>
                <a:rect b="b" l="l" r="r" t="t"/>
                <a:pathLst>
                  <a:path extrusionOk="0" h="6132" w="6131">
                    <a:moveTo>
                      <a:pt x="1" y="1"/>
                    </a:moveTo>
                    <a:lnTo>
                      <a:pt x="1" y="6131"/>
                    </a:lnTo>
                    <a:lnTo>
                      <a:pt x="6131" y="6131"/>
                    </a:lnTo>
                    <a:lnTo>
                      <a:pt x="6131" y="1"/>
                    </a:ln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7"/>
              <p:cNvSpPr/>
              <p:nvPr/>
            </p:nvSpPr>
            <p:spPr>
              <a:xfrm>
                <a:off x="6722775" y="2681675"/>
                <a:ext cx="153275" cy="107200"/>
              </a:xfrm>
              <a:custGeom>
                <a:rect b="b" l="l" r="r" t="t"/>
                <a:pathLst>
                  <a:path extrusionOk="0" h="4288" w="6131">
                    <a:moveTo>
                      <a:pt x="1" y="1"/>
                    </a:moveTo>
                    <a:lnTo>
                      <a:pt x="1" y="4288"/>
                    </a:lnTo>
                    <a:lnTo>
                      <a:pt x="6131" y="4288"/>
                    </a:lnTo>
                    <a:lnTo>
                      <a:pt x="6131" y="3767"/>
                    </a:lnTo>
                    <a:lnTo>
                      <a:pt x="4648" y="2725"/>
                    </a:lnTo>
                    <a:lnTo>
                      <a:pt x="3166" y="1804"/>
                    </a:lnTo>
                    <a:lnTo>
                      <a:pt x="1603" y="882"/>
                    </a:lnTo>
                    <a:lnTo>
                      <a:pt x="1"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7"/>
              <p:cNvSpPr/>
              <p:nvPr/>
            </p:nvSpPr>
            <p:spPr>
              <a:xfrm>
                <a:off x="6876025" y="2788850"/>
                <a:ext cx="152275" cy="153300"/>
              </a:xfrm>
              <a:custGeom>
                <a:rect b="b" l="l" r="r" t="t"/>
                <a:pathLst>
                  <a:path extrusionOk="0" h="6132" w="6091">
                    <a:moveTo>
                      <a:pt x="1" y="1"/>
                    </a:moveTo>
                    <a:lnTo>
                      <a:pt x="1" y="6131"/>
                    </a:lnTo>
                    <a:lnTo>
                      <a:pt x="6091" y="6131"/>
                    </a:lnTo>
                    <a:lnTo>
                      <a:pt x="6091" y="4889"/>
                    </a:lnTo>
                    <a:lnTo>
                      <a:pt x="5610" y="4328"/>
                    </a:lnTo>
                    <a:lnTo>
                      <a:pt x="5129" y="3807"/>
                    </a:lnTo>
                    <a:lnTo>
                      <a:pt x="4087" y="2806"/>
                    </a:lnTo>
                    <a:lnTo>
                      <a:pt x="3006" y="1844"/>
                    </a:lnTo>
                    <a:lnTo>
                      <a:pt x="1884" y="923"/>
                    </a:lnTo>
                    <a:lnTo>
                      <a:pt x="722"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7"/>
              <p:cNvSpPr/>
              <p:nvPr/>
            </p:nvSpPr>
            <p:spPr>
              <a:xfrm>
                <a:off x="6112775" y="2636600"/>
                <a:ext cx="152275" cy="152275"/>
              </a:xfrm>
              <a:custGeom>
                <a:rect b="b" l="l" r="r" t="t"/>
                <a:pathLst>
                  <a:path extrusionOk="0" h="6091" w="6091">
                    <a:moveTo>
                      <a:pt x="1" y="1"/>
                    </a:moveTo>
                    <a:lnTo>
                      <a:pt x="1" y="6091"/>
                    </a:lnTo>
                    <a:lnTo>
                      <a:pt x="6091" y="6091"/>
                    </a:lnTo>
                    <a:lnTo>
                      <a:pt x="6091"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7"/>
              <p:cNvSpPr/>
              <p:nvPr/>
            </p:nvSpPr>
            <p:spPr>
              <a:xfrm>
                <a:off x="6265025" y="2788850"/>
                <a:ext cx="152275" cy="153300"/>
              </a:xfrm>
              <a:custGeom>
                <a:rect b="b" l="l" r="r" t="t"/>
                <a:pathLst>
                  <a:path extrusionOk="0" h="6132" w="6091">
                    <a:moveTo>
                      <a:pt x="1" y="1"/>
                    </a:moveTo>
                    <a:lnTo>
                      <a:pt x="1" y="6131"/>
                    </a:lnTo>
                    <a:lnTo>
                      <a:pt x="6091" y="6131"/>
                    </a:lnTo>
                    <a:lnTo>
                      <a:pt x="6091"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7"/>
              <p:cNvSpPr/>
              <p:nvPr/>
            </p:nvSpPr>
            <p:spPr>
              <a:xfrm>
                <a:off x="6417275" y="2636600"/>
                <a:ext cx="153275" cy="152275"/>
              </a:xfrm>
              <a:custGeom>
                <a:rect b="b" l="l" r="r" t="t"/>
                <a:pathLst>
                  <a:path extrusionOk="0" h="6091" w="6131">
                    <a:moveTo>
                      <a:pt x="1" y="1"/>
                    </a:moveTo>
                    <a:lnTo>
                      <a:pt x="1" y="6091"/>
                    </a:lnTo>
                    <a:lnTo>
                      <a:pt x="6131" y="6091"/>
                    </a:lnTo>
                    <a:lnTo>
                      <a:pt x="6131"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7"/>
              <p:cNvSpPr/>
              <p:nvPr/>
            </p:nvSpPr>
            <p:spPr>
              <a:xfrm>
                <a:off x="6570525" y="2788850"/>
                <a:ext cx="152275" cy="153300"/>
              </a:xfrm>
              <a:custGeom>
                <a:rect b="b" l="l" r="r" t="t"/>
                <a:pathLst>
                  <a:path extrusionOk="0" h="6132" w="6091">
                    <a:moveTo>
                      <a:pt x="1" y="1"/>
                    </a:moveTo>
                    <a:lnTo>
                      <a:pt x="1" y="6131"/>
                    </a:lnTo>
                    <a:lnTo>
                      <a:pt x="6091" y="6131"/>
                    </a:lnTo>
                    <a:lnTo>
                      <a:pt x="6091"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7"/>
              <p:cNvSpPr/>
              <p:nvPr/>
            </p:nvSpPr>
            <p:spPr>
              <a:xfrm>
                <a:off x="5501775" y="2636600"/>
                <a:ext cx="152275" cy="152275"/>
              </a:xfrm>
              <a:custGeom>
                <a:rect b="b" l="l" r="r" t="t"/>
                <a:pathLst>
                  <a:path extrusionOk="0" h="6091" w="6091">
                    <a:moveTo>
                      <a:pt x="0" y="1"/>
                    </a:moveTo>
                    <a:lnTo>
                      <a:pt x="0" y="6091"/>
                    </a:lnTo>
                    <a:lnTo>
                      <a:pt x="6090" y="6091"/>
                    </a:lnTo>
                    <a:lnTo>
                      <a:pt x="6090"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7"/>
              <p:cNvSpPr/>
              <p:nvPr/>
            </p:nvSpPr>
            <p:spPr>
              <a:xfrm>
                <a:off x="5654025" y="2788850"/>
                <a:ext cx="153275" cy="153300"/>
              </a:xfrm>
              <a:custGeom>
                <a:rect b="b" l="l" r="r" t="t"/>
                <a:pathLst>
                  <a:path extrusionOk="0" h="6132" w="6131">
                    <a:moveTo>
                      <a:pt x="0" y="1"/>
                    </a:moveTo>
                    <a:lnTo>
                      <a:pt x="0" y="6131"/>
                    </a:lnTo>
                    <a:lnTo>
                      <a:pt x="6130" y="6131"/>
                    </a:lnTo>
                    <a:lnTo>
                      <a:pt x="6130"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7"/>
              <p:cNvSpPr/>
              <p:nvPr/>
            </p:nvSpPr>
            <p:spPr>
              <a:xfrm>
                <a:off x="5807275" y="2636600"/>
                <a:ext cx="152275" cy="152275"/>
              </a:xfrm>
              <a:custGeom>
                <a:rect b="b" l="l" r="r" t="t"/>
                <a:pathLst>
                  <a:path extrusionOk="0" h="6091" w="6091">
                    <a:moveTo>
                      <a:pt x="0" y="1"/>
                    </a:moveTo>
                    <a:lnTo>
                      <a:pt x="0" y="6091"/>
                    </a:lnTo>
                    <a:lnTo>
                      <a:pt x="6090" y="6091"/>
                    </a:lnTo>
                    <a:lnTo>
                      <a:pt x="6090"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7"/>
              <p:cNvSpPr/>
              <p:nvPr/>
            </p:nvSpPr>
            <p:spPr>
              <a:xfrm>
                <a:off x="5959525" y="2788850"/>
                <a:ext cx="153275" cy="153300"/>
              </a:xfrm>
              <a:custGeom>
                <a:rect b="b" l="l" r="r" t="t"/>
                <a:pathLst>
                  <a:path extrusionOk="0" h="6132" w="6131">
                    <a:moveTo>
                      <a:pt x="0" y="1"/>
                    </a:moveTo>
                    <a:lnTo>
                      <a:pt x="0" y="6131"/>
                    </a:lnTo>
                    <a:lnTo>
                      <a:pt x="6131" y="6131"/>
                    </a:lnTo>
                    <a:lnTo>
                      <a:pt x="6131"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7"/>
              <p:cNvSpPr/>
              <p:nvPr/>
            </p:nvSpPr>
            <p:spPr>
              <a:xfrm>
                <a:off x="4890775" y="2636600"/>
                <a:ext cx="153275" cy="152275"/>
              </a:xfrm>
              <a:custGeom>
                <a:rect b="b" l="l" r="r" t="t"/>
                <a:pathLst>
                  <a:path extrusionOk="0" h="6091" w="6131">
                    <a:moveTo>
                      <a:pt x="0" y="1"/>
                    </a:moveTo>
                    <a:lnTo>
                      <a:pt x="0" y="6091"/>
                    </a:lnTo>
                    <a:lnTo>
                      <a:pt x="6130" y="6091"/>
                    </a:lnTo>
                    <a:lnTo>
                      <a:pt x="6130"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7"/>
              <p:cNvSpPr/>
              <p:nvPr/>
            </p:nvSpPr>
            <p:spPr>
              <a:xfrm>
                <a:off x="5044025" y="2788850"/>
                <a:ext cx="152275" cy="153300"/>
              </a:xfrm>
              <a:custGeom>
                <a:rect b="b" l="l" r="r" t="t"/>
                <a:pathLst>
                  <a:path extrusionOk="0" h="6132" w="6091">
                    <a:moveTo>
                      <a:pt x="0" y="1"/>
                    </a:moveTo>
                    <a:lnTo>
                      <a:pt x="0" y="6131"/>
                    </a:lnTo>
                    <a:lnTo>
                      <a:pt x="6090" y="6131"/>
                    </a:lnTo>
                    <a:lnTo>
                      <a:pt x="6090"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7"/>
              <p:cNvSpPr/>
              <p:nvPr/>
            </p:nvSpPr>
            <p:spPr>
              <a:xfrm>
                <a:off x="5196275" y="2636600"/>
                <a:ext cx="152275" cy="152275"/>
              </a:xfrm>
              <a:custGeom>
                <a:rect b="b" l="l" r="r" t="t"/>
                <a:pathLst>
                  <a:path extrusionOk="0" h="6091" w="6091">
                    <a:moveTo>
                      <a:pt x="0" y="1"/>
                    </a:moveTo>
                    <a:lnTo>
                      <a:pt x="0" y="6091"/>
                    </a:lnTo>
                    <a:lnTo>
                      <a:pt x="6090" y="6091"/>
                    </a:lnTo>
                    <a:lnTo>
                      <a:pt x="6090"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7"/>
              <p:cNvSpPr/>
              <p:nvPr/>
            </p:nvSpPr>
            <p:spPr>
              <a:xfrm>
                <a:off x="5348525" y="2788850"/>
                <a:ext cx="153275" cy="153300"/>
              </a:xfrm>
              <a:custGeom>
                <a:rect b="b" l="l" r="r" t="t"/>
                <a:pathLst>
                  <a:path extrusionOk="0" h="6132" w="6131">
                    <a:moveTo>
                      <a:pt x="0" y="1"/>
                    </a:moveTo>
                    <a:lnTo>
                      <a:pt x="0" y="6131"/>
                    </a:lnTo>
                    <a:lnTo>
                      <a:pt x="6130" y="6131"/>
                    </a:lnTo>
                    <a:lnTo>
                      <a:pt x="6130"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7"/>
              <p:cNvSpPr/>
              <p:nvPr/>
            </p:nvSpPr>
            <p:spPr>
              <a:xfrm>
                <a:off x="4280750" y="2636600"/>
                <a:ext cx="152275" cy="152275"/>
              </a:xfrm>
              <a:custGeom>
                <a:rect b="b" l="l" r="r" t="t"/>
                <a:pathLst>
                  <a:path extrusionOk="0" h="6091" w="6091">
                    <a:moveTo>
                      <a:pt x="1" y="1"/>
                    </a:moveTo>
                    <a:lnTo>
                      <a:pt x="1" y="6091"/>
                    </a:lnTo>
                    <a:lnTo>
                      <a:pt x="6091" y="6091"/>
                    </a:lnTo>
                    <a:lnTo>
                      <a:pt x="6091"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7"/>
              <p:cNvSpPr/>
              <p:nvPr/>
            </p:nvSpPr>
            <p:spPr>
              <a:xfrm>
                <a:off x="4433000" y="2788850"/>
                <a:ext cx="152275" cy="153300"/>
              </a:xfrm>
              <a:custGeom>
                <a:rect b="b" l="l" r="r" t="t"/>
                <a:pathLst>
                  <a:path extrusionOk="0" h="6132" w="6091">
                    <a:moveTo>
                      <a:pt x="1" y="1"/>
                    </a:moveTo>
                    <a:lnTo>
                      <a:pt x="1" y="6131"/>
                    </a:lnTo>
                    <a:lnTo>
                      <a:pt x="6091" y="6131"/>
                    </a:lnTo>
                    <a:lnTo>
                      <a:pt x="6091"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7"/>
              <p:cNvSpPr/>
              <p:nvPr/>
            </p:nvSpPr>
            <p:spPr>
              <a:xfrm>
                <a:off x="4585275" y="2636600"/>
                <a:ext cx="153275" cy="152275"/>
              </a:xfrm>
              <a:custGeom>
                <a:rect b="b" l="l" r="r" t="t"/>
                <a:pathLst>
                  <a:path extrusionOk="0" h="6091" w="6131">
                    <a:moveTo>
                      <a:pt x="0" y="1"/>
                    </a:moveTo>
                    <a:lnTo>
                      <a:pt x="0" y="6091"/>
                    </a:lnTo>
                    <a:lnTo>
                      <a:pt x="6130" y="6091"/>
                    </a:lnTo>
                    <a:lnTo>
                      <a:pt x="6130"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7"/>
              <p:cNvSpPr/>
              <p:nvPr/>
            </p:nvSpPr>
            <p:spPr>
              <a:xfrm>
                <a:off x="4738525" y="2788850"/>
                <a:ext cx="152275" cy="153300"/>
              </a:xfrm>
              <a:custGeom>
                <a:rect b="b" l="l" r="r" t="t"/>
                <a:pathLst>
                  <a:path extrusionOk="0" h="6132" w="6091">
                    <a:moveTo>
                      <a:pt x="0" y="1"/>
                    </a:moveTo>
                    <a:lnTo>
                      <a:pt x="0" y="6131"/>
                    </a:lnTo>
                    <a:lnTo>
                      <a:pt x="6090" y="6131"/>
                    </a:lnTo>
                    <a:lnTo>
                      <a:pt x="6090"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7"/>
              <p:cNvSpPr/>
              <p:nvPr/>
            </p:nvSpPr>
            <p:spPr>
              <a:xfrm>
                <a:off x="3669750" y="2636600"/>
                <a:ext cx="152275" cy="152275"/>
              </a:xfrm>
              <a:custGeom>
                <a:rect b="b" l="l" r="r" t="t"/>
                <a:pathLst>
                  <a:path extrusionOk="0" h="6091" w="6091">
                    <a:moveTo>
                      <a:pt x="1" y="1"/>
                    </a:moveTo>
                    <a:lnTo>
                      <a:pt x="1" y="6091"/>
                    </a:lnTo>
                    <a:lnTo>
                      <a:pt x="6091" y="6091"/>
                    </a:lnTo>
                    <a:lnTo>
                      <a:pt x="6091"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7"/>
              <p:cNvSpPr/>
              <p:nvPr/>
            </p:nvSpPr>
            <p:spPr>
              <a:xfrm>
                <a:off x="3822000" y="2788850"/>
                <a:ext cx="153275" cy="153300"/>
              </a:xfrm>
              <a:custGeom>
                <a:rect b="b" l="l" r="r" t="t"/>
                <a:pathLst>
                  <a:path extrusionOk="0" h="6132" w="6131">
                    <a:moveTo>
                      <a:pt x="1" y="1"/>
                    </a:moveTo>
                    <a:lnTo>
                      <a:pt x="1" y="6131"/>
                    </a:lnTo>
                    <a:lnTo>
                      <a:pt x="6131" y="6131"/>
                    </a:lnTo>
                    <a:lnTo>
                      <a:pt x="6131"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7"/>
              <p:cNvSpPr/>
              <p:nvPr/>
            </p:nvSpPr>
            <p:spPr>
              <a:xfrm>
                <a:off x="3975250" y="2636600"/>
                <a:ext cx="152275" cy="152275"/>
              </a:xfrm>
              <a:custGeom>
                <a:rect b="b" l="l" r="r" t="t"/>
                <a:pathLst>
                  <a:path extrusionOk="0" h="6091" w="6091">
                    <a:moveTo>
                      <a:pt x="1" y="1"/>
                    </a:moveTo>
                    <a:lnTo>
                      <a:pt x="1" y="6091"/>
                    </a:lnTo>
                    <a:lnTo>
                      <a:pt x="6091" y="6091"/>
                    </a:lnTo>
                    <a:lnTo>
                      <a:pt x="6091"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7"/>
              <p:cNvSpPr/>
              <p:nvPr/>
            </p:nvSpPr>
            <p:spPr>
              <a:xfrm>
                <a:off x="4127500" y="2788850"/>
                <a:ext cx="153275" cy="153300"/>
              </a:xfrm>
              <a:custGeom>
                <a:rect b="b" l="l" r="r" t="t"/>
                <a:pathLst>
                  <a:path extrusionOk="0" h="6132" w="6131">
                    <a:moveTo>
                      <a:pt x="1" y="1"/>
                    </a:moveTo>
                    <a:lnTo>
                      <a:pt x="1" y="6131"/>
                    </a:lnTo>
                    <a:lnTo>
                      <a:pt x="6131" y="6131"/>
                    </a:lnTo>
                    <a:lnTo>
                      <a:pt x="6131"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7"/>
              <p:cNvSpPr/>
              <p:nvPr/>
            </p:nvSpPr>
            <p:spPr>
              <a:xfrm>
                <a:off x="3058750" y="2636600"/>
                <a:ext cx="153275" cy="152275"/>
              </a:xfrm>
              <a:custGeom>
                <a:rect b="b" l="l" r="r" t="t"/>
                <a:pathLst>
                  <a:path extrusionOk="0" h="6091" w="6131">
                    <a:moveTo>
                      <a:pt x="1" y="1"/>
                    </a:moveTo>
                    <a:lnTo>
                      <a:pt x="1" y="6091"/>
                    </a:lnTo>
                    <a:lnTo>
                      <a:pt x="6131" y="6091"/>
                    </a:lnTo>
                    <a:lnTo>
                      <a:pt x="6131"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7"/>
              <p:cNvSpPr/>
              <p:nvPr/>
            </p:nvSpPr>
            <p:spPr>
              <a:xfrm>
                <a:off x="3212000" y="2788850"/>
                <a:ext cx="152275" cy="153300"/>
              </a:xfrm>
              <a:custGeom>
                <a:rect b="b" l="l" r="r" t="t"/>
                <a:pathLst>
                  <a:path extrusionOk="0" h="6132" w="6091">
                    <a:moveTo>
                      <a:pt x="1" y="1"/>
                    </a:moveTo>
                    <a:lnTo>
                      <a:pt x="1" y="6131"/>
                    </a:lnTo>
                    <a:lnTo>
                      <a:pt x="6091" y="6131"/>
                    </a:lnTo>
                    <a:lnTo>
                      <a:pt x="6091"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7"/>
              <p:cNvSpPr/>
              <p:nvPr/>
            </p:nvSpPr>
            <p:spPr>
              <a:xfrm>
                <a:off x="3364250" y="2636600"/>
                <a:ext cx="152275" cy="152275"/>
              </a:xfrm>
              <a:custGeom>
                <a:rect b="b" l="l" r="r" t="t"/>
                <a:pathLst>
                  <a:path extrusionOk="0" h="6091" w="6091">
                    <a:moveTo>
                      <a:pt x="1" y="1"/>
                    </a:moveTo>
                    <a:lnTo>
                      <a:pt x="1" y="6091"/>
                    </a:lnTo>
                    <a:lnTo>
                      <a:pt x="6091" y="6091"/>
                    </a:lnTo>
                    <a:lnTo>
                      <a:pt x="6091"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7"/>
              <p:cNvSpPr/>
              <p:nvPr/>
            </p:nvSpPr>
            <p:spPr>
              <a:xfrm>
                <a:off x="3516500" y="2788850"/>
                <a:ext cx="153275" cy="153300"/>
              </a:xfrm>
              <a:custGeom>
                <a:rect b="b" l="l" r="r" t="t"/>
                <a:pathLst>
                  <a:path extrusionOk="0" h="6132" w="6131">
                    <a:moveTo>
                      <a:pt x="1" y="1"/>
                    </a:moveTo>
                    <a:lnTo>
                      <a:pt x="1" y="6131"/>
                    </a:lnTo>
                    <a:lnTo>
                      <a:pt x="6131" y="6131"/>
                    </a:lnTo>
                    <a:lnTo>
                      <a:pt x="6131"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7"/>
              <p:cNvSpPr/>
              <p:nvPr/>
            </p:nvSpPr>
            <p:spPr>
              <a:xfrm>
                <a:off x="2448750" y="2636600"/>
                <a:ext cx="152275" cy="152275"/>
              </a:xfrm>
              <a:custGeom>
                <a:rect b="b" l="l" r="r" t="t"/>
                <a:pathLst>
                  <a:path extrusionOk="0" h="6091" w="6091">
                    <a:moveTo>
                      <a:pt x="0" y="1"/>
                    </a:moveTo>
                    <a:lnTo>
                      <a:pt x="0" y="6091"/>
                    </a:lnTo>
                    <a:lnTo>
                      <a:pt x="6090" y="6091"/>
                    </a:lnTo>
                    <a:lnTo>
                      <a:pt x="6090"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7"/>
              <p:cNvSpPr/>
              <p:nvPr/>
            </p:nvSpPr>
            <p:spPr>
              <a:xfrm>
                <a:off x="2601000" y="2788850"/>
                <a:ext cx="152275" cy="153300"/>
              </a:xfrm>
              <a:custGeom>
                <a:rect b="b" l="l" r="r" t="t"/>
                <a:pathLst>
                  <a:path extrusionOk="0" h="6132" w="6091">
                    <a:moveTo>
                      <a:pt x="0" y="1"/>
                    </a:moveTo>
                    <a:lnTo>
                      <a:pt x="0" y="6131"/>
                    </a:lnTo>
                    <a:lnTo>
                      <a:pt x="6090" y="6131"/>
                    </a:lnTo>
                    <a:lnTo>
                      <a:pt x="6090"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7"/>
              <p:cNvSpPr/>
              <p:nvPr/>
            </p:nvSpPr>
            <p:spPr>
              <a:xfrm>
                <a:off x="2753250" y="2636600"/>
                <a:ext cx="153275" cy="152275"/>
              </a:xfrm>
              <a:custGeom>
                <a:rect b="b" l="l" r="r" t="t"/>
                <a:pathLst>
                  <a:path extrusionOk="0" h="6091" w="6131">
                    <a:moveTo>
                      <a:pt x="0" y="1"/>
                    </a:moveTo>
                    <a:lnTo>
                      <a:pt x="0" y="6091"/>
                    </a:lnTo>
                    <a:lnTo>
                      <a:pt x="6131" y="6091"/>
                    </a:lnTo>
                    <a:lnTo>
                      <a:pt x="6131"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7"/>
              <p:cNvSpPr/>
              <p:nvPr/>
            </p:nvSpPr>
            <p:spPr>
              <a:xfrm>
                <a:off x="2906500" y="2788850"/>
                <a:ext cx="152275" cy="153300"/>
              </a:xfrm>
              <a:custGeom>
                <a:rect b="b" l="l" r="r" t="t"/>
                <a:pathLst>
                  <a:path extrusionOk="0" h="6132" w="6091">
                    <a:moveTo>
                      <a:pt x="1" y="1"/>
                    </a:moveTo>
                    <a:lnTo>
                      <a:pt x="1" y="6131"/>
                    </a:lnTo>
                    <a:lnTo>
                      <a:pt x="6091" y="6131"/>
                    </a:lnTo>
                    <a:lnTo>
                      <a:pt x="6091"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7"/>
              <p:cNvSpPr/>
              <p:nvPr/>
            </p:nvSpPr>
            <p:spPr>
              <a:xfrm>
                <a:off x="1837750" y="2636600"/>
                <a:ext cx="152275" cy="152275"/>
              </a:xfrm>
              <a:custGeom>
                <a:rect b="b" l="l" r="r" t="t"/>
                <a:pathLst>
                  <a:path extrusionOk="0" h="6091" w="6091">
                    <a:moveTo>
                      <a:pt x="0" y="1"/>
                    </a:moveTo>
                    <a:lnTo>
                      <a:pt x="0" y="6091"/>
                    </a:lnTo>
                    <a:lnTo>
                      <a:pt x="6090" y="6091"/>
                    </a:lnTo>
                    <a:lnTo>
                      <a:pt x="6090"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7"/>
              <p:cNvSpPr/>
              <p:nvPr/>
            </p:nvSpPr>
            <p:spPr>
              <a:xfrm>
                <a:off x="1990000" y="2788850"/>
                <a:ext cx="153275" cy="153300"/>
              </a:xfrm>
              <a:custGeom>
                <a:rect b="b" l="l" r="r" t="t"/>
                <a:pathLst>
                  <a:path extrusionOk="0" h="6132" w="6131">
                    <a:moveTo>
                      <a:pt x="0" y="1"/>
                    </a:moveTo>
                    <a:lnTo>
                      <a:pt x="0" y="6131"/>
                    </a:lnTo>
                    <a:lnTo>
                      <a:pt x="6130" y="6131"/>
                    </a:lnTo>
                    <a:lnTo>
                      <a:pt x="6130"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7"/>
              <p:cNvSpPr/>
              <p:nvPr/>
            </p:nvSpPr>
            <p:spPr>
              <a:xfrm>
                <a:off x="2143250" y="2636600"/>
                <a:ext cx="152275" cy="152275"/>
              </a:xfrm>
              <a:custGeom>
                <a:rect b="b" l="l" r="r" t="t"/>
                <a:pathLst>
                  <a:path extrusionOk="0" h="6091" w="6091">
                    <a:moveTo>
                      <a:pt x="0" y="1"/>
                    </a:moveTo>
                    <a:lnTo>
                      <a:pt x="0" y="6091"/>
                    </a:lnTo>
                    <a:lnTo>
                      <a:pt x="6090" y="6091"/>
                    </a:lnTo>
                    <a:lnTo>
                      <a:pt x="6090"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7"/>
              <p:cNvSpPr/>
              <p:nvPr/>
            </p:nvSpPr>
            <p:spPr>
              <a:xfrm>
                <a:off x="2295500" y="2788850"/>
                <a:ext cx="153275" cy="153300"/>
              </a:xfrm>
              <a:custGeom>
                <a:rect b="b" l="l" r="r" t="t"/>
                <a:pathLst>
                  <a:path extrusionOk="0" h="6132" w="6131">
                    <a:moveTo>
                      <a:pt x="0" y="1"/>
                    </a:moveTo>
                    <a:lnTo>
                      <a:pt x="0" y="6131"/>
                    </a:lnTo>
                    <a:lnTo>
                      <a:pt x="6130" y="6131"/>
                    </a:lnTo>
                    <a:lnTo>
                      <a:pt x="6130"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7"/>
              <p:cNvSpPr/>
              <p:nvPr/>
            </p:nvSpPr>
            <p:spPr>
              <a:xfrm>
                <a:off x="1226750" y="2636600"/>
                <a:ext cx="153275" cy="152275"/>
              </a:xfrm>
              <a:custGeom>
                <a:rect b="b" l="l" r="r" t="t"/>
                <a:pathLst>
                  <a:path extrusionOk="0" h="6091" w="6131">
                    <a:moveTo>
                      <a:pt x="0" y="1"/>
                    </a:moveTo>
                    <a:lnTo>
                      <a:pt x="0" y="6091"/>
                    </a:lnTo>
                    <a:lnTo>
                      <a:pt x="6130" y="6091"/>
                    </a:lnTo>
                    <a:lnTo>
                      <a:pt x="6130"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7"/>
              <p:cNvSpPr/>
              <p:nvPr/>
            </p:nvSpPr>
            <p:spPr>
              <a:xfrm>
                <a:off x="1380000" y="2788850"/>
                <a:ext cx="152275" cy="153300"/>
              </a:xfrm>
              <a:custGeom>
                <a:rect b="b" l="l" r="r" t="t"/>
                <a:pathLst>
                  <a:path extrusionOk="0" h="6132" w="6091">
                    <a:moveTo>
                      <a:pt x="0" y="1"/>
                    </a:moveTo>
                    <a:lnTo>
                      <a:pt x="0" y="6131"/>
                    </a:lnTo>
                    <a:lnTo>
                      <a:pt x="6090" y="6131"/>
                    </a:lnTo>
                    <a:lnTo>
                      <a:pt x="6090"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7"/>
              <p:cNvSpPr/>
              <p:nvPr/>
            </p:nvSpPr>
            <p:spPr>
              <a:xfrm>
                <a:off x="1532250" y="2636600"/>
                <a:ext cx="152275" cy="152275"/>
              </a:xfrm>
              <a:custGeom>
                <a:rect b="b" l="l" r="r" t="t"/>
                <a:pathLst>
                  <a:path extrusionOk="0" h="6091" w="6091">
                    <a:moveTo>
                      <a:pt x="0" y="1"/>
                    </a:moveTo>
                    <a:lnTo>
                      <a:pt x="0" y="6091"/>
                    </a:lnTo>
                    <a:lnTo>
                      <a:pt x="6090" y="6091"/>
                    </a:lnTo>
                    <a:lnTo>
                      <a:pt x="6090"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7"/>
              <p:cNvSpPr/>
              <p:nvPr/>
            </p:nvSpPr>
            <p:spPr>
              <a:xfrm>
                <a:off x="1684500" y="2788850"/>
                <a:ext cx="153275" cy="153300"/>
              </a:xfrm>
              <a:custGeom>
                <a:rect b="b" l="l" r="r" t="t"/>
                <a:pathLst>
                  <a:path extrusionOk="0" h="6132" w="6131">
                    <a:moveTo>
                      <a:pt x="0" y="1"/>
                    </a:moveTo>
                    <a:lnTo>
                      <a:pt x="0" y="6131"/>
                    </a:lnTo>
                    <a:lnTo>
                      <a:pt x="6130" y="6131"/>
                    </a:lnTo>
                    <a:lnTo>
                      <a:pt x="6130"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7"/>
              <p:cNvSpPr/>
              <p:nvPr/>
            </p:nvSpPr>
            <p:spPr>
              <a:xfrm>
                <a:off x="616725" y="2636600"/>
                <a:ext cx="152275" cy="152275"/>
              </a:xfrm>
              <a:custGeom>
                <a:rect b="b" l="l" r="r" t="t"/>
                <a:pathLst>
                  <a:path extrusionOk="0" h="6091" w="6091">
                    <a:moveTo>
                      <a:pt x="1" y="1"/>
                    </a:moveTo>
                    <a:lnTo>
                      <a:pt x="1" y="6091"/>
                    </a:lnTo>
                    <a:lnTo>
                      <a:pt x="6091" y="6091"/>
                    </a:lnTo>
                    <a:lnTo>
                      <a:pt x="6091"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7"/>
              <p:cNvSpPr/>
              <p:nvPr/>
            </p:nvSpPr>
            <p:spPr>
              <a:xfrm>
                <a:off x="768975" y="2788850"/>
                <a:ext cx="152275" cy="153300"/>
              </a:xfrm>
              <a:custGeom>
                <a:rect b="b" l="l" r="r" t="t"/>
                <a:pathLst>
                  <a:path extrusionOk="0" h="6132" w="6091">
                    <a:moveTo>
                      <a:pt x="1" y="1"/>
                    </a:moveTo>
                    <a:lnTo>
                      <a:pt x="1" y="6131"/>
                    </a:lnTo>
                    <a:lnTo>
                      <a:pt x="6091" y="6131"/>
                    </a:lnTo>
                    <a:lnTo>
                      <a:pt x="6091"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7"/>
              <p:cNvSpPr/>
              <p:nvPr/>
            </p:nvSpPr>
            <p:spPr>
              <a:xfrm>
                <a:off x="921225" y="2636600"/>
                <a:ext cx="153300" cy="152275"/>
              </a:xfrm>
              <a:custGeom>
                <a:rect b="b" l="l" r="r" t="t"/>
                <a:pathLst>
                  <a:path extrusionOk="0" h="6091" w="6132">
                    <a:moveTo>
                      <a:pt x="1" y="1"/>
                    </a:moveTo>
                    <a:lnTo>
                      <a:pt x="1" y="6091"/>
                    </a:lnTo>
                    <a:lnTo>
                      <a:pt x="6131" y="6091"/>
                    </a:lnTo>
                    <a:lnTo>
                      <a:pt x="6131"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7"/>
              <p:cNvSpPr/>
              <p:nvPr/>
            </p:nvSpPr>
            <p:spPr>
              <a:xfrm>
                <a:off x="1074500" y="2788850"/>
                <a:ext cx="152275" cy="153300"/>
              </a:xfrm>
              <a:custGeom>
                <a:rect b="b" l="l" r="r" t="t"/>
                <a:pathLst>
                  <a:path extrusionOk="0" h="6132" w="6091">
                    <a:moveTo>
                      <a:pt x="0" y="1"/>
                    </a:moveTo>
                    <a:lnTo>
                      <a:pt x="0" y="6131"/>
                    </a:lnTo>
                    <a:lnTo>
                      <a:pt x="6090" y="6131"/>
                    </a:lnTo>
                    <a:lnTo>
                      <a:pt x="6090"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7"/>
              <p:cNvSpPr/>
              <p:nvPr/>
            </p:nvSpPr>
            <p:spPr>
              <a:xfrm>
                <a:off x="241125" y="2788850"/>
                <a:ext cx="70125" cy="153300"/>
              </a:xfrm>
              <a:custGeom>
                <a:rect b="b" l="l" r="r" t="t"/>
                <a:pathLst>
                  <a:path extrusionOk="0" h="6132" w="2805">
                    <a:moveTo>
                      <a:pt x="2084" y="1"/>
                    </a:moveTo>
                    <a:lnTo>
                      <a:pt x="1683" y="722"/>
                    </a:lnTo>
                    <a:lnTo>
                      <a:pt x="1322" y="1443"/>
                    </a:lnTo>
                    <a:lnTo>
                      <a:pt x="1002" y="2165"/>
                    </a:lnTo>
                    <a:lnTo>
                      <a:pt x="721" y="2926"/>
                    </a:lnTo>
                    <a:lnTo>
                      <a:pt x="481" y="3727"/>
                    </a:lnTo>
                    <a:lnTo>
                      <a:pt x="281" y="4488"/>
                    </a:lnTo>
                    <a:lnTo>
                      <a:pt x="120" y="5290"/>
                    </a:lnTo>
                    <a:lnTo>
                      <a:pt x="0" y="6131"/>
                    </a:lnTo>
                    <a:lnTo>
                      <a:pt x="2805" y="6131"/>
                    </a:lnTo>
                    <a:lnTo>
                      <a:pt x="2805"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7"/>
              <p:cNvSpPr/>
              <p:nvPr/>
            </p:nvSpPr>
            <p:spPr>
              <a:xfrm>
                <a:off x="311225" y="2636600"/>
                <a:ext cx="152275" cy="152275"/>
              </a:xfrm>
              <a:custGeom>
                <a:rect b="b" l="l" r="r" t="t"/>
                <a:pathLst>
                  <a:path extrusionOk="0" h="6091" w="6091">
                    <a:moveTo>
                      <a:pt x="5971" y="1"/>
                    </a:moveTo>
                    <a:lnTo>
                      <a:pt x="5049" y="442"/>
                    </a:lnTo>
                    <a:lnTo>
                      <a:pt x="4208" y="963"/>
                    </a:lnTo>
                    <a:lnTo>
                      <a:pt x="3406" y="1523"/>
                    </a:lnTo>
                    <a:lnTo>
                      <a:pt x="2645" y="2124"/>
                    </a:lnTo>
                    <a:lnTo>
                      <a:pt x="1924" y="2766"/>
                    </a:lnTo>
                    <a:lnTo>
                      <a:pt x="1203" y="3487"/>
                    </a:lnTo>
                    <a:lnTo>
                      <a:pt x="602" y="4208"/>
                    </a:lnTo>
                    <a:lnTo>
                      <a:pt x="1" y="5009"/>
                    </a:lnTo>
                    <a:lnTo>
                      <a:pt x="1" y="6091"/>
                    </a:lnTo>
                    <a:lnTo>
                      <a:pt x="6091" y="6091"/>
                    </a:lnTo>
                    <a:lnTo>
                      <a:pt x="6091"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7"/>
              <p:cNvSpPr/>
              <p:nvPr/>
            </p:nvSpPr>
            <p:spPr>
              <a:xfrm>
                <a:off x="463475" y="2788850"/>
                <a:ext cx="153275" cy="153300"/>
              </a:xfrm>
              <a:custGeom>
                <a:rect b="b" l="l" r="r" t="t"/>
                <a:pathLst>
                  <a:path extrusionOk="0" h="6132" w="6131">
                    <a:moveTo>
                      <a:pt x="1" y="1"/>
                    </a:moveTo>
                    <a:lnTo>
                      <a:pt x="1" y="6131"/>
                    </a:lnTo>
                    <a:lnTo>
                      <a:pt x="6131" y="6131"/>
                    </a:lnTo>
                    <a:lnTo>
                      <a:pt x="6131" y="1"/>
                    </a:lnTo>
                    <a:close/>
                  </a:path>
                </a:pathLst>
              </a:custGeom>
              <a:solidFill>
                <a:srgbClr val="0F0E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7"/>
              <p:cNvSpPr/>
              <p:nvPr/>
            </p:nvSpPr>
            <p:spPr>
              <a:xfrm>
                <a:off x="238125" y="2604550"/>
                <a:ext cx="319550" cy="622050"/>
              </a:xfrm>
              <a:custGeom>
                <a:rect b="b" l="l" r="r" t="t"/>
                <a:pathLst>
                  <a:path extrusionOk="0" h="24882" w="12782">
                    <a:moveTo>
                      <a:pt x="12781" y="1"/>
                    </a:moveTo>
                    <a:lnTo>
                      <a:pt x="11058" y="442"/>
                    </a:lnTo>
                    <a:lnTo>
                      <a:pt x="10457" y="642"/>
                    </a:lnTo>
                    <a:lnTo>
                      <a:pt x="9856" y="842"/>
                    </a:lnTo>
                    <a:lnTo>
                      <a:pt x="9295" y="1083"/>
                    </a:lnTo>
                    <a:lnTo>
                      <a:pt x="8694" y="1363"/>
                    </a:lnTo>
                    <a:lnTo>
                      <a:pt x="8133" y="1644"/>
                    </a:lnTo>
                    <a:lnTo>
                      <a:pt x="7613" y="1964"/>
                    </a:lnTo>
                    <a:lnTo>
                      <a:pt x="7092" y="2285"/>
                    </a:lnTo>
                    <a:lnTo>
                      <a:pt x="6571" y="2645"/>
                    </a:lnTo>
                    <a:lnTo>
                      <a:pt x="6050" y="3006"/>
                    </a:lnTo>
                    <a:lnTo>
                      <a:pt x="5569" y="3366"/>
                    </a:lnTo>
                    <a:lnTo>
                      <a:pt x="5128" y="3807"/>
                    </a:lnTo>
                    <a:lnTo>
                      <a:pt x="4688" y="4208"/>
                    </a:lnTo>
                    <a:lnTo>
                      <a:pt x="4247" y="4649"/>
                    </a:lnTo>
                    <a:lnTo>
                      <a:pt x="3846" y="5089"/>
                    </a:lnTo>
                    <a:lnTo>
                      <a:pt x="3446" y="5570"/>
                    </a:lnTo>
                    <a:lnTo>
                      <a:pt x="3045" y="6051"/>
                    </a:lnTo>
                    <a:lnTo>
                      <a:pt x="2724" y="6572"/>
                    </a:lnTo>
                    <a:lnTo>
                      <a:pt x="2364" y="7093"/>
                    </a:lnTo>
                    <a:lnTo>
                      <a:pt x="2043" y="7613"/>
                    </a:lnTo>
                    <a:lnTo>
                      <a:pt x="1763" y="8134"/>
                    </a:lnTo>
                    <a:lnTo>
                      <a:pt x="1482" y="8695"/>
                    </a:lnTo>
                    <a:lnTo>
                      <a:pt x="1242" y="9256"/>
                    </a:lnTo>
                    <a:lnTo>
                      <a:pt x="1002" y="9857"/>
                    </a:lnTo>
                    <a:lnTo>
                      <a:pt x="801" y="10418"/>
                    </a:lnTo>
                    <a:lnTo>
                      <a:pt x="601" y="11019"/>
                    </a:lnTo>
                    <a:lnTo>
                      <a:pt x="441" y="11620"/>
                    </a:lnTo>
                    <a:lnTo>
                      <a:pt x="321" y="12221"/>
                    </a:lnTo>
                    <a:lnTo>
                      <a:pt x="200" y="12862"/>
                    </a:lnTo>
                    <a:lnTo>
                      <a:pt x="120" y="13463"/>
                    </a:lnTo>
                    <a:lnTo>
                      <a:pt x="40" y="14104"/>
                    </a:lnTo>
                    <a:lnTo>
                      <a:pt x="0" y="14745"/>
                    </a:lnTo>
                    <a:lnTo>
                      <a:pt x="0" y="15386"/>
                    </a:lnTo>
                    <a:lnTo>
                      <a:pt x="0" y="24882"/>
                    </a:lnTo>
                    <a:lnTo>
                      <a:pt x="521" y="24641"/>
                    </a:lnTo>
                    <a:lnTo>
                      <a:pt x="1042" y="24281"/>
                    </a:lnTo>
                    <a:lnTo>
                      <a:pt x="1563" y="23920"/>
                    </a:lnTo>
                    <a:lnTo>
                      <a:pt x="2123" y="23439"/>
                    </a:lnTo>
                    <a:lnTo>
                      <a:pt x="2684" y="22919"/>
                    </a:lnTo>
                    <a:lnTo>
                      <a:pt x="3245" y="22318"/>
                    </a:lnTo>
                    <a:lnTo>
                      <a:pt x="3766" y="21636"/>
                    </a:lnTo>
                    <a:lnTo>
                      <a:pt x="4327" y="20875"/>
                    </a:lnTo>
                    <a:lnTo>
                      <a:pt x="5008" y="19793"/>
                    </a:lnTo>
                    <a:lnTo>
                      <a:pt x="5689" y="18471"/>
                    </a:lnTo>
                    <a:lnTo>
                      <a:pt x="6411" y="17029"/>
                    </a:lnTo>
                    <a:lnTo>
                      <a:pt x="7132" y="15426"/>
                    </a:lnTo>
                    <a:lnTo>
                      <a:pt x="7813" y="13784"/>
                    </a:lnTo>
                    <a:lnTo>
                      <a:pt x="8534" y="12061"/>
                    </a:lnTo>
                    <a:lnTo>
                      <a:pt x="9816" y="8615"/>
                    </a:lnTo>
                    <a:lnTo>
                      <a:pt x="10978" y="5370"/>
                    </a:lnTo>
                    <a:lnTo>
                      <a:pt x="11900" y="2685"/>
                    </a:lnTo>
                    <a:lnTo>
                      <a:pt x="1278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7"/>
              <p:cNvSpPr/>
              <p:nvPr/>
            </p:nvSpPr>
            <p:spPr>
              <a:xfrm>
                <a:off x="6422275" y="2563500"/>
                <a:ext cx="739250" cy="676125"/>
              </a:xfrm>
              <a:custGeom>
                <a:rect b="b" l="l" r="r" t="t"/>
                <a:pathLst>
                  <a:path extrusionOk="0" h="27045" w="29570">
                    <a:moveTo>
                      <a:pt x="201" y="0"/>
                    </a:moveTo>
                    <a:lnTo>
                      <a:pt x="81" y="561"/>
                    </a:lnTo>
                    <a:lnTo>
                      <a:pt x="41" y="1162"/>
                    </a:lnTo>
                    <a:lnTo>
                      <a:pt x="1" y="1803"/>
                    </a:lnTo>
                    <a:lnTo>
                      <a:pt x="1" y="2484"/>
                    </a:lnTo>
                    <a:lnTo>
                      <a:pt x="41" y="3205"/>
                    </a:lnTo>
                    <a:lnTo>
                      <a:pt x="161" y="3967"/>
                    </a:lnTo>
                    <a:lnTo>
                      <a:pt x="321" y="4808"/>
                    </a:lnTo>
                    <a:lnTo>
                      <a:pt x="562" y="5649"/>
                    </a:lnTo>
                    <a:lnTo>
                      <a:pt x="882" y="6531"/>
                    </a:lnTo>
                    <a:lnTo>
                      <a:pt x="1283" y="7452"/>
                    </a:lnTo>
                    <a:lnTo>
                      <a:pt x="1764" y="8414"/>
                    </a:lnTo>
                    <a:lnTo>
                      <a:pt x="2365" y="9376"/>
                    </a:lnTo>
                    <a:lnTo>
                      <a:pt x="3046" y="10417"/>
                    </a:lnTo>
                    <a:lnTo>
                      <a:pt x="3847" y="11459"/>
                    </a:lnTo>
                    <a:lnTo>
                      <a:pt x="4769" y="12501"/>
                    </a:lnTo>
                    <a:lnTo>
                      <a:pt x="5770" y="13623"/>
                    </a:lnTo>
                    <a:lnTo>
                      <a:pt x="7453" y="15265"/>
                    </a:lnTo>
                    <a:lnTo>
                      <a:pt x="9096" y="16748"/>
                    </a:lnTo>
                    <a:lnTo>
                      <a:pt x="10618" y="18150"/>
                    </a:lnTo>
                    <a:lnTo>
                      <a:pt x="12101" y="19392"/>
                    </a:lnTo>
                    <a:lnTo>
                      <a:pt x="13503" y="20514"/>
                    </a:lnTo>
                    <a:lnTo>
                      <a:pt x="14785" y="21556"/>
                    </a:lnTo>
                    <a:lnTo>
                      <a:pt x="15987" y="22437"/>
                    </a:lnTo>
                    <a:lnTo>
                      <a:pt x="17109" y="23238"/>
                    </a:lnTo>
                    <a:lnTo>
                      <a:pt x="18111" y="23879"/>
                    </a:lnTo>
                    <a:lnTo>
                      <a:pt x="18992" y="24480"/>
                    </a:lnTo>
                    <a:lnTo>
                      <a:pt x="20394" y="25322"/>
                    </a:lnTo>
                    <a:lnTo>
                      <a:pt x="21276" y="25803"/>
                    </a:lnTo>
                    <a:lnTo>
                      <a:pt x="21596" y="25963"/>
                    </a:lnTo>
                    <a:lnTo>
                      <a:pt x="29570" y="27045"/>
                    </a:lnTo>
                    <a:lnTo>
                      <a:pt x="29570" y="27045"/>
                    </a:lnTo>
                    <a:lnTo>
                      <a:pt x="29369" y="25923"/>
                    </a:lnTo>
                    <a:lnTo>
                      <a:pt x="29169" y="24841"/>
                    </a:lnTo>
                    <a:lnTo>
                      <a:pt x="28928" y="23799"/>
                    </a:lnTo>
                    <a:lnTo>
                      <a:pt x="28648" y="22758"/>
                    </a:lnTo>
                    <a:lnTo>
                      <a:pt x="28368" y="21756"/>
                    </a:lnTo>
                    <a:lnTo>
                      <a:pt x="28047" y="20794"/>
                    </a:lnTo>
                    <a:lnTo>
                      <a:pt x="27686" y="19873"/>
                    </a:lnTo>
                    <a:lnTo>
                      <a:pt x="27326" y="18951"/>
                    </a:lnTo>
                    <a:lnTo>
                      <a:pt x="26925" y="18070"/>
                    </a:lnTo>
                    <a:lnTo>
                      <a:pt x="26484" y="17228"/>
                    </a:lnTo>
                    <a:lnTo>
                      <a:pt x="26004" y="16387"/>
                    </a:lnTo>
                    <a:lnTo>
                      <a:pt x="25523" y="15626"/>
                    </a:lnTo>
                    <a:lnTo>
                      <a:pt x="25002" y="14865"/>
                    </a:lnTo>
                    <a:lnTo>
                      <a:pt x="24481" y="14143"/>
                    </a:lnTo>
                    <a:lnTo>
                      <a:pt x="23880" y="13462"/>
                    </a:lnTo>
                    <a:lnTo>
                      <a:pt x="23279" y="12821"/>
                    </a:lnTo>
                    <a:lnTo>
                      <a:pt x="22117" y="11739"/>
                    </a:lnTo>
                    <a:lnTo>
                      <a:pt x="20915" y="10658"/>
                    </a:lnTo>
                    <a:lnTo>
                      <a:pt x="19673" y="9656"/>
                    </a:lnTo>
                    <a:lnTo>
                      <a:pt x="18431" y="8654"/>
                    </a:lnTo>
                    <a:lnTo>
                      <a:pt x="17109" y="7733"/>
                    </a:lnTo>
                    <a:lnTo>
                      <a:pt x="15747" y="6851"/>
                    </a:lnTo>
                    <a:lnTo>
                      <a:pt x="14344" y="6010"/>
                    </a:lnTo>
                    <a:lnTo>
                      <a:pt x="12902" y="5209"/>
                    </a:lnTo>
                    <a:lnTo>
                      <a:pt x="11420" y="4407"/>
                    </a:lnTo>
                    <a:lnTo>
                      <a:pt x="9937" y="3686"/>
                    </a:lnTo>
                    <a:lnTo>
                      <a:pt x="8375" y="3005"/>
                    </a:lnTo>
                    <a:lnTo>
                      <a:pt x="6812" y="2324"/>
                    </a:lnTo>
                    <a:lnTo>
                      <a:pt x="5209" y="1683"/>
                    </a:lnTo>
                    <a:lnTo>
                      <a:pt x="3567" y="1122"/>
                    </a:lnTo>
                    <a:lnTo>
                      <a:pt x="1884" y="561"/>
                    </a:lnTo>
                    <a:lnTo>
                      <a:pt x="2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grpSp>
        <p:nvGrpSpPr>
          <p:cNvPr id="887" name="Google Shape;887;p28"/>
          <p:cNvGrpSpPr/>
          <p:nvPr/>
        </p:nvGrpSpPr>
        <p:grpSpPr>
          <a:xfrm>
            <a:off x="5016234" y="1837191"/>
            <a:ext cx="3302751" cy="2160324"/>
            <a:chOff x="457200" y="2550025"/>
            <a:chExt cx="3335775" cy="2181925"/>
          </a:xfrm>
        </p:grpSpPr>
        <p:sp>
          <p:nvSpPr>
            <p:cNvPr id="888" name="Google Shape;888;p28"/>
            <p:cNvSpPr/>
            <p:nvPr/>
          </p:nvSpPr>
          <p:spPr>
            <a:xfrm>
              <a:off x="1733750" y="2550025"/>
              <a:ext cx="1661775" cy="581525"/>
            </a:xfrm>
            <a:custGeom>
              <a:rect b="b" l="l" r="r" t="t"/>
              <a:pathLst>
                <a:path extrusionOk="0" h="23261" w="66471">
                  <a:moveTo>
                    <a:pt x="1" y="1"/>
                  </a:moveTo>
                  <a:lnTo>
                    <a:pt x="1" y="23261"/>
                  </a:lnTo>
                  <a:lnTo>
                    <a:pt x="66471" y="23261"/>
                  </a:lnTo>
                  <a:lnTo>
                    <a:pt x="664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8"/>
            <p:cNvSpPr/>
            <p:nvPr/>
          </p:nvSpPr>
          <p:spPr>
            <a:xfrm>
              <a:off x="1851875" y="2673300"/>
              <a:ext cx="623475" cy="350975"/>
            </a:xfrm>
            <a:custGeom>
              <a:rect b="b" l="l" r="r" t="t"/>
              <a:pathLst>
                <a:path extrusionOk="0" h="14039" w="24939">
                  <a:moveTo>
                    <a:pt x="12475" y="0"/>
                  </a:moveTo>
                  <a:lnTo>
                    <a:pt x="11197" y="12"/>
                  </a:lnTo>
                  <a:lnTo>
                    <a:pt x="9953" y="46"/>
                  </a:lnTo>
                  <a:lnTo>
                    <a:pt x="8766" y="103"/>
                  </a:lnTo>
                  <a:lnTo>
                    <a:pt x="7613" y="183"/>
                  </a:lnTo>
                  <a:lnTo>
                    <a:pt x="6529" y="285"/>
                  </a:lnTo>
                  <a:lnTo>
                    <a:pt x="5502" y="400"/>
                  </a:lnTo>
                  <a:lnTo>
                    <a:pt x="4543" y="537"/>
                  </a:lnTo>
                  <a:lnTo>
                    <a:pt x="4087" y="616"/>
                  </a:lnTo>
                  <a:lnTo>
                    <a:pt x="3653" y="696"/>
                  </a:lnTo>
                  <a:lnTo>
                    <a:pt x="3242" y="776"/>
                  </a:lnTo>
                  <a:lnTo>
                    <a:pt x="2854" y="856"/>
                  </a:lnTo>
                  <a:lnTo>
                    <a:pt x="2477" y="947"/>
                  </a:lnTo>
                  <a:lnTo>
                    <a:pt x="2135" y="1039"/>
                  </a:lnTo>
                  <a:lnTo>
                    <a:pt x="1804" y="1141"/>
                  </a:lnTo>
                  <a:lnTo>
                    <a:pt x="1507" y="1233"/>
                  </a:lnTo>
                  <a:lnTo>
                    <a:pt x="1233" y="1335"/>
                  </a:lnTo>
                  <a:lnTo>
                    <a:pt x="982" y="1438"/>
                  </a:lnTo>
                  <a:lnTo>
                    <a:pt x="754" y="1552"/>
                  </a:lnTo>
                  <a:lnTo>
                    <a:pt x="560" y="1655"/>
                  </a:lnTo>
                  <a:lnTo>
                    <a:pt x="389" y="1769"/>
                  </a:lnTo>
                  <a:lnTo>
                    <a:pt x="252" y="1883"/>
                  </a:lnTo>
                  <a:lnTo>
                    <a:pt x="149" y="1997"/>
                  </a:lnTo>
                  <a:lnTo>
                    <a:pt x="69" y="2123"/>
                  </a:lnTo>
                  <a:lnTo>
                    <a:pt x="35" y="2180"/>
                  </a:lnTo>
                  <a:lnTo>
                    <a:pt x="12" y="2237"/>
                  </a:lnTo>
                  <a:lnTo>
                    <a:pt x="1" y="2306"/>
                  </a:lnTo>
                  <a:lnTo>
                    <a:pt x="1" y="2363"/>
                  </a:lnTo>
                  <a:lnTo>
                    <a:pt x="12" y="2705"/>
                  </a:lnTo>
                  <a:lnTo>
                    <a:pt x="35" y="2956"/>
                  </a:lnTo>
                  <a:lnTo>
                    <a:pt x="58" y="3241"/>
                  </a:lnTo>
                  <a:lnTo>
                    <a:pt x="103" y="3561"/>
                  </a:lnTo>
                  <a:lnTo>
                    <a:pt x="149" y="3926"/>
                  </a:lnTo>
                  <a:lnTo>
                    <a:pt x="217" y="4314"/>
                  </a:lnTo>
                  <a:lnTo>
                    <a:pt x="309" y="4737"/>
                  </a:lnTo>
                  <a:lnTo>
                    <a:pt x="412" y="5182"/>
                  </a:lnTo>
                  <a:lnTo>
                    <a:pt x="537" y="5650"/>
                  </a:lnTo>
                  <a:lnTo>
                    <a:pt x="697" y="6129"/>
                  </a:lnTo>
                  <a:lnTo>
                    <a:pt x="868" y="6631"/>
                  </a:lnTo>
                  <a:lnTo>
                    <a:pt x="1073" y="7133"/>
                  </a:lnTo>
                  <a:lnTo>
                    <a:pt x="1302" y="7647"/>
                  </a:lnTo>
                  <a:lnTo>
                    <a:pt x="1427" y="7909"/>
                  </a:lnTo>
                  <a:lnTo>
                    <a:pt x="1564" y="8172"/>
                  </a:lnTo>
                  <a:lnTo>
                    <a:pt x="1713" y="8423"/>
                  </a:lnTo>
                  <a:lnTo>
                    <a:pt x="1861" y="8686"/>
                  </a:lnTo>
                  <a:lnTo>
                    <a:pt x="2021" y="8948"/>
                  </a:lnTo>
                  <a:lnTo>
                    <a:pt x="2192" y="9199"/>
                  </a:lnTo>
                  <a:lnTo>
                    <a:pt x="2363" y="9450"/>
                  </a:lnTo>
                  <a:lnTo>
                    <a:pt x="2557" y="9701"/>
                  </a:lnTo>
                  <a:lnTo>
                    <a:pt x="2751" y="9952"/>
                  </a:lnTo>
                  <a:lnTo>
                    <a:pt x="2957" y="10203"/>
                  </a:lnTo>
                  <a:lnTo>
                    <a:pt x="3173" y="10443"/>
                  </a:lnTo>
                  <a:lnTo>
                    <a:pt x="3390" y="10683"/>
                  </a:lnTo>
                  <a:lnTo>
                    <a:pt x="3630" y="10922"/>
                  </a:lnTo>
                  <a:lnTo>
                    <a:pt x="3881" y="11151"/>
                  </a:lnTo>
                  <a:lnTo>
                    <a:pt x="4132" y="11368"/>
                  </a:lnTo>
                  <a:lnTo>
                    <a:pt x="4406" y="11584"/>
                  </a:lnTo>
                  <a:lnTo>
                    <a:pt x="4691" y="11801"/>
                  </a:lnTo>
                  <a:lnTo>
                    <a:pt x="4977" y="12007"/>
                  </a:lnTo>
                  <a:lnTo>
                    <a:pt x="5285" y="12201"/>
                  </a:lnTo>
                  <a:lnTo>
                    <a:pt x="5593" y="12395"/>
                  </a:lnTo>
                  <a:lnTo>
                    <a:pt x="5924" y="12577"/>
                  </a:lnTo>
                  <a:lnTo>
                    <a:pt x="6266" y="12749"/>
                  </a:lnTo>
                  <a:lnTo>
                    <a:pt x="6620" y="12908"/>
                  </a:lnTo>
                  <a:lnTo>
                    <a:pt x="6985" y="13068"/>
                  </a:lnTo>
                  <a:lnTo>
                    <a:pt x="7362" y="13217"/>
                  </a:lnTo>
                  <a:lnTo>
                    <a:pt x="7762" y="13353"/>
                  </a:lnTo>
                  <a:lnTo>
                    <a:pt x="8161" y="13468"/>
                  </a:lnTo>
                  <a:lnTo>
                    <a:pt x="8583" y="13582"/>
                  </a:lnTo>
                  <a:lnTo>
                    <a:pt x="9017" y="13684"/>
                  </a:lnTo>
                  <a:lnTo>
                    <a:pt x="9462" y="13776"/>
                  </a:lnTo>
                  <a:lnTo>
                    <a:pt x="9930" y="13856"/>
                  </a:lnTo>
                  <a:lnTo>
                    <a:pt x="10409" y="13913"/>
                  </a:lnTo>
                  <a:lnTo>
                    <a:pt x="10900" y="13970"/>
                  </a:lnTo>
                  <a:lnTo>
                    <a:pt x="11414" y="14004"/>
                  </a:lnTo>
                  <a:lnTo>
                    <a:pt x="11927" y="14027"/>
                  </a:lnTo>
                  <a:lnTo>
                    <a:pt x="12475" y="14038"/>
                  </a:lnTo>
                  <a:lnTo>
                    <a:pt x="13023" y="14027"/>
                  </a:lnTo>
                  <a:lnTo>
                    <a:pt x="13548" y="14004"/>
                  </a:lnTo>
                  <a:lnTo>
                    <a:pt x="14073" y="13970"/>
                  </a:lnTo>
                  <a:lnTo>
                    <a:pt x="14575" y="13913"/>
                  </a:lnTo>
                  <a:lnTo>
                    <a:pt x="15055" y="13856"/>
                  </a:lnTo>
                  <a:lnTo>
                    <a:pt x="15522" y="13776"/>
                  </a:lnTo>
                  <a:lnTo>
                    <a:pt x="15979" y="13684"/>
                  </a:lnTo>
                  <a:lnTo>
                    <a:pt x="16424" y="13582"/>
                  </a:lnTo>
                  <a:lnTo>
                    <a:pt x="16846" y="13468"/>
                  </a:lnTo>
                  <a:lnTo>
                    <a:pt x="17257" y="13353"/>
                  </a:lnTo>
                  <a:lnTo>
                    <a:pt x="17657" y="13217"/>
                  </a:lnTo>
                  <a:lnTo>
                    <a:pt x="18033" y="13068"/>
                  </a:lnTo>
                  <a:lnTo>
                    <a:pt x="18410" y="12908"/>
                  </a:lnTo>
                  <a:lnTo>
                    <a:pt x="18764" y="12749"/>
                  </a:lnTo>
                  <a:lnTo>
                    <a:pt x="19106" y="12577"/>
                  </a:lnTo>
                  <a:lnTo>
                    <a:pt x="19437" y="12395"/>
                  </a:lnTo>
                  <a:lnTo>
                    <a:pt x="19757" y="12201"/>
                  </a:lnTo>
                  <a:lnTo>
                    <a:pt x="20065" y="12007"/>
                  </a:lnTo>
                  <a:lnTo>
                    <a:pt x="20350" y="11801"/>
                  </a:lnTo>
                  <a:lnTo>
                    <a:pt x="20636" y="11584"/>
                  </a:lnTo>
                  <a:lnTo>
                    <a:pt x="20898" y="11368"/>
                  </a:lnTo>
                  <a:lnTo>
                    <a:pt x="21161" y="11151"/>
                  </a:lnTo>
                  <a:lnTo>
                    <a:pt x="21412" y="10922"/>
                  </a:lnTo>
                  <a:lnTo>
                    <a:pt x="21640" y="10683"/>
                  </a:lnTo>
                  <a:lnTo>
                    <a:pt x="21868" y="10443"/>
                  </a:lnTo>
                  <a:lnTo>
                    <a:pt x="22085" y="10203"/>
                  </a:lnTo>
                  <a:lnTo>
                    <a:pt x="22290" y="9952"/>
                  </a:lnTo>
                  <a:lnTo>
                    <a:pt x="22484" y="9701"/>
                  </a:lnTo>
                  <a:lnTo>
                    <a:pt x="22667" y="9450"/>
                  </a:lnTo>
                  <a:lnTo>
                    <a:pt x="22838" y="9199"/>
                  </a:lnTo>
                  <a:lnTo>
                    <a:pt x="23009" y="8948"/>
                  </a:lnTo>
                  <a:lnTo>
                    <a:pt x="23169" y="8686"/>
                  </a:lnTo>
                  <a:lnTo>
                    <a:pt x="23318" y="8423"/>
                  </a:lnTo>
                  <a:lnTo>
                    <a:pt x="23455" y="8172"/>
                  </a:lnTo>
                  <a:lnTo>
                    <a:pt x="23592" y="7909"/>
                  </a:lnTo>
                  <a:lnTo>
                    <a:pt x="23706" y="7647"/>
                  </a:lnTo>
                  <a:lnTo>
                    <a:pt x="23934" y="7133"/>
                  </a:lnTo>
                  <a:lnTo>
                    <a:pt x="24128" y="6631"/>
                  </a:lnTo>
                  <a:lnTo>
                    <a:pt x="24299" y="6129"/>
                  </a:lnTo>
                  <a:lnTo>
                    <a:pt x="24448" y="5650"/>
                  </a:lnTo>
                  <a:lnTo>
                    <a:pt x="24562" y="5182"/>
                  </a:lnTo>
                  <a:lnTo>
                    <a:pt x="24664" y="4737"/>
                  </a:lnTo>
                  <a:lnTo>
                    <a:pt x="24744" y="4314"/>
                  </a:lnTo>
                  <a:lnTo>
                    <a:pt x="24813" y="3926"/>
                  </a:lnTo>
                  <a:lnTo>
                    <a:pt x="24858" y="3561"/>
                  </a:lnTo>
                  <a:lnTo>
                    <a:pt x="24893" y="3241"/>
                  </a:lnTo>
                  <a:lnTo>
                    <a:pt x="24915" y="2956"/>
                  </a:lnTo>
                  <a:lnTo>
                    <a:pt x="24927" y="2705"/>
                  </a:lnTo>
                  <a:lnTo>
                    <a:pt x="24938" y="2363"/>
                  </a:lnTo>
                  <a:lnTo>
                    <a:pt x="24938" y="2306"/>
                  </a:lnTo>
                  <a:lnTo>
                    <a:pt x="24927" y="2237"/>
                  </a:lnTo>
                  <a:lnTo>
                    <a:pt x="24904" y="2180"/>
                  </a:lnTo>
                  <a:lnTo>
                    <a:pt x="24881" y="2123"/>
                  </a:lnTo>
                  <a:lnTo>
                    <a:pt x="24801" y="1997"/>
                  </a:lnTo>
                  <a:lnTo>
                    <a:pt x="24687" y="1883"/>
                  </a:lnTo>
                  <a:lnTo>
                    <a:pt x="24550" y="1769"/>
                  </a:lnTo>
                  <a:lnTo>
                    <a:pt x="24379" y="1655"/>
                  </a:lnTo>
                  <a:lnTo>
                    <a:pt x="24185" y="1552"/>
                  </a:lnTo>
                  <a:lnTo>
                    <a:pt x="23957" y="1438"/>
                  </a:lnTo>
                  <a:lnTo>
                    <a:pt x="23706" y="1335"/>
                  </a:lnTo>
                  <a:lnTo>
                    <a:pt x="23432" y="1233"/>
                  </a:lnTo>
                  <a:lnTo>
                    <a:pt x="23135" y="1141"/>
                  </a:lnTo>
                  <a:lnTo>
                    <a:pt x="22815" y="1039"/>
                  </a:lnTo>
                  <a:lnTo>
                    <a:pt x="22462" y="947"/>
                  </a:lnTo>
                  <a:lnTo>
                    <a:pt x="22096" y="856"/>
                  </a:lnTo>
                  <a:lnTo>
                    <a:pt x="21697" y="776"/>
                  </a:lnTo>
                  <a:lnTo>
                    <a:pt x="21286" y="696"/>
                  </a:lnTo>
                  <a:lnTo>
                    <a:pt x="20852" y="616"/>
                  </a:lnTo>
                  <a:lnTo>
                    <a:pt x="20407" y="537"/>
                  </a:lnTo>
                  <a:lnTo>
                    <a:pt x="19437" y="400"/>
                  </a:lnTo>
                  <a:lnTo>
                    <a:pt x="18410" y="285"/>
                  </a:lnTo>
                  <a:lnTo>
                    <a:pt x="17326" y="183"/>
                  </a:lnTo>
                  <a:lnTo>
                    <a:pt x="16184" y="103"/>
                  </a:lnTo>
                  <a:lnTo>
                    <a:pt x="14986" y="46"/>
                  </a:lnTo>
                  <a:lnTo>
                    <a:pt x="13742" y="12"/>
                  </a:lnTo>
                  <a:lnTo>
                    <a:pt x="1247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8"/>
            <p:cNvSpPr/>
            <p:nvPr/>
          </p:nvSpPr>
          <p:spPr>
            <a:xfrm>
              <a:off x="1868150" y="2681575"/>
              <a:ext cx="590925" cy="101600"/>
            </a:xfrm>
            <a:custGeom>
              <a:rect b="b" l="l" r="r" t="t"/>
              <a:pathLst>
                <a:path extrusionOk="0" h="4064" w="23637">
                  <a:moveTo>
                    <a:pt x="11824" y="0"/>
                  </a:moveTo>
                  <a:lnTo>
                    <a:pt x="10614" y="12"/>
                  </a:lnTo>
                  <a:lnTo>
                    <a:pt x="9439" y="46"/>
                  </a:lnTo>
                  <a:lnTo>
                    <a:pt x="8309" y="91"/>
                  </a:lnTo>
                  <a:lnTo>
                    <a:pt x="7213" y="160"/>
                  </a:lnTo>
                  <a:lnTo>
                    <a:pt x="6186" y="240"/>
                  </a:lnTo>
                  <a:lnTo>
                    <a:pt x="5216" y="343"/>
                  </a:lnTo>
                  <a:lnTo>
                    <a:pt x="4303" y="468"/>
                  </a:lnTo>
                  <a:lnTo>
                    <a:pt x="3458" y="594"/>
                  </a:lnTo>
                  <a:lnTo>
                    <a:pt x="2694" y="742"/>
                  </a:lnTo>
                  <a:lnTo>
                    <a:pt x="2351" y="810"/>
                  </a:lnTo>
                  <a:lnTo>
                    <a:pt x="2020" y="890"/>
                  </a:lnTo>
                  <a:lnTo>
                    <a:pt x="1712" y="982"/>
                  </a:lnTo>
                  <a:lnTo>
                    <a:pt x="1427" y="1062"/>
                  </a:lnTo>
                  <a:lnTo>
                    <a:pt x="1164" y="1153"/>
                  </a:lnTo>
                  <a:lnTo>
                    <a:pt x="925" y="1244"/>
                  </a:lnTo>
                  <a:lnTo>
                    <a:pt x="719" y="1335"/>
                  </a:lnTo>
                  <a:lnTo>
                    <a:pt x="525" y="1427"/>
                  </a:lnTo>
                  <a:lnTo>
                    <a:pt x="365" y="1518"/>
                  </a:lnTo>
                  <a:lnTo>
                    <a:pt x="240" y="1621"/>
                  </a:lnTo>
                  <a:lnTo>
                    <a:pt x="137" y="1724"/>
                  </a:lnTo>
                  <a:lnTo>
                    <a:pt x="57" y="1826"/>
                  </a:lnTo>
                  <a:lnTo>
                    <a:pt x="34" y="1872"/>
                  </a:lnTo>
                  <a:lnTo>
                    <a:pt x="12" y="1929"/>
                  </a:lnTo>
                  <a:lnTo>
                    <a:pt x="0" y="1975"/>
                  </a:lnTo>
                  <a:lnTo>
                    <a:pt x="0" y="2032"/>
                  </a:lnTo>
                  <a:lnTo>
                    <a:pt x="0" y="2077"/>
                  </a:lnTo>
                  <a:lnTo>
                    <a:pt x="12" y="2134"/>
                  </a:lnTo>
                  <a:lnTo>
                    <a:pt x="34" y="2191"/>
                  </a:lnTo>
                  <a:lnTo>
                    <a:pt x="57" y="2237"/>
                  </a:lnTo>
                  <a:lnTo>
                    <a:pt x="137" y="2340"/>
                  </a:lnTo>
                  <a:lnTo>
                    <a:pt x="240" y="2443"/>
                  </a:lnTo>
                  <a:lnTo>
                    <a:pt x="365" y="2534"/>
                  </a:lnTo>
                  <a:lnTo>
                    <a:pt x="525" y="2637"/>
                  </a:lnTo>
                  <a:lnTo>
                    <a:pt x="719" y="2728"/>
                  </a:lnTo>
                  <a:lnTo>
                    <a:pt x="925" y="2819"/>
                  </a:lnTo>
                  <a:lnTo>
                    <a:pt x="1164" y="2910"/>
                  </a:lnTo>
                  <a:lnTo>
                    <a:pt x="1427" y="3002"/>
                  </a:lnTo>
                  <a:lnTo>
                    <a:pt x="1712" y="3082"/>
                  </a:lnTo>
                  <a:lnTo>
                    <a:pt x="2020" y="3162"/>
                  </a:lnTo>
                  <a:lnTo>
                    <a:pt x="2351" y="3241"/>
                  </a:lnTo>
                  <a:lnTo>
                    <a:pt x="2694" y="3321"/>
                  </a:lnTo>
                  <a:lnTo>
                    <a:pt x="3458" y="3470"/>
                  </a:lnTo>
                  <a:lnTo>
                    <a:pt x="4303" y="3595"/>
                  </a:lnTo>
                  <a:lnTo>
                    <a:pt x="5216" y="3709"/>
                  </a:lnTo>
                  <a:lnTo>
                    <a:pt x="6186" y="3812"/>
                  </a:lnTo>
                  <a:lnTo>
                    <a:pt x="7213" y="3903"/>
                  </a:lnTo>
                  <a:lnTo>
                    <a:pt x="8309" y="3972"/>
                  </a:lnTo>
                  <a:lnTo>
                    <a:pt x="9439" y="4018"/>
                  </a:lnTo>
                  <a:lnTo>
                    <a:pt x="10614" y="4052"/>
                  </a:lnTo>
                  <a:lnTo>
                    <a:pt x="11824" y="4063"/>
                  </a:lnTo>
                  <a:lnTo>
                    <a:pt x="13034" y="4052"/>
                  </a:lnTo>
                  <a:lnTo>
                    <a:pt x="14198" y="4018"/>
                  </a:lnTo>
                  <a:lnTo>
                    <a:pt x="15339" y="3972"/>
                  </a:lnTo>
                  <a:lnTo>
                    <a:pt x="16424" y="3903"/>
                  </a:lnTo>
                  <a:lnTo>
                    <a:pt x="17451" y="3812"/>
                  </a:lnTo>
                  <a:lnTo>
                    <a:pt x="18432" y="3709"/>
                  </a:lnTo>
                  <a:lnTo>
                    <a:pt x="19334" y="3595"/>
                  </a:lnTo>
                  <a:lnTo>
                    <a:pt x="20179" y="3470"/>
                  </a:lnTo>
                  <a:lnTo>
                    <a:pt x="20943" y="3321"/>
                  </a:lnTo>
                  <a:lnTo>
                    <a:pt x="21297" y="3241"/>
                  </a:lnTo>
                  <a:lnTo>
                    <a:pt x="21628" y="3162"/>
                  </a:lnTo>
                  <a:lnTo>
                    <a:pt x="21925" y="3082"/>
                  </a:lnTo>
                  <a:lnTo>
                    <a:pt x="22210" y="3002"/>
                  </a:lnTo>
                  <a:lnTo>
                    <a:pt x="22473" y="2910"/>
                  </a:lnTo>
                  <a:lnTo>
                    <a:pt x="22712" y="2819"/>
                  </a:lnTo>
                  <a:lnTo>
                    <a:pt x="22929" y="2728"/>
                  </a:lnTo>
                  <a:lnTo>
                    <a:pt x="23112" y="2637"/>
                  </a:lnTo>
                  <a:lnTo>
                    <a:pt x="23272" y="2534"/>
                  </a:lnTo>
                  <a:lnTo>
                    <a:pt x="23397" y="2443"/>
                  </a:lnTo>
                  <a:lnTo>
                    <a:pt x="23500" y="2340"/>
                  </a:lnTo>
                  <a:lnTo>
                    <a:pt x="23580" y="2237"/>
                  </a:lnTo>
                  <a:lnTo>
                    <a:pt x="23602" y="2191"/>
                  </a:lnTo>
                  <a:lnTo>
                    <a:pt x="23625" y="2134"/>
                  </a:lnTo>
                  <a:lnTo>
                    <a:pt x="23637" y="2077"/>
                  </a:lnTo>
                  <a:lnTo>
                    <a:pt x="23637" y="2032"/>
                  </a:lnTo>
                  <a:lnTo>
                    <a:pt x="23637" y="1975"/>
                  </a:lnTo>
                  <a:lnTo>
                    <a:pt x="23625" y="1929"/>
                  </a:lnTo>
                  <a:lnTo>
                    <a:pt x="23602" y="1872"/>
                  </a:lnTo>
                  <a:lnTo>
                    <a:pt x="23580" y="1826"/>
                  </a:lnTo>
                  <a:lnTo>
                    <a:pt x="23500" y="1724"/>
                  </a:lnTo>
                  <a:lnTo>
                    <a:pt x="23397" y="1621"/>
                  </a:lnTo>
                  <a:lnTo>
                    <a:pt x="23272" y="1518"/>
                  </a:lnTo>
                  <a:lnTo>
                    <a:pt x="23112" y="1427"/>
                  </a:lnTo>
                  <a:lnTo>
                    <a:pt x="22929" y="1335"/>
                  </a:lnTo>
                  <a:lnTo>
                    <a:pt x="22712" y="1244"/>
                  </a:lnTo>
                  <a:lnTo>
                    <a:pt x="22473" y="1153"/>
                  </a:lnTo>
                  <a:lnTo>
                    <a:pt x="22210" y="1062"/>
                  </a:lnTo>
                  <a:lnTo>
                    <a:pt x="21925" y="982"/>
                  </a:lnTo>
                  <a:lnTo>
                    <a:pt x="21628" y="890"/>
                  </a:lnTo>
                  <a:lnTo>
                    <a:pt x="21297" y="810"/>
                  </a:lnTo>
                  <a:lnTo>
                    <a:pt x="20943" y="742"/>
                  </a:lnTo>
                  <a:lnTo>
                    <a:pt x="20179" y="594"/>
                  </a:lnTo>
                  <a:lnTo>
                    <a:pt x="19334" y="468"/>
                  </a:lnTo>
                  <a:lnTo>
                    <a:pt x="18432" y="343"/>
                  </a:lnTo>
                  <a:lnTo>
                    <a:pt x="17451" y="240"/>
                  </a:lnTo>
                  <a:lnTo>
                    <a:pt x="16424" y="160"/>
                  </a:lnTo>
                  <a:lnTo>
                    <a:pt x="15339" y="91"/>
                  </a:lnTo>
                  <a:lnTo>
                    <a:pt x="14198" y="46"/>
                  </a:lnTo>
                  <a:lnTo>
                    <a:pt x="13034" y="12"/>
                  </a:lnTo>
                  <a:lnTo>
                    <a:pt x="11824" y="0"/>
                  </a:lnTo>
                  <a:close/>
                </a:path>
              </a:pathLst>
            </a:custGeom>
            <a:solidFill>
              <a:srgbClr val="C9C9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8"/>
            <p:cNvSpPr/>
            <p:nvPr/>
          </p:nvSpPr>
          <p:spPr>
            <a:xfrm>
              <a:off x="1893825" y="2703525"/>
              <a:ext cx="562975" cy="79650"/>
            </a:xfrm>
            <a:custGeom>
              <a:rect b="b" l="l" r="r" t="t"/>
              <a:pathLst>
                <a:path extrusionOk="0" h="3186" w="22519">
                  <a:moveTo>
                    <a:pt x="16059" y="1"/>
                  </a:moveTo>
                  <a:lnTo>
                    <a:pt x="15693" y="12"/>
                  </a:lnTo>
                  <a:lnTo>
                    <a:pt x="15328" y="24"/>
                  </a:lnTo>
                  <a:lnTo>
                    <a:pt x="14974" y="47"/>
                  </a:lnTo>
                  <a:lnTo>
                    <a:pt x="14609" y="81"/>
                  </a:lnTo>
                  <a:lnTo>
                    <a:pt x="14244" y="115"/>
                  </a:lnTo>
                  <a:lnTo>
                    <a:pt x="13879" y="161"/>
                  </a:lnTo>
                  <a:lnTo>
                    <a:pt x="13525" y="206"/>
                  </a:lnTo>
                  <a:lnTo>
                    <a:pt x="12794" y="332"/>
                  </a:lnTo>
                  <a:lnTo>
                    <a:pt x="12087" y="469"/>
                  </a:lnTo>
                  <a:lnTo>
                    <a:pt x="11368" y="640"/>
                  </a:lnTo>
                  <a:lnTo>
                    <a:pt x="10991" y="594"/>
                  </a:lnTo>
                  <a:lnTo>
                    <a:pt x="10615" y="549"/>
                  </a:lnTo>
                  <a:lnTo>
                    <a:pt x="10238" y="503"/>
                  </a:lnTo>
                  <a:lnTo>
                    <a:pt x="9861" y="480"/>
                  </a:lnTo>
                  <a:lnTo>
                    <a:pt x="9485" y="457"/>
                  </a:lnTo>
                  <a:lnTo>
                    <a:pt x="9097" y="446"/>
                  </a:lnTo>
                  <a:lnTo>
                    <a:pt x="8720" y="435"/>
                  </a:lnTo>
                  <a:lnTo>
                    <a:pt x="8332" y="435"/>
                  </a:lnTo>
                  <a:lnTo>
                    <a:pt x="7567" y="446"/>
                  </a:lnTo>
                  <a:lnTo>
                    <a:pt x="6803" y="492"/>
                  </a:lnTo>
                  <a:lnTo>
                    <a:pt x="6049" y="549"/>
                  </a:lnTo>
                  <a:lnTo>
                    <a:pt x="5285" y="629"/>
                  </a:lnTo>
                  <a:lnTo>
                    <a:pt x="4611" y="720"/>
                  </a:lnTo>
                  <a:lnTo>
                    <a:pt x="3926" y="823"/>
                  </a:lnTo>
                  <a:lnTo>
                    <a:pt x="3253" y="948"/>
                  </a:lnTo>
                  <a:lnTo>
                    <a:pt x="2580" y="1097"/>
                  </a:lnTo>
                  <a:lnTo>
                    <a:pt x="2249" y="1177"/>
                  </a:lnTo>
                  <a:lnTo>
                    <a:pt x="1918" y="1268"/>
                  </a:lnTo>
                  <a:lnTo>
                    <a:pt x="1587" y="1371"/>
                  </a:lnTo>
                  <a:lnTo>
                    <a:pt x="1256" y="1473"/>
                  </a:lnTo>
                  <a:lnTo>
                    <a:pt x="936" y="1587"/>
                  </a:lnTo>
                  <a:lnTo>
                    <a:pt x="628" y="1713"/>
                  </a:lnTo>
                  <a:lnTo>
                    <a:pt x="309" y="1838"/>
                  </a:lnTo>
                  <a:lnTo>
                    <a:pt x="0" y="1987"/>
                  </a:lnTo>
                  <a:lnTo>
                    <a:pt x="251" y="2067"/>
                  </a:lnTo>
                  <a:lnTo>
                    <a:pt x="514" y="2158"/>
                  </a:lnTo>
                  <a:lnTo>
                    <a:pt x="811" y="2238"/>
                  </a:lnTo>
                  <a:lnTo>
                    <a:pt x="1119" y="2318"/>
                  </a:lnTo>
                  <a:lnTo>
                    <a:pt x="1450" y="2398"/>
                  </a:lnTo>
                  <a:lnTo>
                    <a:pt x="1815" y="2466"/>
                  </a:lnTo>
                  <a:lnTo>
                    <a:pt x="2580" y="2615"/>
                  </a:lnTo>
                  <a:lnTo>
                    <a:pt x="3424" y="2740"/>
                  </a:lnTo>
                  <a:lnTo>
                    <a:pt x="4337" y="2854"/>
                  </a:lnTo>
                  <a:lnTo>
                    <a:pt x="5307" y="2946"/>
                  </a:lnTo>
                  <a:lnTo>
                    <a:pt x="6346" y="3037"/>
                  </a:lnTo>
                  <a:lnTo>
                    <a:pt x="6392" y="3037"/>
                  </a:lnTo>
                  <a:lnTo>
                    <a:pt x="7362" y="3094"/>
                  </a:lnTo>
                  <a:lnTo>
                    <a:pt x="8389" y="3140"/>
                  </a:lnTo>
                  <a:lnTo>
                    <a:pt x="8651" y="3151"/>
                  </a:lnTo>
                  <a:lnTo>
                    <a:pt x="9439" y="3162"/>
                  </a:lnTo>
                  <a:lnTo>
                    <a:pt x="9736" y="3174"/>
                  </a:lnTo>
                  <a:lnTo>
                    <a:pt x="10797" y="3185"/>
                  </a:lnTo>
                  <a:lnTo>
                    <a:pt x="11802" y="3174"/>
                  </a:lnTo>
                  <a:lnTo>
                    <a:pt x="12087" y="3174"/>
                  </a:lnTo>
                  <a:lnTo>
                    <a:pt x="12817" y="3151"/>
                  </a:lnTo>
                  <a:lnTo>
                    <a:pt x="13091" y="3140"/>
                  </a:lnTo>
                  <a:lnTo>
                    <a:pt x="14027" y="3105"/>
                  </a:lnTo>
                  <a:lnTo>
                    <a:pt x="14141" y="3094"/>
                  </a:lnTo>
                  <a:lnTo>
                    <a:pt x="14940" y="3048"/>
                  </a:lnTo>
                  <a:lnTo>
                    <a:pt x="15214" y="3037"/>
                  </a:lnTo>
                  <a:lnTo>
                    <a:pt x="15876" y="2980"/>
                  </a:lnTo>
                  <a:lnTo>
                    <a:pt x="16104" y="2968"/>
                  </a:lnTo>
                  <a:lnTo>
                    <a:pt x="16892" y="2888"/>
                  </a:lnTo>
                  <a:lnTo>
                    <a:pt x="16880" y="2888"/>
                  </a:lnTo>
                  <a:lnTo>
                    <a:pt x="17440" y="2831"/>
                  </a:lnTo>
                  <a:lnTo>
                    <a:pt x="17976" y="2763"/>
                  </a:lnTo>
                  <a:lnTo>
                    <a:pt x="18490" y="2694"/>
                  </a:lnTo>
                  <a:lnTo>
                    <a:pt x="18980" y="2615"/>
                  </a:lnTo>
                  <a:lnTo>
                    <a:pt x="19437" y="2535"/>
                  </a:lnTo>
                  <a:lnTo>
                    <a:pt x="19871" y="2455"/>
                  </a:lnTo>
                  <a:lnTo>
                    <a:pt x="20281" y="2363"/>
                  </a:lnTo>
                  <a:lnTo>
                    <a:pt x="20658" y="2272"/>
                  </a:lnTo>
                  <a:lnTo>
                    <a:pt x="21012" y="2169"/>
                  </a:lnTo>
                  <a:lnTo>
                    <a:pt x="21331" y="2067"/>
                  </a:lnTo>
                  <a:lnTo>
                    <a:pt x="21617" y="1964"/>
                  </a:lnTo>
                  <a:lnTo>
                    <a:pt x="21868" y="1861"/>
                  </a:lnTo>
                  <a:lnTo>
                    <a:pt x="22085" y="1747"/>
                  </a:lnTo>
                  <a:lnTo>
                    <a:pt x="22267" y="1644"/>
                  </a:lnTo>
                  <a:lnTo>
                    <a:pt x="22416" y="1530"/>
                  </a:lnTo>
                  <a:lnTo>
                    <a:pt x="22473" y="1462"/>
                  </a:lnTo>
                  <a:lnTo>
                    <a:pt x="22518" y="1405"/>
                  </a:lnTo>
                  <a:lnTo>
                    <a:pt x="22199" y="1256"/>
                  </a:lnTo>
                  <a:lnTo>
                    <a:pt x="21891" y="1119"/>
                  </a:lnTo>
                  <a:lnTo>
                    <a:pt x="21560" y="994"/>
                  </a:lnTo>
                  <a:lnTo>
                    <a:pt x="21240" y="868"/>
                  </a:lnTo>
                  <a:lnTo>
                    <a:pt x="20909" y="754"/>
                  </a:lnTo>
                  <a:lnTo>
                    <a:pt x="20578" y="640"/>
                  </a:lnTo>
                  <a:lnTo>
                    <a:pt x="20247" y="549"/>
                  </a:lnTo>
                  <a:lnTo>
                    <a:pt x="19905" y="457"/>
                  </a:lnTo>
                  <a:lnTo>
                    <a:pt x="19574" y="378"/>
                  </a:lnTo>
                  <a:lnTo>
                    <a:pt x="19231" y="298"/>
                  </a:lnTo>
                  <a:lnTo>
                    <a:pt x="18889" y="241"/>
                  </a:lnTo>
                  <a:lnTo>
                    <a:pt x="18547" y="184"/>
                  </a:lnTo>
                  <a:lnTo>
                    <a:pt x="18193" y="126"/>
                  </a:lnTo>
                  <a:lnTo>
                    <a:pt x="17850" y="92"/>
                  </a:lnTo>
                  <a:lnTo>
                    <a:pt x="17508" y="58"/>
                  </a:lnTo>
                  <a:lnTo>
                    <a:pt x="17154" y="35"/>
                  </a:lnTo>
                  <a:lnTo>
                    <a:pt x="16789" y="12"/>
                  </a:lnTo>
                  <a:lnTo>
                    <a:pt x="1642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8"/>
            <p:cNvSpPr/>
            <p:nvPr/>
          </p:nvSpPr>
          <p:spPr>
            <a:xfrm>
              <a:off x="2315825" y="2624775"/>
              <a:ext cx="165500" cy="137275"/>
            </a:xfrm>
            <a:custGeom>
              <a:rect b="b" l="l" r="r" t="t"/>
              <a:pathLst>
                <a:path extrusionOk="0" h="5491" w="6620">
                  <a:moveTo>
                    <a:pt x="1336" y="1"/>
                  </a:moveTo>
                  <a:lnTo>
                    <a:pt x="1222" y="12"/>
                  </a:lnTo>
                  <a:lnTo>
                    <a:pt x="1107" y="24"/>
                  </a:lnTo>
                  <a:lnTo>
                    <a:pt x="1005" y="58"/>
                  </a:lnTo>
                  <a:lnTo>
                    <a:pt x="891" y="92"/>
                  </a:lnTo>
                  <a:lnTo>
                    <a:pt x="788" y="149"/>
                  </a:lnTo>
                  <a:lnTo>
                    <a:pt x="685" y="206"/>
                  </a:lnTo>
                  <a:lnTo>
                    <a:pt x="594" y="263"/>
                  </a:lnTo>
                  <a:lnTo>
                    <a:pt x="503" y="343"/>
                  </a:lnTo>
                  <a:lnTo>
                    <a:pt x="423" y="423"/>
                  </a:lnTo>
                  <a:lnTo>
                    <a:pt x="343" y="515"/>
                  </a:lnTo>
                  <a:lnTo>
                    <a:pt x="274" y="606"/>
                  </a:lnTo>
                  <a:lnTo>
                    <a:pt x="206" y="697"/>
                  </a:lnTo>
                  <a:lnTo>
                    <a:pt x="160" y="800"/>
                  </a:lnTo>
                  <a:lnTo>
                    <a:pt x="114" y="914"/>
                  </a:lnTo>
                  <a:lnTo>
                    <a:pt x="80" y="1017"/>
                  </a:lnTo>
                  <a:lnTo>
                    <a:pt x="46" y="1131"/>
                  </a:lnTo>
                  <a:lnTo>
                    <a:pt x="23" y="1245"/>
                  </a:lnTo>
                  <a:lnTo>
                    <a:pt x="0" y="1473"/>
                  </a:lnTo>
                  <a:lnTo>
                    <a:pt x="0" y="1701"/>
                  </a:lnTo>
                  <a:lnTo>
                    <a:pt x="12" y="1930"/>
                  </a:lnTo>
                  <a:lnTo>
                    <a:pt x="57" y="2158"/>
                  </a:lnTo>
                  <a:lnTo>
                    <a:pt x="114" y="2386"/>
                  </a:lnTo>
                  <a:lnTo>
                    <a:pt x="183" y="2603"/>
                  </a:lnTo>
                  <a:lnTo>
                    <a:pt x="263" y="2843"/>
                  </a:lnTo>
                  <a:lnTo>
                    <a:pt x="366" y="3060"/>
                  </a:lnTo>
                  <a:lnTo>
                    <a:pt x="480" y="3276"/>
                  </a:lnTo>
                  <a:lnTo>
                    <a:pt x="605" y="3482"/>
                  </a:lnTo>
                  <a:lnTo>
                    <a:pt x="868" y="3893"/>
                  </a:lnTo>
                  <a:lnTo>
                    <a:pt x="1142" y="4304"/>
                  </a:lnTo>
                  <a:lnTo>
                    <a:pt x="1222" y="4441"/>
                  </a:lnTo>
                  <a:lnTo>
                    <a:pt x="1301" y="4589"/>
                  </a:lnTo>
                  <a:lnTo>
                    <a:pt x="1473" y="4897"/>
                  </a:lnTo>
                  <a:lnTo>
                    <a:pt x="1564" y="5034"/>
                  </a:lnTo>
                  <a:lnTo>
                    <a:pt x="1678" y="5171"/>
                  </a:lnTo>
                  <a:lnTo>
                    <a:pt x="1792" y="5285"/>
                  </a:lnTo>
                  <a:lnTo>
                    <a:pt x="1849" y="5342"/>
                  </a:lnTo>
                  <a:lnTo>
                    <a:pt x="1918" y="5377"/>
                  </a:lnTo>
                  <a:lnTo>
                    <a:pt x="2009" y="5422"/>
                  </a:lnTo>
                  <a:lnTo>
                    <a:pt x="2100" y="5456"/>
                  </a:lnTo>
                  <a:lnTo>
                    <a:pt x="2203" y="5479"/>
                  </a:lnTo>
                  <a:lnTo>
                    <a:pt x="2294" y="5491"/>
                  </a:lnTo>
                  <a:lnTo>
                    <a:pt x="2386" y="5491"/>
                  </a:lnTo>
                  <a:lnTo>
                    <a:pt x="2488" y="5479"/>
                  </a:lnTo>
                  <a:lnTo>
                    <a:pt x="2682" y="5434"/>
                  </a:lnTo>
                  <a:lnTo>
                    <a:pt x="2876" y="5377"/>
                  </a:lnTo>
                  <a:lnTo>
                    <a:pt x="3059" y="5297"/>
                  </a:lnTo>
                  <a:lnTo>
                    <a:pt x="3413" y="5137"/>
                  </a:lnTo>
                  <a:lnTo>
                    <a:pt x="4486" y="4623"/>
                  </a:lnTo>
                  <a:lnTo>
                    <a:pt x="5570" y="4098"/>
                  </a:lnTo>
                  <a:lnTo>
                    <a:pt x="5775" y="3996"/>
                  </a:lnTo>
                  <a:lnTo>
                    <a:pt x="5981" y="3881"/>
                  </a:lnTo>
                  <a:lnTo>
                    <a:pt x="6163" y="3756"/>
                  </a:lnTo>
                  <a:lnTo>
                    <a:pt x="6255" y="3687"/>
                  </a:lnTo>
                  <a:lnTo>
                    <a:pt x="6346" y="3607"/>
                  </a:lnTo>
                  <a:lnTo>
                    <a:pt x="6415" y="3516"/>
                  </a:lnTo>
                  <a:lnTo>
                    <a:pt x="6483" y="3413"/>
                  </a:lnTo>
                  <a:lnTo>
                    <a:pt x="6540" y="3311"/>
                  </a:lnTo>
                  <a:lnTo>
                    <a:pt x="6586" y="3208"/>
                  </a:lnTo>
                  <a:lnTo>
                    <a:pt x="6609" y="3094"/>
                  </a:lnTo>
                  <a:lnTo>
                    <a:pt x="6620" y="2980"/>
                  </a:lnTo>
                  <a:lnTo>
                    <a:pt x="6620" y="2866"/>
                  </a:lnTo>
                  <a:lnTo>
                    <a:pt x="6597" y="2751"/>
                  </a:lnTo>
                  <a:lnTo>
                    <a:pt x="6563" y="2683"/>
                  </a:lnTo>
                  <a:lnTo>
                    <a:pt x="6529" y="2615"/>
                  </a:lnTo>
                  <a:lnTo>
                    <a:pt x="6483" y="2546"/>
                  </a:lnTo>
                  <a:lnTo>
                    <a:pt x="6437" y="2478"/>
                  </a:lnTo>
                  <a:lnTo>
                    <a:pt x="6323" y="2363"/>
                  </a:lnTo>
                  <a:lnTo>
                    <a:pt x="6198" y="2261"/>
                  </a:lnTo>
                  <a:lnTo>
                    <a:pt x="5947" y="2044"/>
                  </a:lnTo>
                  <a:lnTo>
                    <a:pt x="5821" y="1930"/>
                  </a:lnTo>
                  <a:lnTo>
                    <a:pt x="5718" y="1793"/>
                  </a:lnTo>
                  <a:lnTo>
                    <a:pt x="5661" y="1690"/>
                  </a:lnTo>
                  <a:lnTo>
                    <a:pt x="5616" y="1587"/>
                  </a:lnTo>
                  <a:lnTo>
                    <a:pt x="5570" y="1473"/>
                  </a:lnTo>
                  <a:lnTo>
                    <a:pt x="5547" y="1359"/>
                  </a:lnTo>
                  <a:lnTo>
                    <a:pt x="5490" y="1119"/>
                  </a:lnTo>
                  <a:lnTo>
                    <a:pt x="5444" y="891"/>
                  </a:lnTo>
                  <a:lnTo>
                    <a:pt x="5410" y="777"/>
                  </a:lnTo>
                  <a:lnTo>
                    <a:pt x="5376" y="651"/>
                  </a:lnTo>
                  <a:lnTo>
                    <a:pt x="5319" y="549"/>
                  </a:lnTo>
                  <a:lnTo>
                    <a:pt x="5262" y="435"/>
                  </a:lnTo>
                  <a:lnTo>
                    <a:pt x="5193" y="343"/>
                  </a:lnTo>
                  <a:lnTo>
                    <a:pt x="5113" y="263"/>
                  </a:lnTo>
                  <a:lnTo>
                    <a:pt x="5022" y="195"/>
                  </a:lnTo>
                  <a:lnTo>
                    <a:pt x="4908" y="149"/>
                  </a:lnTo>
                  <a:lnTo>
                    <a:pt x="4794" y="115"/>
                  </a:lnTo>
                  <a:lnTo>
                    <a:pt x="4680" y="115"/>
                  </a:lnTo>
                  <a:lnTo>
                    <a:pt x="4566" y="126"/>
                  </a:lnTo>
                  <a:lnTo>
                    <a:pt x="4451" y="172"/>
                  </a:lnTo>
                  <a:lnTo>
                    <a:pt x="4337" y="218"/>
                  </a:lnTo>
                  <a:lnTo>
                    <a:pt x="4235" y="286"/>
                  </a:lnTo>
                  <a:lnTo>
                    <a:pt x="4006" y="435"/>
                  </a:lnTo>
                  <a:lnTo>
                    <a:pt x="3789" y="594"/>
                  </a:lnTo>
                  <a:lnTo>
                    <a:pt x="3675" y="663"/>
                  </a:lnTo>
                  <a:lnTo>
                    <a:pt x="3561" y="731"/>
                  </a:lnTo>
                  <a:lnTo>
                    <a:pt x="3447" y="800"/>
                  </a:lnTo>
                  <a:lnTo>
                    <a:pt x="3333" y="846"/>
                  </a:lnTo>
                  <a:lnTo>
                    <a:pt x="3207" y="868"/>
                  </a:lnTo>
                  <a:lnTo>
                    <a:pt x="3082" y="880"/>
                  </a:lnTo>
                  <a:lnTo>
                    <a:pt x="2979" y="880"/>
                  </a:lnTo>
                  <a:lnTo>
                    <a:pt x="2888" y="857"/>
                  </a:lnTo>
                  <a:lnTo>
                    <a:pt x="2785" y="823"/>
                  </a:lnTo>
                  <a:lnTo>
                    <a:pt x="2705" y="777"/>
                  </a:lnTo>
                  <a:lnTo>
                    <a:pt x="2614" y="731"/>
                  </a:lnTo>
                  <a:lnTo>
                    <a:pt x="2523" y="674"/>
                  </a:lnTo>
                  <a:lnTo>
                    <a:pt x="2363" y="549"/>
                  </a:lnTo>
                  <a:lnTo>
                    <a:pt x="2192" y="412"/>
                  </a:lnTo>
                  <a:lnTo>
                    <a:pt x="2020" y="275"/>
                  </a:lnTo>
                  <a:lnTo>
                    <a:pt x="1849" y="161"/>
                  </a:lnTo>
                  <a:lnTo>
                    <a:pt x="1758" y="104"/>
                  </a:lnTo>
                  <a:lnTo>
                    <a:pt x="1667" y="69"/>
                  </a:lnTo>
                  <a:lnTo>
                    <a:pt x="1553" y="35"/>
                  </a:lnTo>
                  <a:lnTo>
                    <a:pt x="1438" y="12"/>
                  </a:lnTo>
                  <a:lnTo>
                    <a:pt x="1336" y="1"/>
                  </a:lnTo>
                  <a:close/>
                </a:path>
              </a:pathLst>
            </a:custGeom>
            <a:solidFill>
              <a:srgbClr val="B3CC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8"/>
            <p:cNvSpPr/>
            <p:nvPr/>
          </p:nvSpPr>
          <p:spPr>
            <a:xfrm>
              <a:off x="2197975" y="2639900"/>
              <a:ext cx="188925" cy="133575"/>
            </a:xfrm>
            <a:custGeom>
              <a:rect b="b" l="l" r="r" t="t"/>
              <a:pathLst>
                <a:path extrusionOk="0" h="5343" w="7557">
                  <a:moveTo>
                    <a:pt x="1416" y="1"/>
                  </a:moveTo>
                  <a:lnTo>
                    <a:pt x="1302" y="12"/>
                  </a:lnTo>
                  <a:lnTo>
                    <a:pt x="1199" y="46"/>
                  </a:lnTo>
                  <a:lnTo>
                    <a:pt x="1096" y="104"/>
                  </a:lnTo>
                  <a:lnTo>
                    <a:pt x="994" y="172"/>
                  </a:lnTo>
                  <a:lnTo>
                    <a:pt x="914" y="252"/>
                  </a:lnTo>
                  <a:lnTo>
                    <a:pt x="845" y="343"/>
                  </a:lnTo>
                  <a:lnTo>
                    <a:pt x="788" y="446"/>
                  </a:lnTo>
                  <a:lnTo>
                    <a:pt x="754" y="549"/>
                  </a:lnTo>
                  <a:lnTo>
                    <a:pt x="743" y="674"/>
                  </a:lnTo>
                  <a:lnTo>
                    <a:pt x="754" y="788"/>
                  </a:lnTo>
                  <a:lnTo>
                    <a:pt x="777" y="891"/>
                  </a:lnTo>
                  <a:lnTo>
                    <a:pt x="822" y="1005"/>
                  </a:lnTo>
                  <a:lnTo>
                    <a:pt x="880" y="1108"/>
                  </a:lnTo>
                  <a:lnTo>
                    <a:pt x="948" y="1188"/>
                  </a:lnTo>
                  <a:lnTo>
                    <a:pt x="1039" y="1268"/>
                  </a:lnTo>
                  <a:lnTo>
                    <a:pt x="1142" y="1325"/>
                  </a:lnTo>
                  <a:lnTo>
                    <a:pt x="1233" y="1370"/>
                  </a:lnTo>
                  <a:lnTo>
                    <a:pt x="1336" y="1405"/>
                  </a:lnTo>
                  <a:lnTo>
                    <a:pt x="1542" y="1485"/>
                  </a:lnTo>
                  <a:lnTo>
                    <a:pt x="1633" y="1530"/>
                  </a:lnTo>
                  <a:lnTo>
                    <a:pt x="1713" y="1587"/>
                  </a:lnTo>
                  <a:lnTo>
                    <a:pt x="1736" y="1621"/>
                  </a:lnTo>
                  <a:lnTo>
                    <a:pt x="1770" y="1656"/>
                  </a:lnTo>
                  <a:lnTo>
                    <a:pt x="1781" y="1701"/>
                  </a:lnTo>
                  <a:lnTo>
                    <a:pt x="1793" y="1747"/>
                  </a:lnTo>
                  <a:lnTo>
                    <a:pt x="1804" y="1793"/>
                  </a:lnTo>
                  <a:lnTo>
                    <a:pt x="1793" y="1850"/>
                  </a:lnTo>
                  <a:lnTo>
                    <a:pt x="1781" y="1884"/>
                  </a:lnTo>
                  <a:lnTo>
                    <a:pt x="1758" y="1930"/>
                  </a:lnTo>
                  <a:lnTo>
                    <a:pt x="1736" y="1964"/>
                  </a:lnTo>
                  <a:lnTo>
                    <a:pt x="1701" y="1998"/>
                  </a:lnTo>
                  <a:lnTo>
                    <a:pt x="1610" y="2067"/>
                  </a:lnTo>
                  <a:lnTo>
                    <a:pt x="1519" y="2101"/>
                  </a:lnTo>
                  <a:lnTo>
                    <a:pt x="1405" y="2124"/>
                  </a:lnTo>
                  <a:lnTo>
                    <a:pt x="1290" y="2135"/>
                  </a:lnTo>
                  <a:lnTo>
                    <a:pt x="1188" y="2124"/>
                  </a:lnTo>
                  <a:lnTo>
                    <a:pt x="971" y="2067"/>
                  </a:lnTo>
                  <a:lnTo>
                    <a:pt x="765" y="2010"/>
                  </a:lnTo>
                  <a:lnTo>
                    <a:pt x="651" y="1998"/>
                  </a:lnTo>
                  <a:lnTo>
                    <a:pt x="549" y="1987"/>
                  </a:lnTo>
                  <a:lnTo>
                    <a:pt x="446" y="1987"/>
                  </a:lnTo>
                  <a:lnTo>
                    <a:pt x="343" y="2021"/>
                  </a:lnTo>
                  <a:lnTo>
                    <a:pt x="297" y="2044"/>
                  </a:lnTo>
                  <a:lnTo>
                    <a:pt x="252" y="2067"/>
                  </a:lnTo>
                  <a:lnTo>
                    <a:pt x="161" y="2146"/>
                  </a:lnTo>
                  <a:lnTo>
                    <a:pt x="92" y="2238"/>
                  </a:lnTo>
                  <a:lnTo>
                    <a:pt x="46" y="2341"/>
                  </a:lnTo>
                  <a:lnTo>
                    <a:pt x="12" y="2455"/>
                  </a:lnTo>
                  <a:lnTo>
                    <a:pt x="1" y="2569"/>
                  </a:lnTo>
                  <a:lnTo>
                    <a:pt x="12" y="2694"/>
                  </a:lnTo>
                  <a:lnTo>
                    <a:pt x="35" y="2808"/>
                  </a:lnTo>
                  <a:lnTo>
                    <a:pt x="69" y="2911"/>
                  </a:lnTo>
                  <a:lnTo>
                    <a:pt x="126" y="3014"/>
                  </a:lnTo>
                  <a:lnTo>
                    <a:pt x="183" y="3117"/>
                  </a:lnTo>
                  <a:lnTo>
                    <a:pt x="263" y="3208"/>
                  </a:lnTo>
                  <a:lnTo>
                    <a:pt x="343" y="3288"/>
                  </a:lnTo>
                  <a:lnTo>
                    <a:pt x="423" y="3379"/>
                  </a:lnTo>
                  <a:lnTo>
                    <a:pt x="606" y="3527"/>
                  </a:lnTo>
                  <a:lnTo>
                    <a:pt x="937" y="3790"/>
                  </a:lnTo>
                  <a:lnTo>
                    <a:pt x="1302" y="4041"/>
                  </a:lnTo>
                  <a:lnTo>
                    <a:pt x="1690" y="4292"/>
                  </a:lnTo>
                  <a:lnTo>
                    <a:pt x="2112" y="4532"/>
                  </a:lnTo>
                  <a:lnTo>
                    <a:pt x="2329" y="4635"/>
                  </a:lnTo>
                  <a:lnTo>
                    <a:pt x="2546" y="4749"/>
                  </a:lnTo>
                  <a:lnTo>
                    <a:pt x="2774" y="4851"/>
                  </a:lnTo>
                  <a:lnTo>
                    <a:pt x="3002" y="4943"/>
                  </a:lnTo>
                  <a:lnTo>
                    <a:pt x="3231" y="5023"/>
                  </a:lnTo>
                  <a:lnTo>
                    <a:pt x="3459" y="5102"/>
                  </a:lnTo>
                  <a:lnTo>
                    <a:pt x="3699" y="5171"/>
                  </a:lnTo>
                  <a:lnTo>
                    <a:pt x="3927" y="5228"/>
                  </a:lnTo>
                  <a:lnTo>
                    <a:pt x="4167" y="5274"/>
                  </a:lnTo>
                  <a:lnTo>
                    <a:pt x="4395" y="5308"/>
                  </a:lnTo>
                  <a:lnTo>
                    <a:pt x="4623" y="5331"/>
                  </a:lnTo>
                  <a:lnTo>
                    <a:pt x="4851" y="5342"/>
                  </a:lnTo>
                  <a:lnTo>
                    <a:pt x="5080" y="5342"/>
                  </a:lnTo>
                  <a:lnTo>
                    <a:pt x="5296" y="5319"/>
                  </a:lnTo>
                  <a:lnTo>
                    <a:pt x="5525" y="5285"/>
                  </a:lnTo>
                  <a:lnTo>
                    <a:pt x="5730" y="5239"/>
                  </a:lnTo>
                  <a:lnTo>
                    <a:pt x="5947" y="5171"/>
                  </a:lnTo>
                  <a:lnTo>
                    <a:pt x="6141" y="5091"/>
                  </a:lnTo>
                  <a:lnTo>
                    <a:pt x="6346" y="4988"/>
                  </a:lnTo>
                  <a:lnTo>
                    <a:pt x="6529" y="4863"/>
                  </a:lnTo>
                  <a:lnTo>
                    <a:pt x="6712" y="4726"/>
                  </a:lnTo>
                  <a:lnTo>
                    <a:pt x="6883" y="4566"/>
                  </a:lnTo>
                  <a:lnTo>
                    <a:pt x="7054" y="4383"/>
                  </a:lnTo>
                  <a:lnTo>
                    <a:pt x="7202" y="4178"/>
                  </a:lnTo>
                  <a:lnTo>
                    <a:pt x="7271" y="4064"/>
                  </a:lnTo>
                  <a:lnTo>
                    <a:pt x="7339" y="3950"/>
                  </a:lnTo>
                  <a:lnTo>
                    <a:pt x="7396" y="3824"/>
                  </a:lnTo>
                  <a:lnTo>
                    <a:pt x="7442" y="3699"/>
                  </a:lnTo>
                  <a:lnTo>
                    <a:pt x="7488" y="3573"/>
                  </a:lnTo>
                  <a:lnTo>
                    <a:pt x="7522" y="3448"/>
                  </a:lnTo>
                  <a:lnTo>
                    <a:pt x="7545" y="3322"/>
                  </a:lnTo>
                  <a:lnTo>
                    <a:pt x="7556" y="3185"/>
                  </a:lnTo>
                  <a:lnTo>
                    <a:pt x="7556" y="3060"/>
                  </a:lnTo>
                  <a:lnTo>
                    <a:pt x="7545" y="2934"/>
                  </a:lnTo>
                  <a:lnTo>
                    <a:pt x="7522" y="2808"/>
                  </a:lnTo>
                  <a:lnTo>
                    <a:pt x="7488" y="2694"/>
                  </a:lnTo>
                  <a:lnTo>
                    <a:pt x="7442" y="2569"/>
                  </a:lnTo>
                  <a:lnTo>
                    <a:pt x="7385" y="2466"/>
                  </a:lnTo>
                  <a:lnTo>
                    <a:pt x="7317" y="2363"/>
                  </a:lnTo>
                  <a:lnTo>
                    <a:pt x="7225" y="2272"/>
                  </a:lnTo>
                  <a:lnTo>
                    <a:pt x="7100" y="2169"/>
                  </a:lnTo>
                  <a:lnTo>
                    <a:pt x="6963" y="2078"/>
                  </a:lnTo>
                  <a:lnTo>
                    <a:pt x="6826" y="2010"/>
                  </a:lnTo>
                  <a:lnTo>
                    <a:pt x="6677" y="1930"/>
                  </a:lnTo>
                  <a:lnTo>
                    <a:pt x="6540" y="1861"/>
                  </a:lnTo>
                  <a:lnTo>
                    <a:pt x="6392" y="1781"/>
                  </a:lnTo>
                  <a:lnTo>
                    <a:pt x="6267" y="1679"/>
                  </a:lnTo>
                  <a:lnTo>
                    <a:pt x="6209" y="1633"/>
                  </a:lnTo>
                  <a:lnTo>
                    <a:pt x="6152" y="1564"/>
                  </a:lnTo>
                  <a:lnTo>
                    <a:pt x="6084" y="1473"/>
                  </a:lnTo>
                  <a:lnTo>
                    <a:pt x="6027" y="1359"/>
                  </a:lnTo>
                  <a:lnTo>
                    <a:pt x="5970" y="1245"/>
                  </a:lnTo>
                  <a:lnTo>
                    <a:pt x="5924" y="1131"/>
                  </a:lnTo>
                  <a:lnTo>
                    <a:pt x="5833" y="891"/>
                  </a:lnTo>
                  <a:lnTo>
                    <a:pt x="5787" y="777"/>
                  </a:lnTo>
                  <a:lnTo>
                    <a:pt x="5730" y="663"/>
                  </a:lnTo>
                  <a:lnTo>
                    <a:pt x="5662" y="560"/>
                  </a:lnTo>
                  <a:lnTo>
                    <a:pt x="5593" y="469"/>
                  </a:lnTo>
                  <a:lnTo>
                    <a:pt x="5513" y="377"/>
                  </a:lnTo>
                  <a:lnTo>
                    <a:pt x="5422" y="309"/>
                  </a:lnTo>
                  <a:lnTo>
                    <a:pt x="5319" y="241"/>
                  </a:lnTo>
                  <a:lnTo>
                    <a:pt x="5217" y="183"/>
                  </a:lnTo>
                  <a:lnTo>
                    <a:pt x="5102" y="126"/>
                  </a:lnTo>
                  <a:lnTo>
                    <a:pt x="4988" y="92"/>
                  </a:lnTo>
                  <a:lnTo>
                    <a:pt x="4874" y="58"/>
                  </a:lnTo>
                  <a:lnTo>
                    <a:pt x="4760" y="46"/>
                  </a:lnTo>
                  <a:lnTo>
                    <a:pt x="4634" y="35"/>
                  </a:lnTo>
                  <a:lnTo>
                    <a:pt x="4520" y="35"/>
                  </a:lnTo>
                  <a:lnTo>
                    <a:pt x="4395" y="46"/>
                  </a:lnTo>
                  <a:lnTo>
                    <a:pt x="4281" y="81"/>
                  </a:lnTo>
                  <a:lnTo>
                    <a:pt x="4167" y="115"/>
                  </a:lnTo>
                  <a:lnTo>
                    <a:pt x="4064" y="161"/>
                  </a:lnTo>
                  <a:lnTo>
                    <a:pt x="3938" y="229"/>
                  </a:lnTo>
                  <a:lnTo>
                    <a:pt x="3824" y="309"/>
                  </a:lnTo>
                  <a:lnTo>
                    <a:pt x="3584" y="480"/>
                  </a:lnTo>
                  <a:lnTo>
                    <a:pt x="3470" y="560"/>
                  </a:lnTo>
                  <a:lnTo>
                    <a:pt x="3345" y="617"/>
                  </a:lnTo>
                  <a:lnTo>
                    <a:pt x="3219" y="663"/>
                  </a:lnTo>
                  <a:lnTo>
                    <a:pt x="3082" y="697"/>
                  </a:lnTo>
                  <a:lnTo>
                    <a:pt x="2968" y="697"/>
                  </a:lnTo>
                  <a:lnTo>
                    <a:pt x="2865" y="674"/>
                  </a:lnTo>
                  <a:lnTo>
                    <a:pt x="2751" y="651"/>
                  </a:lnTo>
                  <a:lnTo>
                    <a:pt x="2649" y="606"/>
                  </a:lnTo>
                  <a:lnTo>
                    <a:pt x="2546" y="549"/>
                  </a:lnTo>
                  <a:lnTo>
                    <a:pt x="2455" y="492"/>
                  </a:lnTo>
                  <a:lnTo>
                    <a:pt x="2249" y="366"/>
                  </a:lnTo>
                  <a:lnTo>
                    <a:pt x="2055" y="229"/>
                  </a:lnTo>
                  <a:lnTo>
                    <a:pt x="1952" y="161"/>
                  </a:lnTo>
                  <a:lnTo>
                    <a:pt x="1850" y="115"/>
                  </a:lnTo>
                  <a:lnTo>
                    <a:pt x="1747" y="69"/>
                  </a:lnTo>
                  <a:lnTo>
                    <a:pt x="1644" y="35"/>
                  </a:lnTo>
                  <a:lnTo>
                    <a:pt x="1530" y="12"/>
                  </a:lnTo>
                  <a:lnTo>
                    <a:pt x="14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8"/>
            <p:cNvSpPr/>
            <p:nvPr/>
          </p:nvSpPr>
          <p:spPr>
            <a:xfrm>
              <a:off x="2009100" y="2685850"/>
              <a:ext cx="160375" cy="88475"/>
            </a:xfrm>
            <a:custGeom>
              <a:rect b="b" l="l" r="r" t="t"/>
              <a:pathLst>
                <a:path extrusionOk="0" h="3539" w="6415">
                  <a:moveTo>
                    <a:pt x="3207" y="0"/>
                  </a:moveTo>
                  <a:lnTo>
                    <a:pt x="2876" y="12"/>
                  </a:lnTo>
                  <a:lnTo>
                    <a:pt x="2557" y="35"/>
                  </a:lnTo>
                  <a:lnTo>
                    <a:pt x="2249" y="80"/>
                  </a:lnTo>
                  <a:lnTo>
                    <a:pt x="1963" y="137"/>
                  </a:lnTo>
                  <a:lnTo>
                    <a:pt x="1678" y="206"/>
                  </a:lnTo>
                  <a:lnTo>
                    <a:pt x="1415" y="297"/>
                  </a:lnTo>
                  <a:lnTo>
                    <a:pt x="1164" y="400"/>
                  </a:lnTo>
                  <a:lnTo>
                    <a:pt x="936" y="514"/>
                  </a:lnTo>
                  <a:lnTo>
                    <a:pt x="731" y="639"/>
                  </a:lnTo>
                  <a:lnTo>
                    <a:pt x="548" y="776"/>
                  </a:lnTo>
                  <a:lnTo>
                    <a:pt x="388" y="925"/>
                  </a:lnTo>
                  <a:lnTo>
                    <a:pt x="251" y="1085"/>
                  </a:lnTo>
                  <a:lnTo>
                    <a:pt x="194" y="1164"/>
                  </a:lnTo>
                  <a:lnTo>
                    <a:pt x="149" y="1244"/>
                  </a:lnTo>
                  <a:lnTo>
                    <a:pt x="103" y="1324"/>
                  </a:lnTo>
                  <a:lnTo>
                    <a:pt x="69" y="1416"/>
                  </a:lnTo>
                  <a:lnTo>
                    <a:pt x="34" y="1495"/>
                  </a:lnTo>
                  <a:lnTo>
                    <a:pt x="12" y="1587"/>
                  </a:lnTo>
                  <a:lnTo>
                    <a:pt x="0" y="1678"/>
                  </a:lnTo>
                  <a:lnTo>
                    <a:pt x="0" y="1769"/>
                  </a:lnTo>
                  <a:lnTo>
                    <a:pt x="0" y="1861"/>
                  </a:lnTo>
                  <a:lnTo>
                    <a:pt x="12" y="1952"/>
                  </a:lnTo>
                  <a:lnTo>
                    <a:pt x="34" y="2043"/>
                  </a:lnTo>
                  <a:lnTo>
                    <a:pt x="69" y="2123"/>
                  </a:lnTo>
                  <a:lnTo>
                    <a:pt x="103" y="2214"/>
                  </a:lnTo>
                  <a:lnTo>
                    <a:pt x="149" y="2294"/>
                  </a:lnTo>
                  <a:lnTo>
                    <a:pt x="194" y="2374"/>
                  </a:lnTo>
                  <a:lnTo>
                    <a:pt x="251" y="2454"/>
                  </a:lnTo>
                  <a:lnTo>
                    <a:pt x="388" y="2614"/>
                  </a:lnTo>
                  <a:lnTo>
                    <a:pt x="548" y="2762"/>
                  </a:lnTo>
                  <a:lnTo>
                    <a:pt x="731" y="2899"/>
                  </a:lnTo>
                  <a:lnTo>
                    <a:pt x="936" y="3025"/>
                  </a:lnTo>
                  <a:lnTo>
                    <a:pt x="1164" y="3139"/>
                  </a:lnTo>
                  <a:lnTo>
                    <a:pt x="1415" y="3242"/>
                  </a:lnTo>
                  <a:lnTo>
                    <a:pt x="1678" y="3322"/>
                  </a:lnTo>
                  <a:lnTo>
                    <a:pt x="1963" y="3401"/>
                  </a:lnTo>
                  <a:lnTo>
                    <a:pt x="2249" y="3459"/>
                  </a:lnTo>
                  <a:lnTo>
                    <a:pt x="2557" y="3504"/>
                  </a:lnTo>
                  <a:lnTo>
                    <a:pt x="2876" y="3527"/>
                  </a:lnTo>
                  <a:lnTo>
                    <a:pt x="3207" y="3538"/>
                  </a:lnTo>
                  <a:lnTo>
                    <a:pt x="3538" y="3527"/>
                  </a:lnTo>
                  <a:lnTo>
                    <a:pt x="3858" y="3504"/>
                  </a:lnTo>
                  <a:lnTo>
                    <a:pt x="4166" y="3459"/>
                  </a:lnTo>
                  <a:lnTo>
                    <a:pt x="4451" y="3401"/>
                  </a:lnTo>
                  <a:lnTo>
                    <a:pt x="4737" y="3322"/>
                  </a:lnTo>
                  <a:lnTo>
                    <a:pt x="4999" y="3242"/>
                  </a:lnTo>
                  <a:lnTo>
                    <a:pt x="5250" y="3139"/>
                  </a:lnTo>
                  <a:lnTo>
                    <a:pt x="5479" y="3025"/>
                  </a:lnTo>
                  <a:lnTo>
                    <a:pt x="5684" y="2899"/>
                  </a:lnTo>
                  <a:lnTo>
                    <a:pt x="5867" y="2762"/>
                  </a:lnTo>
                  <a:lnTo>
                    <a:pt x="6026" y="2614"/>
                  </a:lnTo>
                  <a:lnTo>
                    <a:pt x="6163" y="2454"/>
                  </a:lnTo>
                  <a:lnTo>
                    <a:pt x="6220" y="2374"/>
                  </a:lnTo>
                  <a:lnTo>
                    <a:pt x="6277" y="2294"/>
                  </a:lnTo>
                  <a:lnTo>
                    <a:pt x="6312" y="2214"/>
                  </a:lnTo>
                  <a:lnTo>
                    <a:pt x="6346" y="2123"/>
                  </a:lnTo>
                  <a:lnTo>
                    <a:pt x="6380" y="2043"/>
                  </a:lnTo>
                  <a:lnTo>
                    <a:pt x="6403" y="1952"/>
                  </a:lnTo>
                  <a:lnTo>
                    <a:pt x="6414" y="1861"/>
                  </a:lnTo>
                  <a:lnTo>
                    <a:pt x="6414" y="1769"/>
                  </a:lnTo>
                  <a:lnTo>
                    <a:pt x="6414" y="1678"/>
                  </a:lnTo>
                  <a:lnTo>
                    <a:pt x="6403" y="1587"/>
                  </a:lnTo>
                  <a:lnTo>
                    <a:pt x="6380" y="1495"/>
                  </a:lnTo>
                  <a:lnTo>
                    <a:pt x="6346" y="1416"/>
                  </a:lnTo>
                  <a:lnTo>
                    <a:pt x="6312" y="1324"/>
                  </a:lnTo>
                  <a:lnTo>
                    <a:pt x="6277" y="1244"/>
                  </a:lnTo>
                  <a:lnTo>
                    <a:pt x="6220" y="1164"/>
                  </a:lnTo>
                  <a:lnTo>
                    <a:pt x="6163" y="1085"/>
                  </a:lnTo>
                  <a:lnTo>
                    <a:pt x="6026" y="925"/>
                  </a:lnTo>
                  <a:lnTo>
                    <a:pt x="5867" y="776"/>
                  </a:lnTo>
                  <a:lnTo>
                    <a:pt x="5684" y="639"/>
                  </a:lnTo>
                  <a:lnTo>
                    <a:pt x="5479" y="514"/>
                  </a:lnTo>
                  <a:lnTo>
                    <a:pt x="5250" y="400"/>
                  </a:lnTo>
                  <a:lnTo>
                    <a:pt x="4999" y="297"/>
                  </a:lnTo>
                  <a:lnTo>
                    <a:pt x="4737" y="206"/>
                  </a:lnTo>
                  <a:lnTo>
                    <a:pt x="4451" y="137"/>
                  </a:lnTo>
                  <a:lnTo>
                    <a:pt x="4166" y="80"/>
                  </a:lnTo>
                  <a:lnTo>
                    <a:pt x="3858" y="35"/>
                  </a:lnTo>
                  <a:lnTo>
                    <a:pt x="3538" y="12"/>
                  </a:lnTo>
                  <a:lnTo>
                    <a:pt x="320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8"/>
            <p:cNvSpPr/>
            <p:nvPr/>
          </p:nvSpPr>
          <p:spPr>
            <a:xfrm>
              <a:off x="2043900" y="2704975"/>
              <a:ext cx="90775" cy="50225"/>
            </a:xfrm>
            <a:custGeom>
              <a:rect b="b" l="l" r="r" t="t"/>
              <a:pathLst>
                <a:path extrusionOk="0" h="2009" w="3631">
                  <a:moveTo>
                    <a:pt x="1815" y="0"/>
                  </a:moveTo>
                  <a:lnTo>
                    <a:pt x="1633" y="11"/>
                  </a:lnTo>
                  <a:lnTo>
                    <a:pt x="1450" y="23"/>
                  </a:lnTo>
                  <a:lnTo>
                    <a:pt x="1279" y="46"/>
                  </a:lnTo>
                  <a:lnTo>
                    <a:pt x="1108" y="80"/>
                  </a:lnTo>
                  <a:lnTo>
                    <a:pt x="948" y="126"/>
                  </a:lnTo>
                  <a:lnTo>
                    <a:pt x="800" y="171"/>
                  </a:lnTo>
                  <a:lnTo>
                    <a:pt x="663" y="228"/>
                  </a:lnTo>
                  <a:lnTo>
                    <a:pt x="537" y="297"/>
                  </a:lnTo>
                  <a:lnTo>
                    <a:pt x="423" y="365"/>
                  </a:lnTo>
                  <a:lnTo>
                    <a:pt x="309" y="445"/>
                  </a:lnTo>
                  <a:lnTo>
                    <a:pt x="229" y="525"/>
                  </a:lnTo>
                  <a:lnTo>
                    <a:pt x="149" y="616"/>
                  </a:lnTo>
                  <a:lnTo>
                    <a:pt x="92" y="708"/>
                  </a:lnTo>
                  <a:lnTo>
                    <a:pt x="46" y="799"/>
                  </a:lnTo>
                  <a:lnTo>
                    <a:pt x="12" y="902"/>
                  </a:lnTo>
                  <a:lnTo>
                    <a:pt x="1" y="1004"/>
                  </a:lnTo>
                  <a:lnTo>
                    <a:pt x="12" y="1107"/>
                  </a:lnTo>
                  <a:lnTo>
                    <a:pt x="46" y="1210"/>
                  </a:lnTo>
                  <a:lnTo>
                    <a:pt x="92" y="1301"/>
                  </a:lnTo>
                  <a:lnTo>
                    <a:pt x="149" y="1392"/>
                  </a:lnTo>
                  <a:lnTo>
                    <a:pt x="229" y="1484"/>
                  </a:lnTo>
                  <a:lnTo>
                    <a:pt x="309" y="1564"/>
                  </a:lnTo>
                  <a:lnTo>
                    <a:pt x="423" y="1644"/>
                  </a:lnTo>
                  <a:lnTo>
                    <a:pt x="537" y="1712"/>
                  </a:lnTo>
                  <a:lnTo>
                    <a:pt x="663" y="1780"/>
                  </a:lnTo>
                  <a:lnTo>
                    <a:pt x="800" y="1838"/>
                  </a:lnTo>
                  <a:lnTo>
                    <a:pt x="948" y="1883"/>
                  </a:lnTo>
                  <a:lnTo>
                    <a:pt x="1108" y="1929"/>
                  </a:lnTo>
                  <a:lnTo>
                    <a:pt x="1279" y="1963"/>
                  </a:lnTo>
                  <a:lnTo>
                    <a:pt x="1450" y="1986"/>
                  </a:lnTo>
                  <a:lnTo>
                    <a:pt x="1633" y="1997"/>
                  </a:lnTo>
                  <a:lnTo>
                    <a:pt x="1815" y="2009"/>
                  </a:lnTo>
                  <a:lnTo>
                    <a:pt x="1998" y="1997"/>
                  </a:lnTo>
                  <a:lnTo>
                    <a:pt x="2181" y="1986"/>
                  </a:lnTo>
                  <a:lnTo>
                    <a:pt x="2352" y="1963"/>
                  </a:lnTo>
                  <a:lnTo>
                    <a:pt x="2523" y="1929"/>
                  </a:lnTo>
                  <a:lnTo>
                    <a:pt x="2683" y="1883"/>
                  </a:lnTo>
                  <a:lnTo>
                    <a:pt x="2831" y="1838"/>
                  </a:lnTo>
                  <a:lnTo>
                    <a:pt x="2968" y="1780"/>
                  </a:lnTo>
                  <a:lnTo>
                    <a:pt x="3094" y="1712"/>
                  </a:lnTo>
                  <a:lnTo>
                    <a:pt x="3219" y="1644"/>
                  </a:lnTo>
                  <a:lnTo>
                    <a:pt x="3322" y="1564"/>
                  </a:lnTo>
                  <a:lnTo>
                    <a:pt x="3413" y="1484"/>
                  </a:lnTo>
                  <a:lnTo>
                    <a:pt x="3482" y="1392"/>
                  </a:lnTo>
                  <a:lnTo>
                    <a:pt x="3550" y="1301"/>
                  </a:lnTo>
                  <a:lnTo>
                    <a:pt x="3596" y="1210"/>
                  </a:lnTo>
                  <a:lnTo>
                    <a:pt x="3619" y="1107"/>
                  </a:lnTo>
                  <a:lnTo>
                    <a:pt x="3630" y="1004"/>
                  </a:lnTo>
                  <a:lnTo>
                    <a:pt x="3619" y="902"/>
                  </a:lnTo>
                  <a:lnTo>
                    <a:pt x="3596" y="799"/>
                  </a:lnTo>
                  <a:lnTo>
                    <a:pt x="3550" y="708"/>
                  </a:lnTo>
                  <a:lnTo>
                    <a:pt x="3482" y="616"/>
                  </a:lnTo>
                  <a:lnTo>
                    <a:pt x="3413" y="525"/>
                  </a:lnTo>
                  <a:lnTo>
                    <a:pt x="3322" y="445"/>
                  </a:lnTo>
                  <a:lnTo>
                    <a:pt x="3219" y="365"/>
                  </a:lnTo>
                  <a:lnTo>
                    <a:pt x="3094" y="297"/>
                  </a:lnTo>
                  <a:lnTo>
                    <a:pt x="2968" y="228"/>
                  </a:lnTo>
                  <a:lnTo>
                    <a:pt x="2831" y="171"/>
                  </a:lnTo>
                  <a:lnTo>
                    <a:pt x="2683" y="126"/>
                  </a:lnTo>
                  <a:lnTo>
                    <a:pt x="2523" y="80"/>
                  </a:lnTo>
                  <a:lnTo>
                    <a:pt x="2352" y="46"/>
                  </a:lnTo>
                  <a:lnTo>
                    <a:pt x="2181" y="23"/>
                  </a:lnTo>
                  <a:lnTo>
                    <a:pt x="1998" y="11"/>
                  </a:lnTo>
                  <a:lnTo>
                    <a:pt x="181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8"/>
            <p:cNvSpPr/>
            <p:nvPr/>
          </p:nvSpPr>
          <p:spPr>
            <a:xfrm>
              <a:off x="1345425" y="3063625"/>
              <a:ext cx="2438425" cy="67925"/>
            </a:xfrm>
            <a:custGeom>
              <a:rect b="b" l="l" r="r" t="t"/>
              <a:pathLst>
                <a:path extrusionOk="0" h="2717" w="97537">
                  <a:moveTo>
                    <a:pt x="0" y="0"/>
                  </a:moveTo>
                  <a:lnTo>
                    <a:pt x="0" y="2717"/>
                  </a:lnTo>
                  <a:lnTo>
                    <a:pt x="97537" y="2717"/>
                  </a:lnTo>
                  <a:lnTo>
                    <a:pt x="97537" y="0"/>
                  </a:lnTo>
                  <a:close/>
                </a:path>
              </a:pathLst>
            </a:custGeom>
            <a:solidFill>
              <a:srgbClr val="725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8"/>
            <p:cNvSpPr/>
            <p:nvPr/>
          </p:nvSpPr>
          <p:spPr>
            <a:xfrm>
              <a:off x="494575" y="4071400"/>
              <a:ext cx="89325" cy="170350"/>
            </a:xfrm>
            <a:custGeom>
              <a:rect b="b" l="l" r="r" t="t"/>
              <a:pathLst>
                <a:path extrusionOk="0" h="6814" w="3573">
                  <a:moveTo>
                    <a:pt x="1781" y="0"/>
                  </a:moveTo>
                  <a:lnTo>
                    <a:pt x="1690" y="12"/>
                  </a:lnTo>
                  <a:lnTo>
                    <a:pt x="1598" y="23"/>
                  </a:lnTo>
                  <a:lnTo>
                    <a:pt x="1507" y="46"/>
                  </a:lnTo>
                  <a:lnTo>
                    <a:pt x="1427" y="80"/>
                  </a:lnTo>
                  <a:lnTo>
                    <a:pt x="1336" y="114"/>
                  </a:lnTo>
                  <a:lnTo>
                    <a:pt x="1256" y="160"/>
                  </a:lnTo>
                  <a:lnTo>
                    <a:pt x="1165" y="217"/>
                  </a:lnTo>
                  <a:lnTo>
                    <a:pt x="1085" y="274"/>
                  </a:lnTo>
                  <a:lnTo>
                    <a:pt x="925" y="411"/>
                  </a:lnTo>
                  <a:lnTo>
                    <a:pt x="788" y="582"/>
                  </a:lnTo>
                  <a:lnTo>
                    <a:pt x="651" y="788"/>
                  </a:lnTo>
                  <a:lnTo>
                    <a:pt x="514" y="1005"/>
                  </a:lnTo>
                  <a:lnTo>
                    <a:pt x="400" y="1244"/>
                  </a:lnTo>
                  <a:lnTo>
                    <a:pt x="297" y="1507"/>
                  </a:lnTo>
                  <a:lnTo>
                    <a:pt x="206" y="1792"/>
                  </a:lnTo>
                  <a:lnTo>
                    <a:pt x="137" y="2089"/>
                  </a:lnTo>
                  <a:lnTo>
                    <a:pt x="80" y="2397"/>
                  </a:lnTo>
                  <a:lnTo>
                    <a:pt x="35" y="2728"/>
                  </a:lnTo>
                  <a:lnTo>
                    <a:pt x="0" y="3059"/>
                  </a:lnTo>
                  <a:lnTo>
                    <a:pt x="0" y="3413"/>
                  </a:lnTo>
                  <a:lnTo>
                    <a:pt x="0" y="3755"/>
                  </a:lnTo>
                  <a:lnTo>
                    <a:pt x="35" y="4098"/>
                  </a:lnTo>
                  <a:lnTo>
                    <a:pt x="80" y="4417"/>
                  </a:lnTo>
                  <a:lnTo>
                    <a:pt x="137" y="4737"/>
                  </a:lnTo>
                  <a:lnTo>
                    <a:pt x="206" y="5034"/>
                  </a:lnTo>
                  <a:lnTo>
                    <a:pt x="297" y="5319"/>
                  </a:lnTo>
                  <a:lnTo>
                    <a:pt x="400" y="5570"/>
                  </a:lnTo>
                  <a:lnTo>
                    <a:pt x="514" y="5821"/>
                  </a:lnTo>
                  <a:lnTo>
                    <a:pt x="651" y="6038"/>
                  </a:lnTo>
                  <a:lnTo>
                    <a:pt x="788" y="6232"/>
                  </a:lnTo>
                  <a:lnTo>
                    <a:pt x="925" y="6403"/>
                  </a:lnTo>
                  <a:lnTo>
                    <a:pt x="1085" y="6551"/>
                  </a:lnTo>
                  <a:lnTo>
                    <a:pt x="1165" y="6609"/>
                  </a:lnTo>
                  <a:lnTo>
                    <a:pt x="1256" y="6666"/>
                  </a:lnTo>
                  <a:lnTo>
                    <a:pt x="1336" y="6711"/>
                  </a:lnTo>
                  <a:lnTo>
                    <a:pt x="1427" y="6745"/>
                  </a:lnTo>
                  <a:lnTo>
                    <a:pt x="1507" y="6780"/>
                  </a:lnTo>
                  <a:lnTo>
                    <a:pt x="1598" y="6791"/>
                  </a:lnTo>
                  <a:lnTo>
                    <a:pt x="1690" y="6814"/>
                  </a:lnTo>
                  <a:lnTo>
                    <a:pt x="1872" y="6814"/>
                  </a:lnTo>
                  <a:lnTo>
                    <a:pt x="1964" y="6791"/>
                  </a:lnTo>
                  <a:lnTo>
                    <a:pt x="2055" y="6780"/>
                  </a:lnTo>
                  <a:lnTo>
                    <a:pt x="2146" y="6745"/>
                  </a:lnTo>
                  <a:lnTo>
                    <a:pt x="2226" y="6711"/>
                  </a:lnTo>
                  <a:lnTo>
                    <a:pt x="2317" y="6666"/>
                  </a:lnTo>
                  <a:lnTo>
                    <a:pt x="2397" y="6609"/>
                  </a:lnTo>
                  <a:lnTo>
                    <a:pt x="2477" y="6551"/>
                  </a:lnTo>
                  <a:lnTo>
                    <a:pt x="2637" y="6403"/>
                  </a:lnTo>
                  <a:lnTo>
                    <a:pt x="2785" y="6232"/>
                  </a:lnTo>
                  <a:lnTo>
                    <a:pt x="2922" y="6038"/>
                  </a:lnTo>
                  <a:lnTo>
                    <a:pt x="3048" y="5821"/>
                  </a:lnTo>
                  <a:lnTo>
                    <a:pt x="3162" y="5570"/>
                  </a:lnTo>
                  <a:lnTo>
                    <a:pt x="3265" y="5319"/>
                  </a:lnTo>
                  <a:lnTo>
                    <a:pt x="3356" y="5034"/>
                  </a:lnTo>
                  <a:lnTo>
                    <a:pt x="3424" y="4737"/>
                  </a:lnTo>
                  <a:lnTo>
                    <a:pt x="3493" y="4417"/>
                  </a:lnTo>
                  <a:lnTo>
                    <a:pt x="3539" y="4098"/>
                  </a:lnTo>
                  <a:lnTo>
                    <a:pt x="3561" y="3755"/>
                  </a:lnTo>
                  <a:lnTo>
                    <a:pt x="3573" y="3413"/>
                  </a:lnTo>
                  <a:lnTo>
                    <a:pt x="3561" y="3059"/>
                  </a:lnTo>
                  <a:lnTo>
                    <a:pt x="3539" y="2728"/>
                  </a:lnTo>
                  <a:lnTo>
                    <a:pt x="3493" y="2397"/>
                  </a:lnTo>
                  <a:lnTo>
                    <a:pt x="3424" y="2089"/>
                  </a:lnTo>
                  <a:lnTo>
                    <a:pt x="3356" y="1792"/>
                  </a:lnTo>
                  <a:lnTo>
                    <a:pt x="3265" y="1507"/>
                  </a:lnTo>
                  <a:lnTo>
                    <a:pt x="3162" y="1244"/>
                  </a:lnTo>
                  <a:lnTo>
                    <a:pt x="3048" y="1005"/>
                  </a:lnTo>
                  <a:lnTo>
                    <a:pt x="2922" y="788"/>
                  </a:lnTo>
                  <a:lnTo>
                    <a:pt x="2785" y="582"/>
                  </a:lnTo>
                  <a:lnTo>
                    <a:pt x="2637" y="411"/>
                  </a:lnTo>
                  <a:lnTo>
                    <a:pt x="2477" y="274"/>
                  </a:lnTo>
                  <a:lnTo>
                    <a:pt x="2397" y="217"/>
                  </a:lnTo>
                  <a:lnTo>
                    <a:pt x="2317" y="160"/>
                  </a:lnTo>
                  <a:lnTo>
                    <a:pt x="2226" y="114"/>
                  </a:lnTo>
                  <a:lnTo>
                    <a:pt x="2146" y="80"/>
                  </a:lnTo>
                  <a:lnTo>
                    <a:pt x="2055" y="46"/>
                  </a:lnTo>
                  <a:lnTo>
                    <a:pt x="1964" y="23"/>
                  </a:lnTo>
                  <a:lnTo>
                    <a:pt x="1872" y="12"/>
                  </a:lnTo>
                  <a:lnTo>
                    <a:pt x="17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8"/>
            <p:cNvSpPr/>
            <p:nvPr/>
          </p:nvSpPr>
          <p:spPr>
            <a:xfrm>
              <a:off x="804725" y="3303000"/>
              <a:ext cx="741600" cy="146125"/>
            </a:xfrm>
            <a:custGeom>
              <a:rect b="b" l="l" r="r" t="t"/>
              <a:pathLst>
                <a:path extrusionOk="0" h="5845" w="29664">
                  <a:moveTo>
                    <a:pt x="5844" y="1"/>
                  </a:moveTo>
                  <a:lnTo>
                    <a:pt x="5547" y="12"/>
                  </a:lnTo>
                  <a:lnTo>
                    <a:pt x="5251" y="35"/>
                  </a:lnTo>
                  <a:lnTo>
                    <a:pt x="4954" y="69"/>
                  </a:lnTo>
                  <a:lnTo>
                    <a:pt x="4668" y="115"/>
                  </a:lnTo>
                  <a:lnTo>
                    <a:pt x="4383" y="183"/>
                  </a:lnTo>
                  <a:lnTo>
                    <a:pt x="4109" y="263"/>
                  </a:lnTo>
                  <a:lnTo>
                    <a:pt x="3835" y="355"/>
                  </a:lnTo>
                  <a:lnTo>
                    <a:pt x="3573" y="457"/>
                  </a:lnTo>
                  <a:lnTo>
                    <a:pt x="3310" y="583"/>
                  </a:lnTo>
                  <a:lnTo>
                    <a:pt x="3059" y="708"/>
                  </a:lnTo>
                  <a:lnTo>
                    <a:pt x="2820" y="845"/>
                  </a:lnTo>
                  <a:lnTo>
                    <a:pt x="2580" y="1005"/>
                  </a:lnTo>
                  <a:lnTo>
                    <a:pt x="2352" y="1165"/>
                  </a:lnTo>
                  <a:lnTo>
                    <a:pt x="2123" y="1336"/>
                  </a:lnTo>
                  <a:lnTo>
                    <a:pt x="1918" y="1519"/>
                  </a:lnTo>
                  <a:lnTo>
                    <a:pt x="1712" y="1713"/>
                  </a:lnTo>
                  <a:lnTo>
                    <a:pt x="1518" y="1918"/>
                  </a:lnTo>
                  <a:lnTo>
                    <a:pt x="1336" y="2124"/>
                  </a:lnTo>
                  <a:lnTo>
                    <a:pt x="1165" y="2352"/>
                  </a:lnTo>
                  <a:lnTo>
                    <a:pt x="993" y="2580"/>
                  </a:lnTo>
                  <a:lnTo>
                    <a:pt x="845" y="2820"/>
                  </a:lnTo>
                  <a:lnTo>
                    <a:pt x="708" y="3060"/>
                  </a:lnTo>
                  <a:lnTo>
                    <a:pt x="571" y="3311"/>
                  </a:lnTo>
                  <a:lnTo>
                    <a:pt x="457" y="3573"/>
                  </a:lnTo>
                  <a:lnTo>
                    <a:pt x="354" y="3836"/>
                  </a:lnTo>
                  <a:lnTo>
                    <a:pt x="263" y="4110"/>
                  </a:lnTo>
                  <a:lnTo>
                    <a:pt x="183" y="4383"/>
                  </a:lnTo>
                  <a:lnTo>
                    <a:pt x="115" y="4669"/>
                  </a:lnTo>
                  <a:lnTo>
                    <a:pt x="69" y="4954"/>
                  </a:lnTo>
                  <a:lnTo>
                    <a:pt x="35" y="5251"/>
                  </a:lnTo>
                  <a:lnTo>
                    <a:pt x="12" y="5548"/>
                  </a:lnTo>
                  <a:lnTo>
                    <a:pt x="1" y="5844"/>
                  </a:lnTo>
                  <a:lnTo>
                    <a:pt x="29663" y="5844"/>
                  </a:lnTo>
                  <a:lnTo>
                    <a:pt x="29663" y="1"/>
                  </a:lnTo>
                  <a:close/>
                </a:path>
              </a:pathLst>
            </a:custGeom>
            <a:solidFill>
              <a:srgbClr val="725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8"/>
            <p:cNvSpPr/>
            <p:nvPr/>
          </p:nvSpPr>
          <p:spPr>
            <a:xfrm>
              <a:off x="527375" y="3445950"/>
              <a:ext cx="3124375" cy="1068300"/>
            </a:xfrm>
            <a:custGeom>
              <a:rect b="b" l="l" r="r" t="t"/>
              <a:pathLst>
                <a:path extrusionOk="0" h="42732" w="124975">
                  <a:moveTo>
                    <a:pt x="11277" y="1"/>
                  </a:moveTo>
                  <a:lnTo>
                    <a:pt x="10958" y="12"/>
                  </a:lnTo>
                  <a:lnTo>
                    <a:pt x="10649" y="58"/>
                  </a:lnTo>
                  <a:lnTo>
                    <a:pt x="10353" y="126"/>
                  </a:lnTo>
                  <a:lnTo>
                    <a:pt x="10056" y="206"/>
                  </a:lnTo>
                  <a:lnTo>
                    <a:pt x="9771" y="320"/>
                  </a:lnTo>
                  <a:lnTo>
                    <a:pt x="9508" y="457"/>
                  </a:lnTo>
                  <a:lnTo>
                    <a:pt x="9246" y="617"/>
                  </a:lnTo>
                  <a:lnTo>
                    <a:pt x="9006" y="788"/>
                  </a:lnTo>
                  <a:lnTo>
                    <a:pt x="8778" y="982"/>
                  </a:lnTo>
                  <a:lnTo>
                    <a:pt x="8561" y="1199"/>
                  </a:lnTo>
                  <a:lnTo>
                    <a:pt x="8367" y="1427"/>
                  </a:lnTo>
                  <a:lnTo>
                    <a:pt x="8196" y="1679"/>
                  </a:lnTo>
                  <a:lnTo>
                    <a:pt x="8036" y="1941"/>
                  </a:lnTo>
                  <a:lnTo>
                    <a:pt x="7910" y="2215"/>
                  </a:lnTo>
                  <a:lnTo>
                    <a:pt x="7796" y="2512"/>
                  </a:lnTo>
                  <a:lnTo>
                    <a:pt x="7705" y="2808"/>
                  </a:lnTo>
                  <a:lnTo>
                    <a:pt x="4281" y="17029"/>
                  </a:lnTo>
                  <a:lnTo>
                    <a:pt x="4030" y="17223"/>
                  </a:lnTo>
                  <a:lnTo>
                    <a:pt x="3779" y="17429"/>
                  </a:lnTo>
                  <a:lnTo>
                    <a:pt x="3539" y="17645"/>
                  </a:lnTo>
                  <a:lnTo>
                    <a:pt x="3299" y="17862"/>
                  </a:lnTo>
                  <a:lnTo>
                    <a:pt x="3071" y="18091"/>
                  </a:lnTo>
                  <a:lnTo>
                    <a:pt x="2854" y="18319"/>
                  </a:lnTo>
                  <a:lnTo>
                    <a:pt x="2637" y="18559"/>
                  </a:lnTo>
                  <a:lnTo>
                    <a:pt x="2432" y="18798"/>
                  </a:lnTo>
                  <a:lnTo>
                    <a:pt x="2238" y="19049"/>
                  </a:lnTo>
                  <a:lnTo>
                    <a:pt x="2044" y="19300"/>
                  </a:lnTo>
                  <a:lnTo>
                    <a:pt x="1861" y="19563"/>
                  </a:lnTo>
                  <a:lnTo>
                    <a:pt x="1690" y="19825"/>
                  </a:lnTo>
                  <a:lnTo>
                    <a:pt x="1519" y="20088"/>
                  </a:lnTo>
                  <a:lnTo>
                    <a:pt x="1371" y="20362"/>
                  </a:lnTo>
                  <a:lnTo>
                    <a:pt x="1211" y="20647"/>
                  </a:lnTo>
                  <a:lnTo>
                    <a:pt x="1074" y="20921"/>
                  </a:lnTo>
                  <a:lnTo>
                    <a:pt x="937" y="21206"/>
                  </a:lnTo>
                  <a:lnTo>
                    <a:pt x="811" y="21503"/>
                  </a:lnTo>
                  <a:lnTo>
                    <a:pt x="697" y="21788"/>
                  </a:lnTo>
                  <a:lnTo>
                    <a:pt x="594" y="22085"/>
                  </a:lnTo>
                  <a:lnTo>
                    <a:pt x="492" y="22393"/>
                  </a:lnTo>
                  <a:lnTo>
                    <a:pt x="400" y="22690"/>
                  </a:lnTo>
                  <a:lnTo>
                    <a:pt x="321" y="22998"/>
                  </a:lnTo>
                  <a:lnTo>
                    <a:pt x="252" y="23306"/>
                  </a:lnTo>
                  <a:lnTo>
                    <a:pt x="184" y="23626"/>
                  </a:lnTo>
                  <a:lnTo>
                    <a:pt x="127" y="23934"/>
                  </a:lnTo>
                  <a:lnTo>
                    <a:pt x="81" y="24254"/>
                  </a:lnTo>
                  <a:lnTo>
                    <a:pt x="47" y="24573"/>
                  </a:lnTo>
                  <a:lnTo>
                    <a:pt x="24" y="24893"/>
                  </a:lnTo>
                  <a:lnTo>
                    <a:pt x="1" y="25212"/>
                  </a:lnTo>
                  <a:lnTo>
                    <a:pt x="1" y="25532"/>
                  </a:lnTo>
                  <a:lnTo>
                    <a:pt x="1" y="25863"/>
                  </a:lnTo>
                  <a:lnTo>
                    <a:pt x="389" y="42731"/>
                  </a:lnTo>
                  <a:lnTo>
                    <a:pt x="7773" y="42731"/>
                  </a:lnTo>
                  <a:lnTo>
                    <a:pt x="7739" y="42412"/>
                  </a:lnTo>
                  <a:lnTo>
                    <a:pt x="7716" y="42104"/>
                  </a:lnTo>
                  <a:lnTo>
                    <a:pt x="7705" y="41796"/>
                  </a:lnTo>
                  <a:lnTo>
                    <a:pt x="7693" y="41476"/>
                  </a:lnTo>
                  <a:lnTo>
                    <a:pt x="7705" y="41191"/>
                  </a:lnTo>
                  <a:lnTo>
                    <a:pt x="7716" y="40905"/>
                  </a:lnTo>
                  <a:lnTo>
                    <a:pt x="7728" y="40631"/>
                  </a:lnTo>
                  <a:lnTo>
                    <a:pt x="7750" y="40346"/>
                  </a:lnTo>
                  <a:lnTo>
                    <a:pt x="7785" y="40072"/>
                  </a:lnTo>
                  <a:lnTo>
                    <a:pt x="7819" y="39798"/>
                  </a:lnTo>
                  <a:lnTo>
                    <a:pt x="7865" y="39536"/>
                  </a:lnTo>
                  <a:lnTo>
                    <a:pt x="7922" y="39262"/>
                  </a:lnTo>
                  <a:lnTo>
                    <a:pt x="8047" y="38725"/>
                  </a:lnTo>
                  <a:lnTo>
                    <a:pt x="8196" y="38212"/>
                  </a:lnTo>
                  <a:lnTo>
                    <a:pt x="8367" y="37698"/>
                  </a:lnTo>
                  <a:lnTo>
                    <a:pt x="8561" y="37196"/>
                  </a:lnTo>
                  <a:lnTo>
                    <a:pt x="8778" y="36717"/>
                  </a:lnTo>
                  <a:lnTo>
                    <a:pt x="9017" y="36237"/>
                  </a:lnTo>
                  <a:lnTo>
                    <a:pt x="9291" y="35781"/>
                  </a:lnTo>
                  <a:lnTo>
                    <a:pt x="9577" y="35336"/>
                  </a:lnTo>
                  <a:lnTo>
                    <a:pt x="9873" y="34902"/>
                  </a:lnTo>
                  <a:lnTo>
                    <a:pt x="10204" y="34491"/>
                  </a:lnTo>
                  <a:lnTo>
                    <a:pt x="10547" y="34092"/>
                  </a:lnTo>
                  <a:lnTo>
                    <a:pt x="10912" y="33704"/>
                  </a:lnTo>
                  <a:lnTo>
                    <a:pt x="11300" y="33350"/>
                  </a:lnTo>
                  <a:lnTo>
                    <a:pt x="11688" y="32996"/>
                  </a:lnTo>
                  <a:lnTo>
                    <a:pt x="12110" y="32677"/>
                  </a:lnTo>
                  <a:lnTo>
                    <a:pt x="12544" y="32368"/>
                  </a:lnTo>
                  <a:lnTo>
                    <a:pt x="12989" y="32083"/>
                  </a:lnTo>
                  <a:lnTo>
                    <a:pt x="13446" y="31821"/>
                  </a:lnTo>
                  <a:lnTo>
                    <a:pt x="13914" y="31581"/>
                  </a:lnTo>
                  <a:lnTo>
                    <a:pt x="14404" y="31353"/>
                  </a:lnTo>
                  <a:lnTo>
                    <a:pt x="14906" y="31159"/>
                  </a:lnTo>
                  <a:lnTo>
                    <a:pt x="15409" y="30987"/>
                  </a:lnTo>
                  <a:lnTo>
                    <a:pt x="15934" y="30839"/>
                  </a:lnTo>
                  <a:lnTo>
                    <a:pt x="16470" y="30713"/>
                  </a:lnTo>
                  <a:lnTo>
                    <a:pt x="16733" y="30668"/>
                  </a:lnTo>
                  <a:lnTo>
                    <a:pt x="17007" y="30622"/>
                  </a:lnTo>
                  <a:lnTo>
                    <a:pt x="17280" y="30577"/>
                  </a:lnTo>
                  <a:lnTo>
                    <a:pt x="17554" y="30554"/>
                  </a:lnTo>
                  <a:lnTo>
                    <a:pt x="17828" y="30519"/>
                  </a:lnTo>
                  <a:lnTo>
                    <a:pt x="18114" y="30508"/>
                  </a:lnTo>
                  <a:lnTo>
                    <a:pt x="18399" y="30497"/>
                  </a:lnTo>
                  <a:lnTo>
                    <a:pt x="18958" y="30497"/>
                  </a:lnTo>
                  <a:lnTo>
                    <a:pt x="19243" y="30508"/>
                  </a:lnTo>
                  <a:lnTo>
                    <a:pt x="19529" y="30519"/>
                  </a:lnTo>
                  <a:lnTo>
                    <a:pt x="19803" y="30554"/>
                  </a:lnTo>
                  <a:lnTo>
                    <a:pt x="20077" y="30577"/>
                  </a:lnTo>
                  <a:lnTo>
                    <a:pt x="20351" y="30622"/>
                  </a:lnTo>
                  <a:lnTo>
                    <a:pt x="20624" y="30668"/>
                  </a:lnTo>
                  <a:lnTo>
                    <a:pt x="20887" y="30713"/>
                  </a:lnTo>
                  <a:lnTo>
                    <a:pt x="21423" y="30839"/>
                  </a:lnTo>
                  <a:lnTo>
                    <a:pt x="21948" y="30987"/>
                  </a:lnTo>
                  <a:lnTo>
                    <a:pt x="22451" y="31159"/>
                  </a:lnTo>
                  <a:lnTo>
                    <a:pt x="22953" y="31353"/>
                  </a:lnTo>
                  <a:lnTo>
                    <a:pt x="23444" y="31581"/>
                  </a:lnTo>
                  <a:lnTo>
                    <a:pt x="23911" y="31821"/>
                  </a:lnTo>
                  <a:lnTo>
                    <a:pt x="24368" y="32083"/>
                  </a:lnTo>
                  <a:lnTo>
                    <a:pt x="24813" y="32368"/>
                  </a:lnTo>
                  <a:lnTo>
                    <a:pt x="25247" y="32677"/>
                  </a:lnTo>
                  <a:lnTo>
                    <a:pt x="25669" y="32996"/>
                  </a:lnTo>
                  <a:lnTo>
                    <a:pt x="26057" y="33350"/>
                  </a:lnTo>
                  <a:lnTo>
                    <a:pt x="26445" y="33704"/>
                  </a:lnTo>
                  <a:lnTo>
                    <a:pt x="26810" y="34092"/>
                  </a:lnTo>
                  <a:lnTo>
                    <a:pt x="27153" y="34491"/>
                  </a:lnTo>
                  <a:lnTo>
                    <a:pt x="27484" y="34902"/>
                  </a:lnTo>
                  <a:lnTo>
                    <a:pt x="27780" y="35336"/>
                  </a:lnTo>
                  <a:lnTo>
                    <a:pt x="28066" y="35781"/>
                  </a:lnTo>
                  <a:lnTo>
                    <a:pt x="28340" y="36237"/>
                  </a:lnTo>
                  <a:lnTo>
                    <a:pt x="28579" y="36717"/>
                  </a:lnTo>
                  <a:lnTo>
                    <a:pt x="28796" y="37196"/>
                  </a:lnTo>
                  <a:lnTo>
                    <a:pt x="28990" y="37698"/>
                  </a:lnTo>
                  <a:lnTo>
                    <a:pt x="29161" y="38212"/>
                  </a:lnTo>
                  <a:lnTo>
                    <a:pt x="29310" y="38725"/>
                  </a:lnTo>
                  <a:lnTo>
                    <a:pt x="29435" y="39262"/>
                  </a:lnTo>
                  <a:lnTo>
                    <a:pt x="29492" y="39536"/>
                  </a:lnTo>
                  <a:lnTo>
                    <a:pt x="29538" y="39798"/>
                  </a:lnTo>
                  <a:lnTo>
                    <a:pt x="29572" y="40072"/>
                  </a:lnTo>
                  <a:lnTo>
                    <a:pt x="29607" y="40346"/>
                  </a:lnTo>
                  <a:lnTo>
                    <a:pt x="29629" y="40631"/>
                  </a:lnTo>
                  <a:lnTo>
                    <a:pt x="29641" y="40905"/>
                  </a:lnTo>
                  <a:lnTo>
                    <a:pt x="29652" y="41191"/>
                  </a:lnTo>
                  <a:lnTo>
                    <a:pt x="29664" y="41476"/>
                  </a:lnTo>
                  <a:lnTo>
                    <a:pt x="29652" y="41796"/>
                  </a:lnTo>
                  <a:lnTo>
                    <a:pt x="29641" y="42104"/>
                  </a:lnTo>
                  <a:lnTo>
                    <a:pt x="29618" y="42412"/>
                  </a:lnTo>
                  <a:lnTo>
                    <a:pt x="29584" y="42731"/>
                  </a:lnTo>
                  <a:lnTo>
                    <a:pt x="85131" y="42731"/>
                  </a:lnTo>
                  <a:lnTo>
                    <a:pt x="85109" y="42412"/>
                  </a:lnTo>
                  <a:lnTo>
                    <a:pt x="85074" y="42104"/>
                  </a:lnTo>
                  <a:lnTo>
                    <a:pt x="85063" y="41796"/>
                  </a:lnTo>
                  <a:lnTo>
                    <a:pt x="85063" y="41476"/>
                  </a:lnTo>
                  <a:lnTo>
                    <a:pt x="85063" y="41191"/>
                  </a:lnTo>
                  <a:lnTo>
                    <a:pt x="85074" y="40905"/>
                  </a:lnTo>
                  <a:lnTo>
                    <a:pt x="85086" y="40631"/>
                  </a:lnTo>
                  <a:lnTo>
                    <a:pt x="85120" y="40346"/>
                  </a:lnTo>
                  <a:lnTo>
                    <a:pt x="85143" y="40072"/>
                  </a:lnTo>
                  <a:lnTo>
                    <a:pt x="85188" y="39798"/>
                  </a:lnTo>
                  <a:lnTo>
                    <a:pt x="85234" y="39536"/>
                  </a:lnTo>
                  <a:lnTo>
                    <a:pt x="85280" y="39262"/>
                  </a:lnTo>
                  <a:lnTo>
                    <a:pt x="85405" y="38725"/>
                  </a:lnTo>
                  <a:lnTo>
                    <a:pt x="85554" y="38212"/>
                  </a:lnTo>
                  <a:lnTo>
                    <a:pt x="85725" y="37698"/>
                  </a:lnTo>
                  <a:lnTo>
                    <a:pt x="85919" y="37196"/>
                  </a:lnTo>
                  <a:lnTo>
                    <a:pt x="86136" y="36717"/>
                  </a:lnTo>
                  <a:lnTo>
                    <a:pt x="86387" y="36237"/>
                  </a:lnTo>
                  <a:lnTo>
                    <a:pt x="86649" y="35781"/>
                  </a:lnTo>
                  <a:lnTo>
                    <a:pt x="86935" y="35336"/>
                  </a:lnTo>
                  <a:lnTo>
                    <a:pt x="87243" y="34902"/>
                  </a:lnTo>
                  <a:lnTo>
                    <a:pt x="87562" y="34491"/>
                  </a:lnTo>
                  <a:lnTo>
                    <a:pt x="87916" y="34092"/>
                  </a:lnTo>
                  <a:lnTo>
                    <a:pt x="88270" y="33704"/>
                  </a:lnTo>
                  <a:lnTo>
                    <a:pt x="88658" y="33350"/>
                  </a:lnTo>
                  <a:lnTo>
                    <a:pt x="89057" y="32996"/>
                  </a:lnTo>
                  <a:lnTo>
                    <a:pt x="89468" y="32677"/>
                  </a:lnTo>
                  <a:lnTo>
                    <a:pt x="89902" y="32368"/>
                  </a:lnTo>
                  <a:lnTo>
                    <a:pt x="90347" y="32083"/>
                  </a:lnTo>
                  <a:lnTo>
                    <a:pt x="90804" y="31821"/>
                  </a:lnTo>
                  <a:lnTo>
                    <a:pt x="91283" y="31581"/>
                  </a:lnTo>
                  <a:lnTo>
                    <a:pt x="91762" y="31353"/>
                  </a:lnTo>
                  <a:lnTo>
                    <a:pt x="92265" y="31159"/>
                  </a:lnTo>
                  <a:lnTo>
                    <a:pt x="92778" y="30987"/>
                  </a:lnTo>
                  <a:lnTo>
                    <a:pt x="93292" y="30839"/>
                  </a:lnTo>
                  <a:lnTo>
                    <a:pt x="93828" y="30713"/>
                  </a:lnTo>
                  <a:lnTo>
                    <a:pt x="94091" y="30668"/>
                  </a:lnTo>
                  <a:lnTo>
                    <a:pt x="94365" y="30622"/>
                  </a:lnTo>
                  <a:lnTo>
                    <a:pt x="94638" y="30577"/>
                  </a:lnTo>
                  <a:lnTo>
                    <a:pt x="94912" y="30554"/>
                  </a:lnTo>
                  <a:lnTo>
                    <a:pt x="95198" y="30519"/>
                  </a:lnTo>
                  <a:lnTo>
                    <a:pt x="95472" y="30508"/>
                  </a:lnTo>
                  <a:lnTo>
                    <a:pt x="95757" y="30497"/>
                  </a:lnTo>
                  <a:lnTo>
                    <a:pt x="96328" y="30497"/>
                  </a:lnTo>
                  <a:lnTo>
                    <a:pt x="96602" y="30508"/>
                  </a:lnTo>
                  <a:lnTo>
                    <a:pt x="96887" y="30519"/>
                  </a:lnTo>
                  <a:lnTo>
                    <a:pt x="97161" y="30554"/>
                  </a:lnTo>
                  <a:lnTo>
                    <a:pt x="97435" y="30577"/>
                  </a:lnTo>
                  <a:lnTo>
                    <a:pt x="97709" y="30622"/>
                  </a:lnTo>
                  <a:lnTo>
                    <a:pt x="97983" y="30668"/>
                  </a:lnTo>
                  <a:lnTo>
                    <a:pt x="98256" y="30713"/>
                  </a:lnTo>
                  <a:lnTo>
                    <a:pt x="98781" y="30839"/>
                  </a:lnTo>
                  <a:lnTo>
                    <a:pt x="99306" y="30987"/>
                  </a:lnTo>
                  <a:lnTo>
                    <a:pt x="99820" y="31159"/>
                  </a:lnTo>
                  <a:lnTo>
                    <a:pt x="100311" y="31353"/>
                  </a:lnTo>
                  <a:lnTo>
                    <a:pt x="100802" y="31581"/>
                  </a:lnTo>
                  <a:lnTo>
                    <a:pt x="101270" y="31821"/>
                  </a:lnTo>
                  <a:lnTo>
                    <a:pt x="101737" y="32083"/>
                  </a:lnTo>
                  <a:lnTo>
                    <a:pt x="102183" y="32368"/>
                  </a:lnTo>
                  <a:lnTo>
                    <a:pt x="102605" y="32677"/>
                  </a:lnTo>
                  <a:lnTo>
                    <a:pt x="103027" y="32996"/>
                  </a:lnTo>
                  <a:lnTo>
                    <a:pt x="103427" y="33350"/>
                  </a:lnTo>
                  <a:lnTo>
                    <a:pt x="103803" y="33704"/>
                  </a:lnTo>
                  <a:lnTo>
                    <a:pt x="104168" y="34092"/>
                  </a:lnTo>
                  <a:lnTo>
                    <a:pt x="104511" y="34491"/>
                  </a:lnTo>
                  <a:lnTo>
                    <a:pt x="104842" y="34902"/>
                  </a:lnTo>
                  <a:lnTo>
                    <a:pt x="105150" y="35336"/>
                  </a:lnTo>
                  <a:lnTo>
                    <a:pt x="105435" y="35781"/>
                  </a:lnTo>
                  <a:lnTo>
                    <a:pt x="105698" y="36237"/>
                  </a:lnTo>
                  <a:lnTo>
                    <a:pt x="105937" y="36717"/>
                  </a:lnTo>
                  <a:lnTo>
                    <a:pt x="106154" y="37196"/>
                  </a:lnTo>
                  <a:lnTo>
                    <a:pt x="106360" y="37698"/>
                  </a:lnTo>
                  <a:lnTo>
                    <a:pt x="106531" y="38212"/>
                  </a:lnTo>
                  <a:lnTo>
                    <a:pt x="106679" y="38725"/>
                  </a:lnTo>
                  <a:lnTo>
                    <a:pt x="106793" y="39262"/>
                  </a:lnTo>
                  <a:lnTo>
                    <a:pt x="106851" y="39536"/>
                  </a:lnTo>
                  <a:lnTo>
                    <a:pt x="106896" y="39798"/>
                  </a:lnTo>
                  <a:lnTo>
                    <a:pt x="106930" y="40072"/>
                  </a:lnTo>
                  <a:lnTo>
                    <a:pt x="106965" y="40346"/>
                  </a:lnTo>
                  <a:lnTo>
                    <a:pt x="106987" y="40631"/>
                  </a:lnTo>
                  <a:lnTo>
                    <a:pt x="107010" y="40905"/>
                  </a:lnTo>
                  <a:lnTo>
                    <a:pt x="107022" y="41191"/>
                  </a:lnTo>
                  <a:lnTo>
                    <a:pt x="107022" y="41476"/>
                  </a:lnTo>
                  <a:lnTo>
                    <a:pt x="107010" y="41796"/>
                  </a:lnTo>
                  <a:lnTo>
                    <a:pt x="106999" y="42104"/>
                  </a:lnTo>
                  <a:lnTo>
                    <a:pt x="106976" y="42412"/>
                  </a:lnTo>
                  <a:lnTo>
                    <a:pt x="106942" y="42731"/>
                  </a:lnTo>
                  <a:lnTo>
                    <a:pt x="124975" y="42731"/>
                  </a:lnTo>
                  <a:lnTo>
                    <a:pt x="1249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8"/>
            <p:cNvSpPr/>
            <p:nvPr/>
          </p:nvSpPr>
          <p:spPr>
            <a:xfrm>
              <a:off x="1461550" y="3125825"/>
              <a:ext cx="2190200" cy="1388425"/>
            </a:xfrm>
            <a:custGeom>
              <a:rect b="b" l="l" r="r" t="t"/>
              <a:pathLst>
                <a:path extrusionOk="0" h="55537" w="87608">
                  <a:moveTo>
                    <a:pt x="0" y="0"/>
                  </a:moveTo>
                  <a:lnTo>
                    <a:pt x="0" y="55536"/>
                  </a:lnTo>
                  <a:lnTo>
                    <a:pt x="47764" y="55536"/>
                  </a:lnTo>
                  <a:lnTo>
                    <a:pt x="47742" y="55217"/>
                  </a:lnTo>
                  <a:lnTo>
                    <a:pt x="47707" y="54909"/>
                  </a:lnTo>
                  <a:lnTo>
                    <a:pt x="47696" y="54601"/>
                  </a:lnTo>
                  <a:lnTo>
                    <a:pt x="47696" y="54281"/>
                  </a:lnTo>
                  <a:lnTo>
                    <a:pt x="47696" y="53996"/>
                  </a:lnTo>
                  <a:lnTo>
                    <a:pt x="47707" y="53710"/>
                  </a:lnTo>
                  <a:lnTo>
                    <a:pt x="47719" y="53436"/>
                  </a:lnTo>
                  <a:lnTo>
                    <a:pt x="47753" y="53151"/>
                  </a:lnTo>
                  <a:lnTo>
                    <a:pt x="47776" y="52877"/>
                  </a:lnTo>
                  <a:lnTo>
                    <a:pt x="47821" y="52603"/>
                  </a:lnTo>
                  <a:lnTo>
                    <a:pt x="47867" y="52341"/>
                  </a:lnTo>
                  <a:lnTo>
                    <a:pt x="47913" y="52067"/>
                  </a:lnTo>
                  <a:lnTo>
                    <a:pt x="48038" y="51530"/>
                  </a:lnTo>
                  <a:lnTo>
                    <a:pt x="48187" y="51017"/>
                  </a:lnTo>
                  <a:lnTo>
                    <a:pt x="48358" y="50503"/>
                  </a:lnTo>
                  <a:lnTo>
                    <a:pt x="48552" y="50001"/>
                  </a:lnTo>
                  <a:lnTo>
                    <a:pt x="48769" y="49522"/>
                  </a:lnTo>
                  <a:lnTo>
                    <a:pt x="49020" y="49042"/>
                  </a:lnTo>
                  <a:lnTo>
                    <a:pt x="49282" y="48586"/>
                  </a:lnTo>
                  <a:lnTo>
                    <a:pt x="49568" y="48141"/>
                  </a:lnTo>
                  <a:lnTo>
                    <a:pt x="49876" y="47707"/>
                  </a:lnTo>
                  <a:lnTo>
                    <a:pt x="50195" y="47296"/>
                  </a:lnTo>
                  <a:lnTo>
                    <a:pt x="50549" y="46897"/>
                  </a:lnTo>
                  <a:lnTo>
                    <a:pt x="50903" y="46509"/>
                  </a:lnTo>
                  <a:lnTo>
                    <a:pt x="51291" y="46155"/>
                  </a:lnTo>
                  <a:lnTo>
                    <a:pt x="51690" y="45801"/>
                  </a:lnTo>
                  <a:lnTo>
                    <a:pt x="52101" y="45482"/>
                  </a:lnTo>
                  <a:lnTo>
                    <a:pt x="52535" y="45173"/>
                  </a:lnTo>
                  <a:lnTo>
                    <a:pt x="52980" y="44888"/>
                  </a:lnTo>
                  <a:lnTo>
                    <a:pt x="53437" y="44626"/>
                  </a:lnTo>
                  <a:lnTo>
                    <a:pt x="53916" y="44386"/>
                  </a:lnTo>
                  <a:lnTo>
                    <a:pt x="54395" y="44158"/>
                  </a:lnTo>
                  <a:lnTo>
                    <a:pt x="54898" y="43964"/>
                  </a:lnTo>
                  <a:lnTo>
                    <a:pt x="55411" y="43792"/>
                  </a:lnTo>
                  <a:lnTo>
                    <a:pt x="55925" y="43644"/>
                  </a:lnTo>
                  <a:lnTo>
                    <a:pt x="56461" y="43518"/>
                  </a:lnTo>
                  <a:lnTo>
                    <a:pt x="56724" y="43473"/>
                  </a:lnTo>
                  <a:lnTo>
                    <a:pt x="56998" y="43427"/>
                  </a:lnTo>
                  <a:lnTo>
                    <a:pt x="57271" y="43382"/>
                  </a:lnTo>
                  <a:lnTo>
                    <a:pt x="57545" y="43359"/>
                  </a:lnTo>
                  <a:lnTo>
                    <a:pt x="57831" y="43324"/>
                  </a:lnTo>
                  <a:lnTo>
                    <a:pt x="58105" y="43313"/>
                  </a:lnTo>
                  <a:lnTo>
                    <a:pt x="58390" y="43302"/>
                  </a:lnTo>
                  <a:lnTo>
                    <a:pt x="58961" y="43302"/>
                  </a:lnTo>
                  <a:lnTo>
                    <a:pt x="59235" y="43313"/>
                  </a:lnTo>
                  <a:lnTo>
                    <a:pt x="59520" y="43324"/>
                  </a:lnTo>
                  <a:lnTo>
                    <a:pt x="59794" y="43359"/>
                  </a:lnTo>
                  <a:lnTo>
                    <a:pt x="60068" y="43382"/>
                  </a:lnTo>
                  <a:lnTo>
                    <a:pt x="60342" y="43427"/>
                  </a:lnTo>
                  <a:lnTo>
                    <a:pt x="60616" y="43473"/>
                  </a:lnTo>
                  <a:lnTo>
                    <a:pt x="60889" y="43518"/>
                  </a:lnTo>
                  <a:lnTo>
                    <a:pt x="61414" y="43644"/>
                  </a:lnTo>
                  <a:lnTo>
                    <a:pt x="61939" y="43792"/>
                  </a:lnTo>
                  <a:lnTo>
                    <a:pt x="62453" y="43964"/>
                  </a:lnTo>
                  <a:lnTo>
                    <a:pt x="62944" y="44158"/>
                  </a:lnTo>
                  <a:lnTo>
                    <a:pt x="63435" y="44386"/>
                  </a:lnTo>
                  <a:lnTo>
                    <a:pt x="63903" y="44626"/>
                  </a:lnTo>
                  <a:lnTo>
                    <a:pt x="64370" y="44888"/>
                  </a:lnTo>
                  <a:lnTo>
                    <a:pt x="64816" y="45173"/>
                  </a:lnTo>
                  <a:lnTo>
                    <a:pt x="65238" y="45482"/>
                  </a:lnTo>
                  <a:lnTo>
                    <a:pt x="65660" y="45801"/>
                  </a:lnTo>
                  <a:lnTo>
                    <a:pt x="66060" y="46155"/>
                  </a:lnTo>
                  <a:lnTo>
                    <a:pt x="66436" y="46509"/>
                  </a:lnTo>
                  <a:lnTo>
                    <a:pt x="66801" y="46897"/>
                  </a:lnTo>
                  <a:lnTo>
                    <a:pt x="67144" y="47296"/>
                  </a:lnTo>
                  <a:lnTo>
                    <a:pt x="67475" y="47707"/>
                  </a:lnTo>
                  <a:lnTo>
                    <a:pt x="67783" y="48141"/>
                  </a:lnTo>
                  <a:lnTo>
                    <a:pt x="68068" y="48586"/>
                  </a:lnTo>
                  <a:lnTo>
                    <a:pt x="68331" y="49042"/>
                  </a:lnTo>
                  <a:lnTo>
                    <a:pt x="68570" y="49522"/>
                  </a:lnTo>
                  <a:lnTo>
                    <a:pt x="68787" y="50001"/>
                  </a:lnTo>
                  <a:lnTo>
                    <a:pt x="68993" y="50503"/>
                  </a:lnTo>
                  <a:lnTo>
                    <a:pt x="69164" y="51017"/>
                  </a:lnTo>
                  <a:lnTo>
                    <a:pt x="69312" y="51530"/>
                  </a:lnTo>
                  <a:lnTo>
                    <a:pt x="69426" y="52067"/>
                  </a:lnTo>
                  <a:lnTo>
                    <a:pt x="69484" y="52341"/>
                  </a:lnTo>
                  <a:lnTo>
                    <a:pt x="69529" y="52603"/>
                  </a:lnTo>
                  <a:lnTo>
                    <a:pt x="69563" y="52877"/>
                  </a:lnTo>
                  <a:lnTo>
                    <a:pt x="69598" y="53151"/>
                  </a:lnTo>
                  <a:lnTo>
                    <a:pt x="69620" y="53436"/>
                  </a:lnTo>
                  <a:lnTo>
                    <a:pt x="69643" y="53710"/>
                  </a:lnTo>
                  <a:lnTo>
                    <a:pt x="69655" y="53996"/>
                  </a:lnTo>
                  <a:lnTo>
                    <a:pt x="69655" y="54281"/>
                  </a:lnTo>
                  <a:lnTo>
                    <a:pt x="69643" y="54601"/>
                  </a:lnTo>
                  <a:lnTo>
                    <a:pt x="69632" y="54909"/>
                  </a:lnTo>
                  <a:lnTo>
                    <a:pt x="69609" y="55217"/>
                  </a:lnTo>
                  <a:lnTo>
                    <a:pt x="69575" y="55536"/>
                  </a:lnTo>
                  <a:lnTo>
                    <a:pt x="87608" y="55536"/>
                  </a:lnTo>
                  <a:lnTo>
                    <a:pt x="8760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8"/>
            <p:cNvSpPr/>
            <p:nvPr/>
          </p:nvSpPr>
          <p:spPr>
            <a:xfrm>
              <a:off x="1579400" y="3211125"/>
              <a:ext cx="1918000" cy="930775"/>
            </a:xfrm>
            <a:custGeom>
              <a:rect b="b" l="l" r="r" t="t"/>
              <a:pathLst>
                <a:path extrusionOk="0" h="37231" w="76720">
                  <a:moveTo>
                    <a:pt x="0" y="1"/>
                  </a:moveTo>
                  <a:lnTo>
                    <a:pt x="0" y="37230"/>
                  </a:lnTo>
                  <a:lnTo>
                    <a:pt x="76719" y="37230"/>
                  </a:lnTo>
                  <a:lnTo>
                    <a:pt x="76719" y="1"/>
                  </a:lnTo>
                  <a:close/>
                </a:path>
              </a:pathLst>
            </a:custGeom>
            <a:solidFill>
              <a:srgbClr val="B3CC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8"/>
            <p:cNvSpPr/>
            <p:nvPr/>
          </p:nvSpPr>
          <p:spPr>
            <a:xfrm>
              <a:off x="1579400" y="3951550"/>
              <a:ext cx="1918000" cy="190350"/>
            </a:xfrm>
            <a:custGeom>
              <a:rect b="b" l="l" r="r" t="t"/>
              <a:pathLst>
                <a:path extrusionOk="0" h="7614" w="76720">
                  <a:moveTo>
                    <a:pt x="0" y="1"/>
                  </a:moveTo>
                  <a:lnTo>
                    <a:pt x="0" y="7613"/>
                  </a:lnTo>
                  <a:lnTo>
                    <a:pt x="76719" y="7613"/>
                  </a:lnTo>
                  <a:lnTo>
                    <a:pt x="7671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8"/>
            <p:cNvSpPr/>
            <p:nvPr/>
          </p:nvSpPr>
          <p:spPr>
            <a:xfrm>
              <a:off x="1486375" y="3951550"/>
              <a:ext cx="2104325" cy="42550"/>
            </a:xfrm>
            <a:custGeom>
              <a:rect b="b" l="l" r="r" t="t"/>
              <a:pathLst>
                <a:path extrusionOk="0" h="1702" w="84173">
                  <a:moveTo>
                    <a:pt x="0" y="1"/>
                  </a:moveTo>
                  <a:lnTo>
                    <a:pt x="0" y="1701"/>
                  </a:lnTo>
                  <a:lnTo>
                    <a:pt x="84172" y="1701"/>
                  </a:lnTo>
                  <a:lnTo>
                    <a:pt x="84172" y="1"/>
                  </a:lnTo>
                  <a:close/>
                </a:path>
              </a:pathLst>
            </a:custGeom>
            <a:solidFill>
              <a:srgbClr val="725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8"/>
            <p:cNvSpPr/>
            <p:nvPr/>
          </p:nvSpPr>
          <p:spPr>
            <a:xfrm>
              <a:off x="745100" y="4233750"/>
              <a:ext cx="498475" cy="498200"/>
            </a:xfrm>
            <a:custGeom>
              <a:rect b="b" l="l" r="r" t="t"/>
              <a:pathLst>
                <a:path extrusionOk="0" h="19928" w="19939">
                  <a:moveTo>
                    <a:pt x="9964" y="0"/>
                  </a:moveTo>
                  <a:lnTo>
                    <a:pt x="9462" y="12"/>
                  </a:lnTo>
                  <a:lnTo>
                    <a:pt x="8948" y="46"/>
                  </a:lnTo>
                  <a:lnTo>
                    <a:pt x="8457" y="115"/>
                  </a:lnTo>
                  <a:lnTo>
                    <a:pt x="7967" y="194"/>
                  </a:lnTo>
                  <a:lnTo>
                    <a:pt x="7476" y="309"/>
                  </a:lnTo>
                  <a:lnTo>
                    <a:pt x="7008" y="446"/>
                  </a:lnTo>
                  <a:lnTo>
                    <a:pt x="6540" y="605"/>
                  </a:lnTo>
                  <a:lnTo>
                    <a:pt x="6095" y="776"/>
                  </a:lnTo>
                  <a:lnTo>
                    <a:pt x="5650" y="982"/>
                  </a:lnTo>
                  <a:lnTo>
                    <a:pt x="5216" y="1199"/>
                  </a:lnTo>
                  <a:lnTo>
                    <a:pt x="4805" y="1438"/>
                  </a:lnTo>
                  <a:lnTo>
                    <a:pt x="4394" y="1701"/>
                  </a:lnTo>
                  <a:lnTo>
                    <a:pt x="4006" y="1975"/>
                  </a:lnTo>
                  <a:lnTo>
                    <a:pt x="3630" y="2272"/>
                  </a:lnTo>
                  <a:lnTo>
                    <a:pt x="3264" y="2580"/>
                  </a:lnTo>
                  <a:lnTo>
                    <a:pt x="2922" y="2911"/>
                  </a:lnTo>
                  <a:lnTo>
                    <a:pt x="2591" y="3265"/>
                  </a:lnTo>
                  <a:lnTo>
                    <a:pt x="2283" y="3618"/>
                  </a:lnTo>
                  <a:lnTo>
                    <a:pt x="1986" y="3995"/>
                  </a:lnTo>
                  <a:lnTo>
                    <a:pt x="1701" y="4394"/>
                  </a:lnTo>
                  <a:lnTo>
                    <a:pt x="1450" y="4794"/>
                  </a:lnTo>
                  <a:lnTo>
                    <a:pt x="1210" y="5216"/>
                  </a:lnTo>
                  <a:lnTo>
                    <a:pt x="982" y="5638"/>
                  </a:lnTo>
                  <a:lnTo>
                    <a:pt x="788" y="6084"/>
                  </a:lnTo>
                  <a:lnTo>
                    <a:pt x="605" y="6540"/>
                  </a:lnTo>
                  <a:lnTo>
                    <a:pt x="457" y="6997"/>
                  </a:lnTo>
                  <a:lnTo>
                    <a:pt x="320" y="7476"/>
                  </a:lnTo>
                  <a:lnTo>
                    <a:pt x="206" y="7955"/>
                  </a:lnTo>
                  <a:lnTo>
                    <a:pt x="114" y="8446"/>
                  </a:lnTo>
                  <a:lnTo>
                    <a:pt x="57" y="8948"/>
                  </a:lnTo>
                  <a:lnTo>
                    <a:pt x="12" y="9450"/>
                  </a:lnTo>
                  <a:lnTo>
                    <a:pt x="0" y="9964"/>
                  </a:lnTo>
                  <a:lnTo>
                    <a:pt x="12" y="10478"/>
                  </a:lnTo>
                  <a:lnTo>
                    <a:pt x="57" y="10980"/>
                  </a:lnTo>
                  <a:lnTo>
                    <a:pt x="114" y="11482"/>
                  </a:lnTo>
                  <a:lnTo>
                    <a:pt x="206" y="11973"/>
                  </a:lnTo>
                  <a:lnTo>
                    <a:pt x="320" y="12452"/>
                  </a:lnTo>
                  <a:lnTo>
                    <a:pt x="457" y="12931"/>
                  </a:lnTo>
                  <a:lnTo>
                    <a:pt x="605" y="13388"/>
                  </a:lnTo>
                  <a:lnTo>
                    <a:pt x="788" y="13844"/>
                  </a:lnTo>
                  <a:lnTo>
                    <a:pt x="982" y="14278"/>
                  </a:lnTo>
                  <a:lnTo>
                    <a:pt x="1210" y="14712"/>
                  </a:lnTo>
                  <a:lnTo>
                    <a:pt x="1450" y="15134"/>
                  </a:lnTo>
                  <a:lnTo>
                    <a:pt x="1701" y="15534"/>
                  </a:lnTo>
                  <a:lnTo>
                    <a:pt x="1986" y="15922"/>
                  </a:lnTo>
                  <a:lnTo>
                    <a:pt x="2283" y="16298"/>
                  </a:lnTo>
                  <a:lnTo>
                    <a:pt x="2591" y="16664"/>
                  </a:lnTo>
                  <a:lnTo>
                    <a:pt x="2922" y="17006"/>
                  </a:lnTo>
                  <a:lnTo>
                    <a:pt x="3264" y="17337"/>
                  </a:lnTo>
                  <a:lnTo>
                    <a:pt x="3630" y="17656"/>
                  </a:lnTo>
                  <a:lnTo>
                    <a:pt x="4006" y="17953"/>
                  </a:lnTo>
                  <a:lnTo>
                    <a:pt x="4394" y="18227"/>
                  </a:lnTo>
                  <a:lnTo>
                    <a:pt x="4805" y="18490"/>
                  </a:lnTo>
                  <a:lnTo>
                    <a:pt x="5216" y="18729"/>
                  </a:lnTo>
                  <a:lnTo>
                    <a:pt x="5650" y="18946"/>
                  </a:lnTo>
                  <a:lnTo>
                    <a:pt x="6095" y="19140"/>
                  </a:lnTo>
                  <a:lnTo>
                    <a:pt x="6540" y="19323"/>
                  </a:lnTo>
                  <a:lnTo>
                    <a:pt x="7008" y="19483"/>
                  </a:lnTo>
                  <a:lnTo>
                    <a:pt x="7476" y="19620"/>
                  </a:lnTo>
                  <a:lnTo>
                    <a:pt x="7967" y="19722"/>
                  </a:lnTo>
                  <a:lnTo>
                    <a:pt x="8457" y="19814"/>
                  </a:lnTo>
                  <a:lnTo>
                    <a:pt x="8948" y="19882"/>
                  </a:lnTo>
                  <a:lnTo>
                    <a:pt x="9462" y="19916"/>
                  </a:lnTo>
                  <a:lnTo>
                    <a:pt x="9964" y="19928"/>
                  </a:lnTo>
                  <a:lnTo>
                    <a:pt x="10477" y="19916"/>
                  </a:lnTo>
                  <a:lnTo>
                    <a:pt x="10991" y="19882"/>
                  </a:lnTo>
                  <a:lnTo>
                    <a:pt x="11482" y="19814"/>
                  </a:lnTo>
                  <a:lnTo>
                    <a:pt x="11973" y="19722"/>
                  </a:lnTo>
                  <a:lnTo>
                    <a:pt x="12463" y="19620"/>
                  </a:lnTo>
                  <a:lnTo>
                    <a:pt x="12931" y="19483"/>
                  </a:lnTo>
                  <a:lnTo>
                    <a:pt x="13399" y="19323"/>
                  </a:lnTo>
                  <a:lnTo>
                    <a:pt x="13844" y="19140"/>
                  </a:lnTo>
                  <a:lnTo>
                    <a:pt x="14289" y="18946"/>
                  </a:lnTo>
                  <a:lnTo>
                    <a:pt x="14723" y="18729"/>
                  </a:lnTo>
                  <a:lnTo>
                    <a:pt x="15134" y="18490"/>
                  </a:lnTo>
                  <a:lnTo>
                    <a:pt x="15545" y="18227"/>
                  </a:lnTo>
                  <a:lnTo>
                    <a:pt x="15933" y="17953"/>
                  </a:lnTo>
                  <a:lnTo>
                    <a:pt x="16310" y="17656"/>
                  </a:lnTo>
                  <a:lnTo>
                    <a:pt x="16675" y="17337"/>
                  </a:lnTo>
                  <a:lnTo>
                    <a:pt x="17017" y="17006"/>
                  </a:lnTo>
                  <a:lnTo>
                    <a:pt x="17348" y="16664"/>
                  </a:lnTo>
                  <a:lnTo>
                    <a:pt x="17656" y="16298"/>
                  </a:lnTo>
                  <a:lnTo>
                    <a:pt x="17953" y="15922"/>
                  </a:lnTo>
                  <a:lnTo>
                    <a:pt x="18238" y="15534"/>
                  </a:lnTo>
                  <a:lnTo>
                    <a:pt x="18489" y="15134"/>
                  </a:lnTo>
                  <a:lnTo>
                    <a:pt x="18729" y="14712"/>
                  </a:lnTo>
                  <a:lnTo>
                    <a:pt x="18957" y="14278"/>
                  </a:lnTo>
                  <a:lnTo>
                    <a:pt x="19151" y="13844"/>
                  </a:lnTo>
                  <a:lnTo>
                    <a:pt x="19334" y="13388"/>
                  </a:lnTo>
                  <a:lnTo>
                    <a:pt x="19482" y="12931"/>
                  </a:lnTo>
                  <a:lnTo>
                    <a:pt x="19619" y="12452"/>
                  </a:lnTo>
                  <a:lnTo>
                    <a:pt x="19733" y="11973"/>
                  </a:lnTo>
                  <a:lnTo>
                    <a:pt x="19825" y="11482"/>
                  </a:lnTo>
                  <a:lnTo>
                    <a:pt x="19882" y="10980"/>
                  </a:lnTo>
                  <a:lnTo>
                    <a:pt x="19927" y="10478"/>
                  </a:lnTo>
                  <a:lnTo>
                    <a:pt x="19939" y="9964"/>
                  </a:lnTo>
                  <a:lnTo>
                    <a:pt x="19927" y="9450"/>
                  </a:lnTo>
                  <a:lnTo>
                    <a:pt x="19882" y="8948"/>
                  </a:lnTo>
                  <a:lnTo>
                    <a:pt x="19825" y="8446"/>
                  </a:lnTo>
                  <a:lnTo>
                    <a:pt x="19733" y="7955"/>
                  </a:lnTo>
                  <a:lnTo>
                    <a:pt x="19619" y="7476"/>
                  </a:lnTo>
                  <a:lnTo>
                    <a:pt x="19482" y="6997"/>
                  </a:lnTo>
                  <a:lnTo>
                    <a:pt x="19334" y="6540"/>
                  </a:lnTo>
                  <a:lnTo>
                    <a:pt x="19151" y="6084"/>
                  </a:lnTo>
                  <a:lnTo>
                    <a:pt x="18957" y="5638"/>
                  </a:lnTo>
                  <a:lnTo>
                    <a:pt x="18729" y="5216"/>
                  </a:lnTo>
                  <a:lnTo>
                    <a:pt x="18489" y="4794"/>
                  </a:lnTo>
                  <a:lnTo>
                    <a:pt x="18238" y="4394"/>
                  </a:lnTo>
                  <a:lnTo>
                    <a:pt x="17953" y="3995"/>
                  </a:lnTo>
                  <a:lnTo>
                    <a:pt x="17656" y="3618"/>
                  </a:lnTo>
                  <a:lnTo>
                    <a:pt x="17348" y="3265"/>
                  </a:lnTo>
                  <a:lnTo>
                    <a:pt x="17017" y="2911"/>
                  </a:lnTo>
                  <a:lnTo>
                    <a:pt x="16675" y="2580"/>
                  </a:lnTo>
                  <a:lnTo>
                    <a:pt x="16310" y="2272"/>
                  </a:lnTo>
                  <a:lnTo>
                    <a:pt x="15933" y="1975"/>
                  </a:lnTo>
                  <a:lnTo>
                    <a:pt x="15545" y="1701"/>
                  </a:lnTo>
                  <a:lnTo>
                    <a:pt x="15134" y="1438"/>
                  </a:lnTo>
                  <a:lnTo>
                    <a:pt x="14723" y="1199"/>
                  </a:lnTo>
                  <a:lnTo>
                    <a:pt x="14289" y="982"/>
                  </a:lnTo>
                  <a:lnTo>
                    <a:pt x="13844" y="776"/>
                  </a:lnTo>
                  <a:lnTo>
                    <a:pt x="13399" y="605"/>
                  </a:lnTo>
                  <a:lnTo>
                    <a:pt x="12931" y="446"/>
                  </a:lnTo>
                  <a:lnTo>
                    <a:pt x="12463" y="309"/>
                  </a:lnTo>
                  <a:lnTo>
                    <a:pt x="11973" y="194"/>
                  </a:lnTo>
                  <a:lnTo>
                    <a:pt x="11482" y="115"/>
                  </a:lnTo>
                  <a:lnTo>
                    <a:pt x="10991" y="46"/>
                  </a:lnTo>
                  <a:lnTo>
                    <a:pt x="10477" y="12"/>
                  </a:lnTo>
                  <a:lnTo>
                    <a:pt x="9964" y="0"/>
                  </a:lnTo>
                  <a:close/>
                </a:path>
              </a:pathLst>
            </a:custGeom>
            <a:solidFill>
              <a:srgbClr val="3627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8"/>
            <p:cNvSpPr/>
            <p:nvPr/>
          </p:nvSpPr>
          <p:spPr>
            <a:xfrm>
              <a:off x="841825" y="4330475"/>
              <a:ext cx="305025" cy="304750"/>
            </a:xfrm>
            <a:custGeom>
              <a:rect b="b" l="l" r="r" t="t"/>
              <a:pathLst>
                <a:path extrusionOk="0" h="12190" w="12201">
                  <a:moveTo>
                    <a:pt x="5787" y="0"/>
                  </a:moveTo>
                  <a:lnTo>
                    <a:pt x="5479" y="23"/>
                  </a:lnTo>
                  <a:lnTo>
                    <a:pt x="5170" y="69"/>
                  </a:lnTo>
                  <a:lnTo>
                    <a:pt x="4874" y="115"/>
                  </a:lnTo>
                  <a:lnTo>
                    <a:pt x="4577" y="183"/>
                  </a:lnTo>
                  <a:lnTo>
                    <a:pt x="4292" y="274"/>
                  </a:lnTo>
                  <a:lnTo>
                    <a:pt x="4006" y="366"/>
                  </a:lnTo>
                  <a:lnTo>
                    <a:pt x="3732" y="480"/>
                  </a:lnTo>
                  <a:lnTo>
                    <a:pt x="3458" y="594"/>
                  </a:lnTo>
                  <a:lnTo>
                    <a:pt x="3196" y="731"/>
                  </a:lnTo>
                  <a:lnTo>
                    <a:pt x="2933" y="879"/>
                  </a:lnTo>
                  <a:lnTo>
                    <a:pt x="2694" y="1039"/>
                  </a:lnTo>
                  <a:lnTo>
                    <a:pt x="2454" y="1210"/>
                  </a:lnTo>
                  <a:lnTo>
                    <a:pt x="2226" y="1393"/>
                  </a:lnTo>
                  <a:lnTo>
                    <a:pt x="1998" y="1575"/>
                  </a:lnTo>
                  <a:lnTo>
                    <a:pt x="1792" y="1781"/>
                  </a:lnTo>
                  <a:lnTo>
                    <a:pt x="1587" y="1998"/>
                  </a:lnTo>
                  <a:lnTo>
                    <a:pt x="1393" y="2215"/>
                  </a:lnTo>
                  <a:lnTo>
                    <a:pt x="1210" y="2443"/>
                  </a:lnTo>
                  <a:lnTo>
                    <a:pt x="1050" y="2683"/>
                  </a:lnTo>
                  <a:lnTo>
                    <a:pt x="890" y="2934"/>
                  </a:lnTo>
                  <a:lnTo>
                    <a:pt x="742" y="3185"/>
                  </a:lnTo>
                  <a:lnTo>
                    <a:pt x="605" y="3447"/>
                  </a:lnTo>
                  <a:lnTo>
                    <a:pt x="480" y="3721"/>
                  </a:lnTo>
                  <a:lnTo>
                    <a:pt x="377" y="3995"/>
                  </a:lnTo>
                  <a:lnTo>
                    <a:pt x="274" y="4280"/>
                  </a:lnTo>
                  <a:lnTo>
                    <a:pt x="194" y="4566"/>
                  </a:lnTo>
                  <a:lnTo>
                    <a:pt x="126" y="4862"/>
                  </a:lnTo>
                  <a:lnTo>
                    <a:pt x="69" y="5159"/>
                  </a:lnTo>
                  <a:lnTo>
                    <a:pt x="34" y="5467"/>
                  </a:lnTo>
                  <a:lnTo>
                    <a:pt x="12" y="5775"/>
                  </a:lnTo>
                  <a:lnTo>
                    <a:pt x="0" y="6095"/>
                  </a:lnTo>
                  <a:lnTo>
                    <a:pt x="12" y="6403"/>
                  </a:lnTo>
                  <a:lnTo>
                    <a:pt x="34" y="6711"/>
                  </a:lnTo>
                  <a:lnTo>
                    <a:pt x="69" y="7019"/>
                  </a:lnTo>
                  <a:lnTo>
                    <a:pt x="126" y="7316"/>
                  </a:lnTo>
                  <a:lnTo>
                    <a:pt x="194" y="7613"/>
                  </a:lnTo>
                  <a:lnTo>
                    <a:pt x="274" y="7910"/>
                  </a:lnTo>
                  <a:lnTo>
                    <a:pt x="377" y="8195"/>
                  </a:lnTo>
                  <a:lnTo>
                    <a:pt x="480" y="8469"/>
                  </a:lnTo>
                  <a:lnTo>
                    <a:pt x="605" y="8731"/>
                  </a:lnTo>
                  <a:lnTo>
                    <a:pt x="742" y="8994"/>
                  </a:lnTo>
                  <a:lnTo>
                    <a:pt x="890" y="9256"/>
                  </a:lnTo>
                  <a:lnTo>
                    <a:pt x="1050" y="9508"/>
                  </a:lnTo>
                  <a:lnTo>
                    <a:pt x="1210" y="9736"/>
                  </a:lnTo>
                  <a:lnTo>
                    <a:pt x="1393" y="9975"/>
                  </a:lnTo>
                  <a:lnTo>
                    <a:pt x="1587" y="10192"/>
                  </a:lnTo>
                  <a:lnTo>
                    <a:pt x="1792" y="10409"/>
                  </a:lnTo>
                  <a:lnTo>
                    <a:pt x="1998" y="10603"/>
                  </a:lnTo>
                  <a:lnTo>
                    <a:pt x="2226" y="10797"/>
                  </a:lnTo>
                  <a:lnTo>
                    <a:pt x="2454" y="10980"/>
                  </a:lnTo>
                  <a:lnTo>
                    <a:pt x="2694" y="11151"/>
                  </a:lnTo>
                  <a:lnTo>
                    <a:pt x="2933" y="11311"/>
                  </a:lnTo>
                  <a:lnTo>
                    <a:pt x="3196" y="11459"/>
                  </a:lnTo>
                  <a:lnTo>
                    <a:pt x="3458" y="11585"/>
                  </a:lnTo>
                  <a:lnTo>
                    <a:pt x="3732" y="11710"/>
                  </a:lnTo>
                  <a:lnTo>
                    <a:pt x="4006" y="11824"/>
                  </a:lnTo>
                  <a:lnTo>
                    <a:pt x="4292" y="11916"/>
                  </a:lnTo>
                  <a:lnTo>
                    <a:pt x="4577" y="11996"/>
                  </a:lnTo>
                  <a:lnTo>
                    <a:pt x="4874" y="12064"/>
                  </a:lnTo>
                  <a:lnTo>
                    <a:pt x="5170" y="12121"/>
                  </a:lnTo>
                  <a:lnTo>
                    <a:pt x="5479" y="12155"/>
                  </a:lnTo>
                  <a:lnTo>
                    <a:pt x="5787" y="12178"/>
                  </a:lnTo>
                  <a:lnTo>
                    <a:pt x="6095" y="12190"/>
                  </a:lnTo>
                  <a:lnTo>
                    <a:pt x="6414" y="12178"/>
                  </a:lnTo>
                  <a:lnTo>
                    <a:pt x="6723" y="12155"/>
                  </a:lnTo>
                  <a:lnTo>
                    <a:pt x="7031" y="12121"/>
                  </a:lnTo>
                  <a:lnTo>
                    <a:pt x="7327" y="12064"/>
                  </a:lnTo>
                  <a:lnTo>
                    <a:pt x="7624" y="11996"/>
                  </a:lnTo>
                  <a:lnTo>
                    <a:pt x="7910" y="11916"/>
                  </a:lnTo>
                  <a:lnTo>
                    <a:pt x="8195" y="11824"/>
                  </a:lnTo>
                  <a:lnTo>
                    <a:pt x="8469" y="11710"/>
                  </a:lnTo>
                  <a:lnTo>
                    <a:pt x="8743" y="11585"/>
                  </a:lnTo>
                  <a:lnTo>
                    <a:pt x="9005" y="11459"/>
                  </a:lnTo>
                  <a:lnTo>
                    <a:pt x="9256" y="11311"/>
                  </a:lnTo>
                  <a:lnTo>
                    <a:pt x="9507" y="11151"/>
                  </a:lnTo>
                  <a:lnTo>
                    <a:pt x="9747" y="10980"/>
                  </a:lnTo>
                  <a:lnTo>
                    <a:pt x="9975" y="10797"/>
                  </a:lnTo>
                  <a:lnTo>
                    <a:pt x="10204" y="10603"/>
                  </a:lnTo>
                  <a:lnTo>
                    <a:pt x="10409" y="10409"/>
                  </a:lnTo>
                  <a:lnTo>
                    <a:pt x="10614" y="10192"/>
                  </a:lnTo>
                  <a:lnTo>
                    <a:pt x="10808" y="9975"/>
                  </a:lnTo>
                  <a:lnTo>
                    <a:pt x="10991" y="9736"/>
                  </a:lnTo>
                  <a:lnTo>
                    <a:pt x="11151" y="9508"/>
                  </a:lnTo>
                  <a:lnTo>
                    <a:pt x="11311" y="9256"/>
                  </a:lnTo>
                  <a:lnTo>
                    <a:pt x="11459" y="8994"/>
                  </a:lnTo>
                  <a:lnTo>
                    <a:pt x="11596" y="8731"/>
                  </a:lnTo>
                  <a:lnTo>
                    <a:pt x="11721" y="8469"/>
                  </a:lnTo>
                  <a:lnTo>
                    <a:pt x="11824" y="8195"/>
                  </a:lnTo>
                  <a:lnTo>
                    <a:pt x="11927" y="7910"/>
                  </a:lnTo>
                  <a:lnTo>
                    <a:pt x="12007" y="7613"/>
                  </a:lnTo>
                  <a:lnTo>
                    <a:pt x="12075" y="7316"/>
                  </a:lnTo>
                  <a:lnTo>
                    <a:pt x="12132" y="7019"/>
                  </a:lnTo>
                  <a:lnTo>
                    <a:pt x="12167" y="6711"/>
                  </a:lnTo>
                  <a:lnTo>
                    <a:pt x="12189" y="6403"/>
                  </a:lnTo>
                  <a:lnTo>
                    <a:pt x="12201" y="6095"/>
                  </a:lnTo>
                  <a:lnTo>
                    <a:pt x="12189" y="5775"/>
                  </a:lnTo>
                  <a:lnTo>
                    <a:pt x="12167" y="5467"/>
                  </a:lnTo>
                  <a:lnTo>
                    <a:pt x="12132" y="5159"/>
                  </a:lnTo>
                  <a:lnTo>
                    <a:pt x="12075" y="4862"/>
                  </a:lnTo>
                  <a:lnTo>
                    <a:pt x="12007" y="4566"/>
                  </a:lnTo>
                  <a:lnTo>
                    <a:pt x="11927" y="4280"/>
                  </a:lnTo>
                  <a:lnTo>
                    <a:pt x="11824" y="3995"/>
                  </a:lnTo>
                  <a:lnTo>
                    <a:pt x="11721" y="3721"/>
                  </a:lnTo>
                  <a:lnTo>
                    <a:pt x="11596" y="3447"/>
                  </a:lnTo>
                  <a:lnTo>
                    <a:pt x="11459" y="3185"/>
                  </a:lnTo>
                  <a:lnTo>
                    <a:pt x="11311" y="2934"/>
                  </a:lnTo>
                  <a:lnTo>
                    <a:pt x="11151" y="2683"/>
                  </a:lnTo>
                  <a:lnTo>
                    <a:pt x="10991" y="2443"/>
                  </a:lnTo>
                  <a:lnTo>
                    <a:pt x="10808" y="2215"/>
                  </a:lnTo>
                  <a:lnTo>
                    <a:pt x="10614" y="1998"/>
                  </a:lnTo>
                  <a:lnTo>
                    <a:pt x="10409" y="1781"/>
                  </a:lnTo>
                  <a:lnTo>
                    <a:pt x="10204" y="1575"/>
                  </a:lnTo>
                  <a:lnTo>
                    <a:pt x="9975" y="1393"/>
                  </a:lnTo>
                  <a:lnTo>
                    <a:pt x="9747" y="1210"/>
                  </a:lnTo>
                  <a:lnTo>
                    <a:pt x="9507" y="1039"/>
                  </a:lnTo>
                  <a:lnTo>
                    <a:pt x="9256" y="879"/>
                  </a:lnTo>
                  <a:lnTo>
                    <a:pt x="9005" y="731"/>
                  </a:lnTo>
                  <a:lnTo>
                    <a:pt x="8743" y="594"/>
                  </a:lnTo>
                  <a:lnTo>
                    <a:pt x="8469" y="480"/>
                  </a:lnTo>
                  <a:lnTo>
                    <a:pt x="8195" y="366"/>
                  </a:lnTo>
                  <a:lnTo>
                    <a:pt x="7910" y="274"/>
                  </a:lnTo>
                  <a:lnTo>
                    <a:pt x="7624" y="183"/>
                  </a:lnTo>
                  <a:lnTo>
                    <a:pt x="7327" y="115"/>
                  </a:lnTo>
                  <a:lnTo>
                    <a:pt x="7031" y="69"/>
                  </a:lnTo>
                  <a:lnTo>
                    <a:pt x="6723" y="23"/>
                  </a:lnTo>
                  <a:lnTo>
                    <a:pt x="6414" y="0"/>
                  </a:lnTo>
                  <a:close/>
                </a:path>
              </a:pathLst>
            </a:custGeom>
            <a:solidFill>
              <a:srgbClr val="7D7D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8"/>
            <p:cNvSpPr/>
            <p:nvPr/>
          </p:nvSpPr>
          <p:spPr>
            <a:xfrm>
              <a:off x="934825" y="4423500"/>
              <a:ext cx="119025" cy="118700"/>
            </a:xfrm>
            <a:custGeom>
              <a:rect b="b" l="l" r="r" t="t"/>
              <a:pathLst>
                <a:path extrusionOk="0" h="4748" w="4761">
                  <a:moveTo>
                    <a:pt x="2375" y="0"/>
                  </a:moveTo>
                  <a:lnTo>
                    <a:pt x="2135" y="12"/>
                  </a:lnTo>
                  <a:lnTo>
                    <a:pt x="1907" y="46"/>
                  </a:lnTo>
                  <a:lnTo>
                    <a:pt x="1679" y="103"/>
                  </a:lnTo>
                  <a:lnTo>
                    <a:pt x="1450" y="183"/>
                  </a:lnTo>
                  <a:lnTo>
                    <a:pt x="1245" y="285"/>
                  </a:lnTo>
                  <a:lnTo>
                    <a:pt x="1051" y="400"/>
                  </a:lnTo>
                  <a:lnTo>
                    <a:pt x="868" y="537"/>
                  </a:lnTo>
                  <a:lnTo>
                    <a:pt x="697" y="696"/>
                  </a:lnTo>
                  <a:lnTo>
                    <a:pt x="549" y="856"/>
                  </a:lnTo>
                  <a:lnTo>
                    <a:pt x="412" y="1039"/>
                  </a:lnTo>
                  <a:lnTo>
                    <a:pt x="286" y="1244"/>
                  </a:lnTo>
                  <a:lnTo>
                    <a:pt x="195" y="1450"/>
                  </a:lnTo>
                  <a:lnTo>
                    <a:pt x="115" y="1666"/>
                  </a:lnTo>
                  <a:lnTo>
                    <a:pt x="58" y="1895"/>
                  </a:lnTo>
                  <a:lnTo>
                    <a:pt x="12" y="2134"/>
                  </a:lnTo>
                  <a:lnTo>
                    <a:pt x="1" y="2374"/>
                  </a:lnTo>
                  <a:lnTo>
                    <a:pt x="12" y="2614"/>
                  </a:lnTo>
                  <a:lnTo>
                    <a:pt x="58" y="2853"/>
                  </a:lnTo>
                  <a:lnTo>
                    <a:pt x="115" y="3082"/>
                  </a:lnTo>
                  <a:lnTo>
                    <a:pt x="195" y="3298"/>
                  </a:lnTo>
                  <a:lnTo>
                    <a:pt x="286" y="3504"/>
                  </a:lnTo>
                  <a:lnTo>
                    <a:pt x="412" y="3698"/>
                  </a:lnTo>
                  <a:lnTo>
                    <a:pt x="549" y="3881"/>
                  </a:lnTo>
                  <a:lnTo>
                    <a:pt x="697" y="4052"/>
                  </a:lnTo>
                  <a:lnTo>
                    <a:pt x="868" y="4200"/>
                  </a:lnTo>
                  <a:lnTo>
                    <a:pt x="1051" y="4337"/>
                  </a:lnTo>
                  <a:lnTo>
                    <a:pt x="1245" y="4463"/>
                  </a:lnTo>
                  <a:lnTo>
                    <a:pt x="1450" y="4565"/>
                  </a:lnTo>
                  <a:lnTo>
                    <a:pt x="1679" y="4645"/>
                  </a:lnTo>
                  <a:lnTo>
                    <a:pt x="1907" y="4702"/>
                  </a:lnTo>
                  <a:lnTo>
                    <a:pt x="2135" y="4737"/>
                  </a:lnTo>
                  <a:lnTo>
                    <a:pt x="2375" y="4748"/>
                  </a:lnTo>
                  <a:lnTo>
                    <a:pt x="2626" y="4737"/>
                  </a:lnTo>
                  <a:lnTo>
                    <a:pt x="2854" y="4702"/>
                  </a:lnTo>
                  <a:lnTo>
                    <a:pt x="3082" y="4645"/>
                  </a:lnTo>
                  <a:lnTo>
                    <a:pt x="3311" y="4565"/>
                  </a:lnTo>
                  <a:lnTo>
                    <a:pt x="3516" y="4463"/>
                  </a:lnTo>
                  <a:lnTo>
                    <a:pt x="3710" y="4337"/>
                  </a:lnTo>
                  <a:lnTo>
                    <a:pt x="3893" y="4200"/>
                  </a:lnTo>
                  <a:lnTo>
                    <a:pt x="4064" y="4052"/>
                  </a:lnTo>
                  <a:lnTo>
                    <a:pt x="4212" y="3881"/>
                  </a:lnTo>
                  <a:lnTo>
                    <a:pt x="4349" y="3698"/>
                  </a:lnTo>
                  <a:lnTo>
                    <a:pt x="4475" y="3504"/>
                  </a:lnTo>
                  <a:lnTo>
                    <a:pt x="4566" y="3298"/>
                  </a:lnTo>
                  <a:lnTo>
                    <a:pt x="4646" y="3082"/>
                  </a:lnTo>
                  <a:lnTo>
                    <a:pt x="4703" y="2853"/>
                  </a:lnTo>
                  <a:lnTo>
                    <a:pt x="4749" y="2614"/>
                  </a:lnTo>
                  <a:lnTo>
                    <a:pt x="4760" y="2374"/>
                  </a:lnTo>
                  <a:lnTo>
                    <a:pt x="4749" y="2134"/>
                  </a:lnTo>
                  <a:lnTo>
                    <a:pt x="4703" y="1895"/>
                  </a:lnTo>
                  <a:lnTo>
                    <a:pt x="4646" y="1666"/>
                  </a:lnTo>
                  <a:lnTo>
                    <a:pt x="4566" y="1450"/>
                  </a:lnTo>
                  <a:lnTo>
                    <a:pt x="4475" y="1244"/>
                  </a:lnTo>
                  <a:lnTo>
                    <a:pt x="4349" y="1039"/>
                  </a:lnTo>
                  <a:lnTo>
                    <a:pt x="4212" y="856"/>
                  </a:lnTo>
                  <a:lnTo>
                    <a:pt x="4064" y="696"/>
                  </a:lnTo>
                  <a:lnTo>
                    <a:pt x="3893" y="537"/>
                  </a:lnTo>
                  <a:lnTo>
                    <a:pt x="3710" y="400"/>
                  </a:lnTo>
                  <a:lnTo>
                    <a:pt x="3516" y="285"/>
                  </a:lnTo>
                  <a:lnTo>
                    <a:pt x="3311" y="183"/>
                  </a:lnTo>
                  <a:lnTo>
                    <a:pt x="3082" y="103"/>
                  </a:lnTo>
                  <a:lnTo>
                    <a:pt x="2854" y="46"/>
                  </a:lnTo>
                  <a:lnTo>
                    <a:pt x="2626" y="12"/>
                  </a:lnTo>
                  <a:lnTo>
                    <a:pt x="2375" y="0"/>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8"/>
            <p:cNvSpPr/>
            <p:nvPr/>
          </p:nvSpPr>
          <p:spPr>
            <a:xfrm>
              <a:off x="2677050" y="4233750"/>
              <a:ext cx="498500" cy="498200"/>
            </a:xfrm>
            <a:custGeom>
              <a:rect b="b" l="l" r="r" t="t"/>
              <a:pathLst>
                <a:path extrusionOk="0" h="19928" w="19940">
                  <a:moveTo>
                    <a:pt x="9964" y="0"/>
                  </a:moveTo>
                  <a:lnTo>
                    <a:pt x="9450" y="12"/>
                  </a:lnTo>
                  <a:lnTo>
                    <a:pt x="8948" y="46"/>
                  </a:lnTo>
                  <a:lnTo>
                    <a:pt x="8446" y="115"/>
                  </a:lnTo>
                  <a:lnTo>
                    <a:pt x="7955" y="194"/>
                  </a:lnTo>
                  <a:lnTo>
                    <a:pt x="7476" y="309"/>
                  </a:lnTo>
                  <a:lnTo>
                    <a:pt x="7008" y="446"/>
                  </a:lnTo>
                  <a:lnTo>
                    <a:pt x="6540" y="605"/>
                  </a:lnTo>
                  <a:lnTo>
                    <a:pt x="6084" y="776"/>
                  </a:lnTo>
                  <a:lnTo>
                    <a:pt x="5650" y="982"/>
                  </a:lnTo>
                  <a:lnTo>
                    <a:pt x="5216" y="1199"/>
                  </a:lnTo>
                  <a:lnTo>
                    <a:pt x="4794" y="1438"/>
                  </a:lnTo>
                  <a:lnTo>
                    <a:pt x="4394" y="1701"/>
                  </a:lnTo>
                  <a:lnTo>
                    <a:pt x="4006" y="1975"/>
                  </a:lnTo>
                  <a:lnTo>
                    <a:pt x="3630" y="2272"/>
                  </a:lnTo>
                  <a:lnTo>
                    <a:pt x="3264" y="2580"/>
                  </a:lnTo>
                  <a:lnTo>
                    <a:pt x="2922" y="2911"/>
                  </a:lnTo>
                  <a:lnTo>
                    <a:pt x="2591" y="3265"/>
                  </a:lnTo>
                  <a:lnTo>
                    <a:pt x="2272" y="3618"/>
                  </a:lnTo>
                  <a:lnTo>
                    <a:pt x="1986" y="3995"/>
                  </a:lnTo>
                  <a:lnTo>
                    <a:pt x="1701" y="4394"/>
                  </a:lnTo>
                  <a:lnTo>
                    <a:pt x="1438" y="4794"/>
                  </a:lnTo>
                  <a:lnTo>
                    <a:pt x="1199" y="5216"/>
                  </a:lnTo>
                  <a:lnTo>
                    <a:pt x="982" y="5638"/>
                  </a:lnTo>
                  <a:lnTo>
                    <a:pt x="788" y="6084"/>
                  </a:lnTo>
                  <a:lnTo>
                    <a:pt x="605" y="6540"/>
                  </a:lnTo>
                  <a:lnTo>
                    <a:pt x="445" y="6997"/>
                  </a:lnTo>
                  <a:lnTo>
                    <a:pt x="320" y="7476"/>
                  </a:lnTo>
                  <a:lnTo>
                    <a:pt x="206" y="7955"/>
                  </a:lnTo>
                  <a:lnTo>
                    <a:pt x="114" y="8446"/>
                  </a:lnTo>
                  <a:lnTo>
                    <a:pt x="57" y="8948"/>
                  </a:lnTo>
                  <a:lnTo>
                    <a:pt x="12" y="9450"/>
                  </a:lnTo>
                  <a:lnTo>
                    <a:pt x="0" y="9964"/>
                  </a:lnTo>
                  <a:lnTo>
                    <a:pt x="12" y="10478"/>
                  </a:lnTo>
                  <a:lnTo>
                    <a:pt x="57" y="10980"/>
                  </a:lnTo>
                  <a:lnTo>
                    <a:pt x="114" y="11482"/>
                  </a:lnTo>
                  <a:lnTo>
                    <a:pt x="206" y="11973"/>
                  </a:lnTo>
                  <a:lnTo>
                    <a:pt x="320" y="12452"/>
                  </a:lnTo>
                  <a:lnTo>
                    <a:pt x="445" y="12931"/>
                  </a:lnTo>
                  <a:lnTo>
                    <a:pt x="605" y="13388"/>
                  </a:lnTo>
                  <a:lnTo>
                    <a:pt x="788" y="13844"/>
                  </a:lnTo>
                  <a:lnTo>
                    <a:pt x="982" y="14278"/>
                  </a:lnTo>
                  <a:lnTo>
                    <a:pt x="1199" y="14712"/>
                  </a:lnTo>
                  <a:lnTo>
                    <a:pt x="1438" y="15134"/>
                  </a:lnTo>
                  <a:lnTo>
                    <a:pt x="1701" y="15534"/>
                  </a:lnTo>
                  <a:lnTo>
                    <a:pt x="1986" y="15922"/>
                  </a:lnTo>
                  <a:lnTo>
                    <a:pt x="2272" y="16298"/>
                  </a:lnTo>
                  <a:lnTo>
                    <a:pt x="2591" y="16664"/>
                  </a:lnTo>
                  <a:lnTo>
                    <a:pt x="2922" y="17006"/>
                  </a:lnTo>
                  <a:lnTo>
                    <a:pt x="3264" y="17337"/>
                  </a:lnTo>
                  <a:lnTo>
                    <a:pt x="3630" y="17656"/>
                  </a:lnTo>
                  <a:lnTo>
                    <a:pt x="4006" y="17953"/>
                  </a:lnTo>
                  <a:lnTo>
                    <a:pt x="4394" y="18227"/>
                  </a:lnTo>
                  <a:lnTo>
                    <a:pt x="4794" y="18490"/>
                  </a:lnTo>
                  <a:lnTo>
                    <a:pt x="5216" y="18729"/>
                  </a:lnTo>
                  <a:lnTo>
                    <a:pt x="5650" y="18946"/>
                  </a:lnTo>
                  <a:lnTo>
                    <a:pt x="6084" y="19140"/>
                  </a:lnTo>
                  <a:lnTo>
                    <a:pt x="6540" y="19323"/>
                  </a:lnTo>
                  <a:lnTo>
                    <a:pt x="7008" y="19483"/>
                  </a:lnTo>
                  <a:lnTo>
                    <a:pt x="7476" y="19620"/>
                  </a:lnTo>
                  <a:lnTo>
                    <a:pt x="7955" y="19722"/>
                  </a:lnTo>
                  <a:lnTo>
                    <a:pt x="8446" y="19814"/>
                  </a:lnTo>
                  <a:lnTo>
                    <a:pt x="8948" y="19882"/>
                  </a:lnTo>
                  <a:lnTo>
                    <a:pt x="9450" y="19916"/>
                  </a:lnTo>
                  <a:lnTo>
                    <a:pt x="9964" y="19928"/>
                  </a:lnTo>
                  <a:lnTo>
                    <a:pt x="10478" y="19916"/>
                  </a:lnTo>
                  <a:lnTo>
                    <a:pt x="10991" y="19882"/>
                  </a:lnTo>
                  <a:lnTo>
                    <a:pt x="11482" y="19814"/>
                  </a:lnTo>
                  <a:lnTo>
                    <a:pt x="11973" y="19722"/>
                  </a:lnTo>
                  <a:lnTo>
                    <a:pt x="12463" y="19620"/>
                  </a:lnTo>
                  <a:lnTo>
                    <a:pt x="12931" y="19483"/>
                  </a:lnTo>
                  <a:lnTo>
                    <a:pt x="13399" y="19323"/>
                  </a:lnTo>
                  <a:lnTo>
                    <a:pt x="13844" y="19140"/>
                  </a:lnTo>
                  <a:lnTo>
                    <a:pt x="14290" y="18946"/>
                  </a:lnTo>
                  <a:lnTo>
                    <a:pt x="14723" y="18729"/>
                  </a:lnTo>
                  <a:lnTo>
                    <a:pt x="15134" y="18490"/>
                  </a:lnTo>
                  <a:lnTo>
                    <a:pt x="15545" y="18227"/>
                  </a:lnTo>
                  <a:lnTo>
                    <a:pt x="15933" y="17953"/>
                  </a:lnTo>
                  <a:lnTo>
                    <a:pt x="16310" y="17656"/>
                  </a:lnTo>
                  <a:lnTo>
                    <a:pt x="16663" y="17337"/>
                  </a:lnTo>
                  <a:lnTo>
                    <a:pt x="17017" y="17006"/>
                  </a:lnTo>
                  <a:lnTo>
                    <a:pt x="17348" y="16664"/>
                  </a:lnTo>
                  <a:lnTo>
                    <a:pt x="17656" y="16298"/>
                  </a:lnTo>
                  <a:lnTo>
                    <a:pt x="17953" y="15922"/>
                  </a:lnTo>
                  <a:lnTo>
                    <a:pt x="18227" y="15534"/>
                  </a:lnTo>
                  <a:lnTo>
                    <a:pt x="18490" y="15134"/>
                  </a:lnTo>
                  <a:lnTo>
                    <a:pt x="18729" y="14712"/>
                  </a:lnTo>
                  <a:lnTo>
                    <a:pt x="18946" y="14278"/>
                  </a:lnTo>
                  <a:lnTo>
                    <a:pt x="19152" y="13844"/>
                  </a:lnTo>
                  <a:lnTo>
                    <a:pt x="19334" y="13388"/>
                  </a:lnTo>
                  <a:lnTo>
                    <a:pt x="19483" y="12931"/>
                  </a:lnTo>
                  <a:lnTo>
                    <a:pt x="19619" y="12452"/>
                  </a:lnTo>
                  <a:lnTo>
                    <a:pt x="19734" y="11973"/>
                  </a:lnTo>
                  <a:lnTo>
                    <a:pt x="19814" y="11482"/>
                  </a:lnTo>
                  <a:lnTo>
                    <a:pt x="19882" y="10980"/>
                  </a:lnTo>
                  <a:lnTo>
                    <a:pt x="19916" y="10478"/>
                  </a:lnTo>
                  <a:lnTo>
                    <a:pt x="19939" y="9964"/>
                  </a:lnTo>
                  <a:lnTo>
                    <a:pt x="19916" y="9450"/>
                  </a:lnTo>
                  <a:lnTo>
                    <a:pt x="19882" y="8948"/>
                  </a:lnTo>
                  <a:lnTo>
                    <a:pt x="19814" y="8446"/>
                  </a:lnTo>
                  <a:lnTo>
                    <a:pt x="19734" y="7955"/>
                  </a:lnTo>
                  <a:lnTo>
                    <a:pt x="19619" y="7476"/>
                  </a:lnTo>
                  <a:lnTo>
                    <a:pt x="19483" y="6997"/>
                  </a:lnTo>
                  <a:lnTo>
                    <a:pt x="19334" y="6540"/>
                  </a:lnTo>
                  <a:lnTo>
                    <a:pt x="19152" y="6084"/>
                  </a:lnTo>
                  <a:lnTo>
                    <a:pt x="18946" y="5638"/>
                  </a:lnTo>
                  <a:lnTo>
                    <a:pt x="18729" y="5216"/>
                  </a:lnTo>
                  <a:lnTo>
                    <a:pt x="18490" y="4794"/>
                  </a:lnTo>
                  <a:lnTo>
                    <a:pt x="18227" y="4394"/>
                  </a:lnTo>
                  <a:lnTo>
                    <a:pt x="17953" y="3995"/>
                  </a:lnTo>
                  <a:lnTo>
                    <a:pt x="17656" y="3618"/>
                  </a:lnTo>
                  <a:lnTo>
                    <a:pt x="17348" y="3265"/>
                  </a:lnTo>
                  <a:lnTo>
                    <a:pt x="17017" y="2911"/>
                  </a:lnTo>
                  <a:lnTo>
                    <a:pt x="16663" y="2580"/>
                  </a:lnTo>
                  <a:lnTo>
                    <a:pt x="16310" y="2272"/>
                  </a:lnTo>
                  <a:lnTo>
                    <a:pt x="15933" y="1975"/>
                  </a:lnTo>
                  <a:lnTo>
                    <a:pt x="15545" y="1701"/>
                  </a:lnTo>
                  <a:lnTo>
                    <a:pt x="15134" y="1438"/>
                  </a:lnTo>
                  <a:lnTo>
                    <a:pt x="14723" y="1199"/>
                  </a:lnTo>
                  <a:lnTo>
                    <a:pt x="14290" y="982"/>
                  </a:lnTo>
                  <a:lnTo>
                    <a:pt x="13844" y="776"/>
                  </a:lnTo>
                  <a:lnTo>
                    <a:pt x="13399" y="605"/>
                  </a:lnTo>
                  <a:lnTo>
                    <a:pt x="12931" y="446"/>
                  </a:lnTo>
                  <a:lnTo>
                    <a:pt x="12463" y="309"/>
                  </a:lnTo>
                  <a:lnTo>
                    <a:pt x="11973" y="194"/>
                  </a:lnTo>
                  <a:lnTo>
                    <a:pt x="11482" y="115"/>
                  </a:lnTo>
                  <a:lnTo>
                    <a:pt x="10991" y="46"/>
                  </a:lnTo>
                  <a:lnTo>
                    <a:pt x="10478" y="12"/>
                  </a:lnTo>
                  <a:lnTo>
                    <a:pt x="9964" y="0"/>
                  </a:lnTo>
                  <a:close/>
                </a:path>
              </a:pathLst>
            </a:custGeom>
            <a:solidFill>
              <a:srgbClr val="3627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8"/>
            <p:cNvSpPr/>
            <p:nvPr/>
          </p:nvSpPr>
          <p:spPr>
            <a:xfrm>
              <a:off x="2773775" y="4330475"/>
              <a:ext cx="304750" cy="304750"/>
            </a:xfrm>
            <a:custGeom>
              <a:rect b="b" l="l" r="r" t="t"/>
              <a:pathLst>
                <a:path extrusionOk="0" h="12190" w="12190">
                  <a:moveTo>
                    <a:pt x="5787" y="0"/>
                  </a:moveTo>
                  <a:lnTo>
                    <a:pt x="5479" y="23"/>
                  </a:lnTo>
                  <a:lnTo>
                    <a:pt x="5171" y="69"/>
                  </a:lnTo>
                  <a:lnTo>
                    <a:pt x="4874" y="115"/>
                  </a:lnTo>
                  <a:lnTo>
                    <a:pt x="4577" y="183"/>
                  </a:lnTo>
                  <a:lnTo>
                    <a:pt x="4280" y="274"/>
                  </a:lnTo>
                  <a:lnTo>
                    <a:pt x="4006" y="366"/>
                  </a:lnTo>
                  <a:lnTo>
                    <a:pt x="3721" y="480"/>
                  </a:lnTo>
                  <a:lnTo>
                    <a:pt x="3459" y="594"/>
                  </a:lnTo>
                  <a:lnTo>
                    <a:pt x="3196" y="731"/>
                  </a:lnTo>
                  <a:lnTo>
                    <a:pt x="2934" y="879"/>
                  </a:lnTo>
                  <a:lnTo>
                    <a:pt x="2694" y="1039"/>
                  </a:lnTo>
                  <a:lnTo>
                    <a:pt x="2454" y="1210"/>
                  </a:lnTo>
                  <a:lnTo>
                    <a:pt x="2215" y="1393"/>
                  </a:lnTo>
                  <a:lnTo>
                    <a:pt x="1998" y="1575"/>
                  </a:lnTo>
                  <a:lnTo>
                    <a:pt x="1792" y="1781"/>
                  </a:lnTo>
                  <a:lnTo>
                    <a:pt x="1587" y="1998"/>
                  </a:lnTo>
                  <a:lnTo>
                    <a:pt x="1393" y="2215"/>
                  </a:lnTo>
                  <a:lnTo>
                    <a:pt x="1210" y="2443"/>
                  </a:lnTo>
                  <a:lnTo>
                    <a:pt x="1039" y="2683"/>
                  </a:lnTo>
                  <a:lnTo>
                    <a:pt x="879" y="2934"/>
                  </a:lnTo>
                  <a:lnTo>
                    <a:pt x="742" y="3185"/>
                  </a:lnTo>
                  <a:lnTo>
                    <a:pt x="605" y="3447"/>
                  </a:lnTo>
                  <a:lnTo>
                    <a:pt x="480" y="3721"/>
                  </a:lnTo>
                  <a:lnTo>
                    <a:pt x="377" y="3995"/>
                  </a:lnTo>
                  <a:lnTo>
                    <a:pt x="274" y="4280"/>
                  </a:lnTo>
                  <a:lnTo>
                    <a:pt x="194" y="4566"/>
                  </a:lnTo>
                  <a:lnTo>
                    <a:pt x="126" y="4862"/>
                  </a:lnTo>
                  <a:lnTo>
                    <a:pt x="69" y="5159"/>
                  </a:lnTo>
                  <a:lnTo>
                    <a:pt x="35" y="5467"/>
                  </a:lnTo>
                  <a:lnTo>
                    <a:pt x="12" y="5775"/>
                  </a:lnTo>
                  <a:lnTo>
                    <a:pt x="0" y="6095"/>
                  </a:lnTo>
                  <a:lnTo>
                    <a:pt x="12" y="6403"/>
                  </a:lnTo>
                  <a:lnTo>
                    <a:pt x="35" y="6711"/>
                  </a:lnTo>
                  <a:lnTo>
                    <a:pt x="69" y="7019"/>
                  </a:lnTo>
                  <a:lnTo>
                    <a:pt x="126" y="7316"/>
                  </a:lnTo>
                  <a:lnTo>
                    <a:pt x="194" y="7613"/>
                  </a:lnTo>
                  <a:lnTo>
                    <a:pt x="274" y="7910"/>
                  </a:lnTo>
                  <a:lnTo>
                    <a:pt x="377" y="8195"/>
                  </a:lnTo>
                  <a:lnTo>
                    <a:pt x="480" y="8469"/>
                  </a:lnTo>
                  <a:lnTo>
                    <a:pt x="605" y="8731"/>
                  </a:lnTo>
                  <a:lnTo>
                    <a:pt x="742" y="8994"/>
                  </a:lnTo>
                  <a:lnTo>
                    <a:pt x="879" y="9256"/>
                  </a:lnTo>
                  <a:lnTo>
                    <a:pt x="1039" y="9508"/>
                  </a:lnTo>
                  <a:lnTo>
                    <a:pt x="1210" y="9736"/>
                  </a:lnTo>
                  <a:lnTo>
                    <a:pt x="1393" y="9975"/>
                  </a:lnTo>
                  <a:lnTo>
                    <a:pt x="1587" y="10192"/>
                  </a:lnTo>
                  <a:lnTo>
                    <a:pt x="1792" y="10409"/>
                  </a:lnTo>
                  <a:lnTo>
                    <a:pt x="1998" y="10603"/>
                  </a:lnTo>
                  <a:lnTo>
                    <a:pt x="2215" y="10797"/>
                  </a:lnTo>
                  <a:lnTo>
                    <a:pt x="2454" y="10980"/>
                  </a:lnTo>
                  <a:lnTo>
                    <a:pt x="2694" y="11151"/>
                  </a:lnTo>
                  <a:lnTo>
                    <a:pt x="2934" y="11311"/>
                  </a:lnTo>
                  <a:lnTo>
                    <a:pt x="3196" y="11459"/>
                  </a:lnTo>
                  <a:lnTo>
                    <a:pt x="3459" y="11585"/>
                  </a:lnTo>
                  <a:lnTo>
                    <a:pt x="3721" y="11710"/>
                  </a:lnTo>
                  <a:lnTo>
                    <a:pt x="4006" y="11824"/>
                  </a:lnTo>
                  <a:lnTo>
                    <a:pt x="4280" y="11916"/>
                  </a:lnTo>
                  <a:lnTo>
                    <a:pt x="4577" y="11996"/>
                  </a:lnTo>
                  <a:lnTo>
                    <a:pt x="4874" y="12064"/>
                  </a:lnTo>
                  <a:lnTo>
                    <a:pt x="5171" y="12121"/>
                  </a:lnTo>
                  <a:lnTo>
                    <a:pt x="5479" y="12155"/>
                  </a:lnTo>
                  <a:lnTo>
                    <a:pt x="5787" y="12178"/>
                  </a:lnTo>
                  <a:lnTo>
                    <a:pt x="6095" y="12190"/>
                  </a:lnTo>
                  <a:lnTo>
                    <a:pt x="6415" y="12178"/>
                  </a:lnTo>
                  <a:lnTo>
                    <a:pt x="6723" y="12155"/>
                  </a:lnTo>
                  <a:lnTo>
                    <a:pt x="7031" y="12121"/>
                  </a:lnTo>
                  <a:lnTo>
                    <a:pt x="7328" y="12064"/>
                  </a:lnTo>
                  <a:lnTo>
                    <a:pt x="7624" y="11996"/>
                  </a:lnTo>
                  <a:lnTo>
                    <a:pt x="7910" y="11916"/>
                  </a:lnTo>
                  <a:lnTo>
                    <a:pt x="8195" y="11824"/>
                  </a:lnTo>
                  <a:lnTo>
                    <a:pt x="8469" y="11710"/>
                  </a:lnTo>
                  <a:lnTo>
                    <a:pt x="8743" y="11585"/>
                  </a:lnTo>
                  <a:lnTo>
                    <a:pt x="9005" y="11459"/>
                  </a:lnTo>
                  <a:lnTo>
                    <a:pt x="9256" y="11311"/>
                  </a:lnTo>
                  <a:lnTo>
                    <a:pt x="9508" y="11151"/>
                  </a:lnTo>
                  <a:lnTo>
                    <a:pt x="9747" y="10980"/>
                  </a:lnTo>
                  <a:lnTo>
                    <a:pt x="9975" y="10797"/>
                  </a:lnTo>
                  <a:lnTo>
                    <a:pt x="10192" y="10603"/>
                  </a:lnTo>
                  <a:lnTo>
                    <a:pt x="10409" y="10409"/>
                  </a:lnTo>
                  <a:lnTo>
                    <a:pt x="10615" y="10192"/>
                  </a:lnTo>
                  <a:lnTo>
                    <a:pt x="10809" y="9975"/>
                  </a:lnTo>
                  <a:lnTo>
                    <a:pt x="10980" y="9736"/>
                  </a:lnTo>
                  <a:lnTo>
                    <a:pt x="11151" y="9508"/>
                  </a:lnTo>
                  <a:lnTo>
                    <a:pt x="11311" y="9256"/>
                  </a:lnTo>
                  <a:lnTo>
                    <a:pt x="11459" y="8994"/>
                  </a:lnTo>
                  <a:lnTo>
                    <a:pt x="11596" y="8731"/>
                  </a:lnTo>
                  <a:lnTo>
                    <a:pt x="11722" y="8469"/>
                  </a:lnTo>
                  <a:lnTo>
                    <a:pt x="11824" y="8195"/>
                  </a:lnTo>
                  <a:lnTo>
                    <a:pt x="11916" y="7910"/>
                  </a:lnTo>
                  <a:lnTo>
                    <a:pt x="12007" y="7613"/>
                  </a:lnTo>
                  <a:lnTo>
                    <a:pt x="12075" y="7316"/>
                  </a:lnTo>
                  <a:lnTo>
                    <a:pt x="12121" y="7019"/>
                  </a:lnTo>
                  <a:lnTo>
                    <a:pt x="12167" y="6711"/>
                  </a:lnTo>
                  <a:lnTo>
                    <a:pt x="12190" y="6403"/>
                  </a:lnTo>
                  <a:lnTo>
                    <a:pt x="12190" y="6095"/>
                  </a:lnTo>
                  <a:lnTo>
                    <a:pt x="12190" y="5775"/>
                  </a:lnTo>
                  <a:lnTo>
                    <a:pt x="12167" y="5467"/>
                  </a:lnTo>
                  <a:lnTo>
                    <a:pt x="12121" y="5159"/>
                  </a:lnTo>
                  <a:lnTo>
                    <a:pt x="12075" y="4862"/>
                  </a:lnTo>
                  <a:lnTo>
                    <a:pt x="12007" y="4566"/>
                  </a:lnTo>
                  <a:lnTo>
                    <a:pt x="11916" y="4280"/>
                  </a:lnTo>
                  <a:lnTo>
                    <a:pt x="11824" y="3995"/>
                  </a:lnTo>
                  <a:lnTo>
                    <a:pt x="11722" y="3721"/>
                  </a:lnTo>
                  <a:lnTo>
                    <a:pt x="11596" y="3447"/>
                  </a:lnTo>
                  <a:lnTo>
                    <a:pt x="11459" y="3185"/>
                  </a:lnTo>
                  <a:lnTo>
                    <a:pt x="11311" y="2934"/>
                  </a:lnTo>
                  <a:lnTo>
                    <a:pt x="11151" y="2683"/>
                  </a:lnTo>
                  <a:lnTo>
                    <a:pt x="10980" y="2443"/>
                  </a:lnTo>
                  <a:lnTo>
                    <a:pt x="10809" y="2215"/>
                  </a:lnTo>
                  <a:lnTo>
                    <a:pt x="10615" y="1998"/>
                  </a:lnTo>
                  <a:lnTo>
                    <a:pt x="10409" y="1781"/>
                  </a:lnTo>
                  <a:lnTo>
                    <a:pt x="10192" y="1575"/>
                  </a:lnTo>
                  <a:lnTo>
                    <a:pt x="9975" y="1393"/>
                  </a:lnTo>
                  <a:lnTo>
                    <a:pt x="9747" y="1210"/>
                  </a:lnTo>
                  <a:lnTo>
                    <a:pt x="9508" y="1039"/>
                  </a:lnTo>
                  <a:lnTo>
                    <a:pt x="9256" y="879"/>
                  </a:lnTo>
                  <a:lnTo>
                    <a:pt x="9005" y="731"/>
                  </a:lnTo>
                  <a:lnTo>
                    <a:pt x="8743" y="594"/>
                  </a:lnTo>
                  <a:lnTo>
                    <a:pt x="8469" y="480"/>
                  </a:lnTo>
                  <a:lnTo>
                    <a:pt x="8195" y="366"/>
                  </a:lnTo>
                  <a:lnTo>
                    <a:pt x="7910" y="274"/>
                  </a:lnTo>
                  <a:lnTo>
                    <a:pt x="7624" y="183"/>
                  </a:lnTo>
                  <a:lnTo>
                    <a:pt x="7328" y="115"/>
                  </a:lnTo>
                  <a:lnTo>
                    <a:pt x="7031" y="69"/>
                  </a:lnTo>
                  <a:lnTo>
                    <a:pt x="6723" y="23"/>
                  </a:lnTo>
                  <a:lnTo>
                    <a:pt x="6415" y="0"/>
                  </a:lnTo>
                  <a:close/>
                </a:path>
              </a:pathLst>
            </a:custGeom>
            <a:solidFill>
              <a:srgbClr val="7D7D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8"/>
            <p:cNvSpPr/>
            <p:nvPr/>
          </p:nvSpPr>
          <p:spPr>
            <a:xfrm>
              <a:off x="2866800" y="4423500"/>
              <a:ext cx="118700" cy="118700"/>
            </a:xfrm>
            <a:custGeom>
              <a:rect b="b" l="l" r="r" t="t"/>
              <a:pathLst>
                <a:path extrusionOk="0" h="4748" w="4748">
                  <a:moveTo>
                    <a:pt x="2374" y="0"/>
                  </a:moveTo>
                  <a:lnTo>
                    <a:pt x="2134" y="12"/>
                  </a:lnTo>
                  <a:lnTo>
                    <a:pt x="1895" y="46"/>
                  </a:lnTo>
                  <a:lnTo>
                    <a:pt x="1666" y="103"/>
                  </a:lnTo>
                  <a:lnTo>
                    <a:pt x="1450" y="183"/>
                  </a:lnTo>
                  <a:lnTo>
                    <a:pt x="1244" y="285"/>
                  </a:lnTo>
                  <a:lnTo>
                    <a:pt x="1050" y="400"/>
                  </a:lnTo>
                  <a:lnTo>
                    <a:pt x="867" y="537"/>
                  </a:lnTo>
                  <a:lnTo>
                    <a:pt x="696" y="696"/>
                  </a:lnTo>
                  <a:lnTo>
                    <a:pt x="548" y="856"/>
                  </a:lnTo>
                  <a:lnTo>
                    <a:pt x="411" y="1039"/>
                  </a:lnTo>
                  <a:lnTo>
                    <a:pt x="285" y="1244"/>
                  </a:lnTo>
                  <a:lnTo>
                    <a:pt x="183" y="1450"/>
                  </a:lnTo>
                  <a:lnTo>
                    <a:pt x="103" y="1666"/>
                  </a:lnTo>
                  <a:lnTo>
                    <a:pt x="46" y="1895"/>
                  </a:lnTo>
                  <a:lnTo>
                    <a:pt x="11" y="2134"/>
                  </a:lnTo>
                  <a:lnTo>
                    <a:pt x="0" y="2374"/>
                  </a:lnTo>
                  <a:lnTo>
                    <a:pt x="11" y="2614"/>
                  </a:lnTo>
                  <a:lnTo>
                    <a:pt x="46" y="2853"/>
                  </a:lnTo>
                  <a:lnTo>
                    <a:pt x="103" y="3082"/>
                  </a:lnTo>
                  <a:lnTo>
                    <a:pt x="183" y="3298"/>
                  </a:lnTo>
                  <a:lnTo>
                    <a:pt x="285" y="3504"/>
                  </a:lnTo>
                  <a:lnTo>
                    <a:pt x="411" y="3698"/>
                  </a:lnTo>
                  <a:lnTo>
                    <a:pt x="548" y="3881"/>
                  </a:lnTo>
                  <a:lnTo>
                    <a:pt x="696" y="4052"/>
                  </a:lnTo>
                  <a:lnTo>
                    <a:pt x="867" y="4200"/>
                  </a:lnTo>
                  <a:lnTo>
                    <a:pt x="1050" y="4337"/>
                  </a:lnTo>
                  <a:lnTo>
                    <a:pt x="1244" y="4463"/>
                  </a:lnTo>
                  <a:lnTo>
                    <a:pt x="1450" y="4565"/>
                  </a:lnTo>
                  <a:lnTo>
                    <a:pt x="1666" y="4645"/>
                  </a:lnTo>
                  <a:lnTo>
                    <a:pt x="1895" y="4702"/>
                  </a:lnTo>
                  <a:lnTo>
                    <a:pt x="2134" y="4737"/>
                  </a:lnTo>
                  <a:lnTo>
                    <a:pt x="2374" y="4748"/>
                  </a:lnTo>
                  <a:lnTo>
                    <a:pt x="2625" y="4737"/>
                  </a:lnTo>
                  <a:lnTo>
                    <a:pt x="2853" y="4702"/>
                  </a:lnTo>
                  <a:lnTo>
                    <a:pt x="3082" y="4645"/>
                  </a:lnTo>
                  <a:lnTo>
                    <a:pt x="3298" y="4565"/>
                  </a:lnTo>
                  <a:lnTo>
                    <a:pt x="3515" y="4463"/>
                  </a:lnTo>
                  <a:lnTo>
                    <a:pt x="3709" y="4337"/>
                  </a:lnTo>
                  <a:lnTo>
                    <a:pt x="3892" y="4200"/>
                  </a:lnTo>
                  <a:lnTo>
                    <a:pt x="4052" y="4052"/>
                  </a:lnTo>
                  <a:lnTo>
                    <a:pt x="4212" y="3881"/>
                  </a:lnTo>
                  <a:lnTo>
                    <a:pt x="4348" y="3698"/>
                  </a:lnTo>
                  <a:lnTo>
                    <a:pt x="4463" y="3504"/>
                  </a:lnTo>
                  <a:lnTo>
                    <a:pt x="4565" y="3298"/>
                  </a:lnTo>
                  <a:lnTo>
                    <a:pt x="4645" y="3082"/>
                  </a:lnTo>
                  <a:lnTo>
                    <a:pt x="4702" y="2853"/>
                  </a:lnTo>
                  <a:lnTo>
                    <a:pt x="4737" y="2614"/>
                  </a:lnTo>
                  <a:lnTo>
                    <a:pt x="4748" y="2374"/>
                  </a:lnTo>
                  <a:lnTo>
                    <a:pt x="4737" y="2134"/>
                  </a:lnTo>
                  <a:lnTo>
                    <a:pt x="4702" y="1895"/>
                  </a:lnTo>
                  <a:lnTo>
                    <a:pt x="4645" y="1666"/>
                  </a:lnTo>
                  <a:lnTo>
                    <a:pt x="4565" y="1450"/>
                  </a:lnTo>
                  <a:lnTo>
                    <a:pt x="4463" y="1244"/>
                  </a:lnTo>
                  <a:lnTo>
                    <a:pt x="4348" y="1039"/>
                  </a:lnTo>
                  <a:lnTo>
                    <a:pt x="4212" y="856"/>
                  </a:lnTo>
                  <a:lnTo>
                    <a:pt x="4052" y="696"/>
                  </a:lnTo>
                  <a:lnTo>
                    <a:pt x="3892" y="537"/>
                  </a:lnTo>
                  <a:lnTo>
                    <a:pt x="3709" y="400"/>
                  </a:lnTo>
                  <a:lnTo>
                    <a:pt x="3515" y="285"/>
                  </a:lnTo>
                  <a:lnTo>
                    <a:pt x="3298" y="183"/>
                  </a:lnTo>
                  <a:lnTo>
                    <a:pt x="3082" y="103"/>
                  </a:lnTo>
                  <a:lnTo>
                    <a:pt x="2853" y="46"/>
                  </a:lnTo>
                  <a:lnTo>
                    <a:pt x="2625" y="12"/>
                  </a:lnTo>
                  <a:lnTo>
                    <a:pt x="2374" y="0"/>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8"/>
            <p:cNvSpPr/>
            <p:nvPr/>
          </p:nvSpPr>
          <p:spPr>
            <a:xfrm>
              <a:off x="932850" y="3491600"/>
              <a:ext cx="191475" cy="386375"/>
            </a:xfrm>
            <a:custGeom>
              <a:rect b="b" l="l" r="r" t="t"/>
              <a:pathLst>
                <a:path extrusionOk="0" h="15455" w="7659">
                  <a:moveTo>
                    <a:pt x="1518" y="1"/>
                  </a:moveTo>
                  <a:lnTo>
                    <a:pt x="1358" y="12"/>
                  </a:lnTo>
                  <a:lnTo>
                    <a:pt x="1210" y="35"/>
                  </a:lnTo>
                  <a:lnTo>
                    <a:pt x="1061" y="69"/>
                  </a:lnTo>
                  <a:lnTo>
                    <a:pt x="924" y="126"/>
                  </a:lnTo>
                  <a:lnTo>
                    <a:pt x="788" y="195"/>
                  </a:lnTo>
                  <a:lnTo>
                    <a:pt x="662" y="263"/>
                  </a:lnTo>
                  <a:lnTo>
                    <a:pt x="548" y="355"/>
                  </a:lnTo>
                  <a:lnTo>
                    <a:pt x="445" y="446"/>
                  </a:lnTo>
                  <a:lnTo>
                    <a:pt x="342" y="560"/>
                  </a:lnTo>
                  <a:lnTo>
                    <a:pt x="251" y="674"/>
                  </a:lnTo>
                  <a:lnTo>
                    <a:pt x="183" y="800"/>
                  </a:lnTo>
                  <a:lnTo>
                    <a:pt x="114" y="937"/>
                  </a:lnTo>
                  <a:lnTo>
                    <a:pt x="68" y="1074"/>
                  </a:lnTo>
                  <a:lnTo>
                    <a:pt x="23" y="1222"/>
                  </a:lnTo>
                  <a:lnTo>
                    <a:pt x="0" y="1370"/>
                  </a:lnTo>
                  <a:lnTo>
                    <a:pt x="0" y="1530"/>
                  </a:lnTo>
                  <a:lnTo>
                    <a:pt x="0" y="13936"/>
                  </a:lnTo>
                  <a:lnTo>
                    <a:pt x="0" y="14085"/>
                  </a:lnTo>
                  <a:lnTo>
                    <a:pt x="23" y="14244"/>
                  </a:lnTo>
                  <a:lnTo>
                    <a:pt x="68" y="14381"/>
                  </a:lnTo>
                  <a:lnTo>
                    <a:pt x="114" y="14530"/>
                  </a:lnTo>
                  <a:lnTo>
                    <a:pt x="183" y="14655"/>
                  </a:lnTo>
                  <a:lnTo>
                    <a:pt x="251" y="14781"/>
                  </a:lnTo>
                  <a:lnTo>
                    <a:pt x="342" y="14895"/>
                  </a:lnTo>
                  <a:lnTo>
                    <a:pt x="445" y="15009"/>
                  </a:lnTo>
                  <a:lnTo>
                    <a:pt x="548" y="15112"/>
                  </a:lnTo>
                  <a:lnTo>
                    <a:pt x="662" y="15192"/>
                  </a:lnTo>
                  <a:lnTo>
                    <a:pt x="788" y="15272"/>
                  </a:lnTo>
                  <a:lnTo>
                    <a:pt x="924" y="15329"/>
                  </a:lnTo>
                  <a:lnTo>
                    <a:pt x="1061" y="15386"/>
                  </a:lnTo>
                  <a:lnTo>
                    <a:pt x="1210" y="15420"/>
                  </a:lnTo>
                  <a:lnTo>
                    <a:pt x="1358" y="15443"/>
                  </a:lnTo>
                  <a:lnTo>
                    <a:pt x="1518" y="15454"/>
                  </a:lnTo>
                  <a:lnTo>
                    <a:pt x="6140" y="15454"/>
                  </a:lnTo>
                  <a:lnTo>
                    <a:pt x="6289" y="15443"/>
                  </a:lnTo>
                  <a:lnTo>
                    <a:pt x="6437" y="15420"/>
                  </a:lnTo>
                  <a:lnTo>
                    <a:pt x="6585" y="15386"/>
                  </a:lnTo>
                  <a:lnTo>
                    <a:pt x="6722" y="15329"/>
                  </a:lnTo>
                  <a:lnTo>
                    <a:pt x="6859" y="15272"/>
                  </a:lnTo>
                  <a:lnTo>
                    <a:pt x="6985" y="15192"/>
                  </a:lnTo>
                  <a:lnTo>
                    <a:pt x="7099" y="15112"/>
                  </a:lnTo>
                  <a:lnTo>
                    <a:pt x="7213" y="15009"/>
                  </a:lnTo>
                  <a:lnTo>
                    <a:pt x="7304" y="14895"/>
                  </a:lnTo>
                  <a:lnTo>
                    <a:pt x="7396" y="14781"/>
                  </a:lnTo>
                  <a:lnTo>
                    <a:pt x="7476" y="14655"/>
                  </a:lnTo>
                  <a:lnTo>
                    <a:pt x="7533" y="14530"/>
                  </a:lnTo>
                  <a:lnTo>
                    <a:pt x="7590" y="14381"/>
                  </a:lnTo>
                  <a:lnTo>
                    <a:pt x="7624" y="14244"/>
                  </a:lnTo>
                  <a:lnTo>
                    <a:pt x="7647" y="14085"/>
                  </a:lnTo>
                  <a:lnTo>
                    <a:pt x="7658" y="13936"/>
                  </a:lnTo>
                  <a:lnTo>
                    <a:pt x="7658" y="1530"/>
                  </a:lnTo>
                  <a:lnTo>
                    <a:pt x="7647" y="1370"/>
                  </a:lnTo>
                  <a:lnTo>
                    <a:pt x="7624" y="1222"/>
                  </a:lnTo>
                  <a:lnTo>
                    <a:pt x="7590" y="1074"/>
                  </a:lnTo>
                  <a:lnTo>
                    <a:pt x="7533" y="937"/>
                  </a:lnTo>
                  <a:lnTo>
                    <a:pt x="7476" y="800"/>
                  </a:lnTo>
                  <a:lnTo>
                    <a:pt x="7396" y="674"/>
                  </a:lnTo>
                  <a:lnTo>
                    <a:pt x="7304" y="560"/>
                  </a:lnTo>
                  <a:lnTo>
                    <a:pt x="7213" y="446"/>
                  </a:lnTo>
                  <a:lnTo>
                    <a:pt x="7099" y="355"/>
                  </a:lnTo>
                  <a:lnTo>
                    <a:pt x="6985" y="263"/>
                  </a:lnTo>
                  <a:lnTo>
                    <a:pt x="6859" y="195"/>
                  </a:lnTo>
                  <a:lnTo>
                    <a:pt x="6722" y="126"/>
                  </a:lnTo>
                  <a:lnTo>
                    <a:pt x="6585" y="69"/>
                  </a:lnTo>
                  <a:lnTo>
                    <a:pt x="6437" y="35"/>
                  </a:lnTo>
                  <a:lnTo>
                    <a:pt x="6289" y="12"/>
                  </a:lnTo>
                  <a:lnTo>
                    <a:pt x="6140" y="1"/>
                  </a:lnTo>
                  <a:close/>
                </a:path>
              </a:pathLst>
            </a:custGeom>
            <a:solidFill>
              <a:srgbClr val="C6FF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8"/>
            <p:cNvSpPr/>
            <p:nvPr/>
          </p:nvSpPr>
          <p:spPr>
            <a:xfrm>
              <a:off x="689750" y="3491600"/>
              <a:ext cx="198325" cy="386375"/>
            </a:xfrm>
            <a:custGeom>
              <a:rect b="b" l="l" r="r" t="t"/>
              <a:pathLst>
                <a:path extrusionOk="0" h="15455" w="7933">
                  <a:moveTo>
                    <a:pt x="4816" y="1"/>
                  </a:moveTo>
                  <a:lnTo>
                    <a:pt x="4645" y="12"/>
                  </a:lnTo>
                  <a:lnTo>
                    <a:pt x="4474" y="35"/>
                  </a:lnTo>
                  <a:lnTo>
                    <a:pt x="4314" y="69"/>
                  </a:lnTo>
                  <a:lnTo>
                    <a:pt x="4154" y="115"/>
                  </a:lnTo>
                  <a:lnTo>
                    <a:pt x="4006" y="184"/>
                  </a:lnTo>
                  <a:lnTo>
                    <a:pt x="3858" y="252"/>
                  </a:lnTo>
                  <a:lnTo>
                    <a:pt x="3721" y="332"/>
                  </a:lnTo>
                  <a:lnTo>
                    <a:pt x="3584" y="435"/>
                  </a:lnTo>
                  <a:lnTo>
                    <a:pt x="3470" y="537"/>
                  </a:lnTo>
                  <a:lnTo>
                    <a:pt x="3355" y="651"/>
                  </a:lnTo>
                  <a:lnTo>
                    <a:pt x="3241" y="777"/>
                  </a:lnTo>
                  <a:lnTo>
                    <a:pt x="3150" y="914"/>
                  </a:lnTo>
                  <a:lnTo>
                    <a:pt x="3070" y="1051"/>
                  </a:lnTo>
                  <a:lnTo>
                    <a:pt x="3002" y="1199"/>
                  </a:lnTo>
                  <a:lnTo>
                    <a:pt x="2933" y="1359"/>
                  </a:lnTo>
                  <a:lnTo>
                    <a:pt x="2888" y="1530"/>
                  </a:lnTo>
                  <a:lnTo>
                    <a:pt x="46" y="13560"/>
                  </a:lnTo>
                  <a:lnTo>
                    <a:pt x="11" y="13742"/>
                  </a:lnTo>
                  <a:lnTo>
                    <a:pt x="0" y="13913"/>
                  </a:lnTo>
                  <a:lnTo>
                    <a:pt x="11" y="14096"/>
                  </a:lnTo>
                  <a:lnTo>
                    <a:pt x="34" y="14256"/>
                  </a:lnTo>
                  <a:lnTo>
                    <a:pt x="91" y="14427"/>
                  </a:lnTo>
                  <a:lnTo>
                    <a:pt x="148" y="14587"/>
                  </a:lnTo>
                  <a:lnTo>
                    <a:pt x="240" y="14735"/>
                  </a:lnTo>
                  <a:lnTo>
                    <a:pt x="331" y="14872"/>
                  </a:lnTo>
                  <a:lnTo>
                    <a:pt x="445" y="14998"/>
                  </a:lnTo>
                  <a:lnTo>
                    <a:pt x="571" y="15112"/>
                  </a:lnTo>
                  <a:lnTo>
                    <a:pt x="708" y="15203"/>
                  </a:lnTo>
                  <a:lnTo>
                    <a:pt x="856" y="15294"/>
                  </a:lnTo>
                  <a:lnTo>
                    <a:pt x="1016" y="15363"/>
                  </a:lnTo>
                  <a:lnTo>
                    <a:pt x="1187" y="15409"/>
                  </a:lnTo>
                  <a:lnTo>
                    <a:pt x="1358" y="15443"/>
                  </a:lnTo>
                  <a:lnTo>
                    <a:pt x="1541" y="15454"/>
                  </a:lnTo>
                  <a:lnTo>
                    <a:pt x="6391" y="15454"/>
                  </a:lnTo>
                  <a:lnTo>
                    <a:pt x="6551" y="15443"/>
                  </a:lnTo>
                  <a:lnTo>
                    <a:pt x="6700" y="15420"/>
                  </a:lnTo>
                  <a:lnTo>
                    <a:pt x="6848" y="15386"/>
                  </a:lnTo>
                  <a:lnTo>
                    <a:pt x="6996" y="15329"/>
                  </a:lnTo>
                  <a:lnTo>
                    <a:pt x="7122" y="15272"/>
                  </a:lnTo>
                  <a:lnTo>
                    <a:pt x="7247" y="15192"/>
                  </a:lnTo>
                  <a:lnTo>
                    <a:pt x="7373" y="15100"/>
                  </a:lnTo>
                  <a:lnTo>
                    <a:pt x="7476" y="14998"/>
                  </a:lnTo>
                  <a:lnTo>
                    <a:pt x="7578" y="14895"/>
                  </a:lnTo>
                  <a:lnTo>
                    <a:pt x="7670" y="14769"/>
                  </a:lnTo>
                  <a:lnTo>
                    <a:pt x="7750" y="14644"/>
                  </a:lnTo>
                  <a:lnTo>
                    <a:pt x="7807" y="14507"/>
                  </a:lnTo>
                  <a:lnTo>
                    <a:pt x="7864" y="14370"/>
                  </a:lnTo>
                  <a:lnTo>
                    <a:pt x="7898" y="14222"/>
                  </a:lnTo>
                  <a:lnTo>
                    <a:pt x="7921" y="14073"/>
                  </a:lnTo>
                  <a:lnTo>
                    <a:pt x="7932" y="13913"/>
                  </a:lnTo>
                  <a:lnTo>
                    <a:pt x="7932" y="1553"/>
                  </a:lnTo>
                  <a:lnTo>
                    <a:pt x="7921" y="1393"/>
                  </a:lnTo>
                  <a:lnTo>
                    <a:pt x="7898" y="1234"/>
                  </a:lnTo>
                  <a:lnTo>
                    <a:pt x="7864" y="1085"/>
                  </a:lnTo>
                  <a:lnTo>
                    <a:pt x="7807" y="948"/>
                  </a:lnTo>
                  <a:lnTo>
                    <a:pt x="7750" y="811"/>
                  </a:lnTo>
                  <a:lnTo>
                    <a:pt x="7670" y="686"/>
                  </a:lnTo>
                  <a:lnTo>
                    <a:pt x="7578" y="572"/>
                  </a:lnTo>
                  <a:lnTo>
                    <a:pt x="7476" y="457"/>
                  </a:lnTo>
                  <a:lnTo>
                    <a:pt x="7373" y="355"/>
                  </a:lnTo>
                  <a:lnTo>
                    <a:pt x="7247" y="275"/>
                  </a:lnTo>
                  <a:lnTo>
                    <a:pt x="7122" y="195"/>
                  </a:lnTo>
                  <a:lnTo>
                    <a:pt x="6996" y="126"/>
                  </a:lnTo>
                  <a:lnTo>
                    <a:pt x="6848" y="81"/>
                  </a:lnTo>
                  <a:lnTo>
                    <a:pt x="6700" y="35"/>
                  </a:lnTo>
                  <a:lnTo>
                    <a:pt x="6551" y="12"/>
                  </a:lnTo>
                  <a:lnTo>
                    <a:pt x="6391" y="1"/>
                  </a:lnTo>
                  <a:close/>
                </a:path>
              </a:pathLst>
            </a:custGeom>
            <a:solidFill>
              <a:srgbClr val="C6FF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8"/>
            <p:cNvSpPr/>
            <p:nvPr/>
          </p:nvSpPr>
          <p:spPr>
            <a:xfrm>
              <a:off x="1168800" y="3491600"/>
              <a:ext cx="232000" cy="386375"/>
            </a:xfrm>
            <a:custGeom>
              <a:rect b="b" l="l" r="r" t="t"/>
              <a:pathLst>
                <a:path extrusionOk="0" h="15455" w="9280">
                  <a:moveTo>
                    <a:pt x="1519" y="1"/>
                  </a:moveTo>
                  <a:lnTo>
                    <a:pt x="1370" y="12"/>
                  </a:lnTo>
                  <a:lnTo>
                    <a:pt x="1222" y="35"/>
                  </a:lnTo>
                  <a:lnTo>
                    <a:pt x="1073" y="69"/>
                  </a:lnTo>
                  <a:lnTo>
                    <a:pt x="937" y="126"/>
                  </a:lnTo>
                  <a:lnTo>
                    <a:pt x="800" y="195"/>
                  </a:lnTo>
                  <a:lnTo>
                    <a:pt x="674" y="263"/>
                  </a:lnTo>
                  <a:lnTo>
                    <a:pt x="560" y="355"/>
                  </a:lnTo>
                  <a:lnTo>
                    <a:pt x="446" y="446"/>
                  </a:lnTo>
                  <a:lnTo>
                    <a:pt x="354" y="560"/>
                  </a:lnTo>
                  <a:lnTo>
                    <a:pt x="263" y="674"/>
                  </a:lnTo>
                  <a:lnTo>
                    <a:pt x="183" y="800"/>
                  </a:lnTo>
                  <a:lnTo>
                    <a:pt x="126" y="937"/>
                  </a:lnTo>
                  <a:lnTo>
                    <a:pt x="69" y="1074"/>
                  </a:lnTo>
                  <a:lnTo>
                    <a:pt x="35" y="1222"/>
                  </a:lnTo>
                  <a:lnTo>
                    <a:pt x="12" y="1370"/>
                  </a:lnTo>
                  <a:lnTo>
                    <a:pt x="1" y="1530"/>
                  </a:lnTo>
                  <a:lnTo>
                    <a:pt x="1" y="13936"/>
                  </a:lnTo>
                  <a:lnTo>
                    <a:pt x="12" y="14085"/>
                  </a:lnTo>
                  <a:lnTo>
                    <a:pt x="35" y="14244"/>
                  </a:lnTo>
                  <a:lnTo>
                    <a:pt x="69" y="14381"/>
                  </a:lnTo>
                  <a:lnTo>
                    <a:pt x="126" y="14530"/>
                  </a:lnTo>
                  <a:lnTo>
                    <a:pt x="183" y="14655"/>
                  </a:lnTo>
                  <a:lnTo>
                    <a:pt x="263" y="14781"/>
                  </a:lnTo>
                  <a:lnTo>
                    <a:pt x="354" y="14895"/>
                  </a:lnTo>
                  <a:lnTo>
                    <a:pt x="446" y="15009"/>
                  </a:lnTo>
                  <a:lnTo>
                    <a:pt x="560" y="15112"/>
                  </a:lnTo>
                  <a:lnTo>
                    <a:pt x="674" y="15192"/>
                  </a:lnTo>
                  <a:lnTo>
                    <a:pt x="800" y="15272"/>
                  </a:lnTo>
                  <a:lnTo>
                    <a:pt x="937" y="15329"/>
                  </a:lnTo>
                  <a:lnTo>
                    <a:pt x="1073" y="15386"/>
                  </a:lnTo>
                  <a:lnTo>
                    <a:pt x="1222" y="15420"/>
                  </a:lnTo>
                  <a:lnTo>
                    <a:pt x="1370" y="15443"/>
                  </a:lnTo>
                  <a:lnTo>
                    <a:pt x="1519" y="15454"/>
                  </a:lnTo>
                  <a:lnTo>
                    <a:pt x="7762" y="15454"/>
                  </a:lnTo>
                  <a:lnTo>
                    <a:pt x="7921" y="15443"/>
                  </a:lnTo>
                  <a:lnTo>
                    <a:pt x="8070" y="15420"/>
                  </a:lnTo>
                  <a:lnTo>
                    <a:pt x="8218" y="15386"/>
                  </a:lnTo>
                  <a:lnTo>
                    <a:pt x="8355" y="15329"/>
                  </a:lnTo>
                  <a:lnTo>
                    <a:pt x="8481" y="15272"/>
                  </a:lnTo>
                  <a:lnTo>
                    <a:pt x="8606" y="15192"/>
                  </a:lnTo>
                  <a:lnTo>
                    <a:pt x="8732" y="15112"/>
                  </a:lnTo>
                  <a:lnTo>
                    <a:pt x="8834" y="15009"/>
                  </a:lnTo>
                  <a:lnTo>
                    <a:pt x="8937" y="14895"/>
                  </a:lnTo>
                  <a:lnTo>
                    <a:pt x="9017" y="14781"/>
                  </a:lnTo>
                  <a:lnTo>
                    <a:pt x="9097" y="14655"/>
                  </a:lnTo>
                  <a:lnTo>
                    <a:pt x="9165" y="14530"/>
                  </a:lnTo>
                  <a:lnTo>
                    <a:pt x="9211" y="14381"/>
                  </a:lnTo>
                  <a:lnTo>
                    <a:pt x="9245" y="14244"/>
                  </a:lnTo>
                  <a:lnTo>
                    <a:pt x="9268" y="14085"/>
                  </a:lnTo>
                  <a:lnTo>
                    <a:pt x="9280" y="13936"/>
                  </a:lnTo>
                  <a:lnTo>
                    <a:pt x="9280" y="1530"/>
                  </a:lnTo>
                  <a:lnTo>
                    <a:pt x="9268" y="1370"/>
                  </a:lnTo>
                  <a:lnTo>
                    <a:pt x="9245" y="1222"/>
                  </a:lnTo>
                  <a:lnTo>
                    <a:pt x="9211" y="1074"/>
                  </a:lnTo>
                  <a:lnTo>
                    <a:pt x="9165" y="937"/>
                  </a:lnTo>
                  <a:lnTo>
                    <a:pt x="9097" y="800"/>
                  </a:lnTo>
                  <a:lnTo>
                    <a:pt x="9017" y="674"/>
                  </a:lnTo>
                  <a:lnTo>
                    <a:pt x="8937" y="560"/>
                  </a:lnTo>
                  <a:lnTo>
                    <a:pt x="8834" y="446"/>
                  </a:lnTo>
                  <a:lnTo>
                    <a:pt x="8732" y="355"/>
                  </a:lnTo>
                  <a:lnTo>
                    <a:pt x="8606" y="263"/>
                  </a:lnTo>
                  <a:lnTo>
                    <a:pt x="8481" y="195"/>
                  </a:lnTo>
                  <a:lnTo>
                    <a:pt x="8355" y="126"/>
                  </a:lnTo>
                  <a:lnTo>
                    <a:pt x="8218" y="69"/>
                  </a:lnTo>
                  <a:lnTo>
                    <a:pt x="8070" y="35"/>
                  </a:lnTo>
                  <a:lnTo>
                    <a:pt x="7921" y="12"/>
                  </a:lnTo>
                  <a:lnTo>
                    <a:pt x="7762" y="1"/>
                  </a:lnTo>
                  <a:close/>
                </a:path>
              </a:pathLst>
            </a:custGeom>
            <a:solidFill>
              <a:srgbClr val="C6FF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8"/>
            <p:cNvSpPr/>
            <p:nvPr/>
          </p:nvSpPr>
          <p:spPr>
            <a:xfrm>
              <a:off x="3398650" y="4324200"/>
              <a:ext cx="394325" cy="278500"/>
            </a:xfrm>
            <a:custGeom>
              <a:rect b="b" l="l" r="r" t="t"/>
              <a:pathLst>
                <a:path extrusionOk="0" h="11140" w="15773">
                  <a:moveTo>
                    <a:pt x="0" y="0"/>
                  </a:moveTo>
                  <a:lnTo>
                    <a:pt x="0" y="11140"/>
                  </a:lnTo>
                  <a:lnTo>
                    <a:pt x="12007" y="11140"/>
                  </a:lnTo>
                  <a:lnTo>
                    <a:pt x="12212" y="11117"/>
                  </a:lnTo>
                  <a:lnTo>
                    <a:pt x="12418" y="11094"/>
                  </a:lnTo>
                  <a:lnTo>
                    <a:pt x="12612" y="11060"/>
                  </a:lnTo>
                  <a:lnTo>
                    <a:pt x="12794" y="11014"/>
                  </a:lnTo>
                  <a:lnTo>
                    <a:pt x="12988" y="10968"/>
                  </a:lnTo>
                  <a:lnTo>
                    <a:pt x="13171" y="10900"/>
                  </a:lnTo>
                  <a:lnTo>
                    <a:pt x="13353" y="10831"/>
                  </a:lnTo>
                  <a:lnTo>
                    <a:pt x="13525" y="10751"/>
                  </a:lnTo>
                  <a:lnTo>
                    <a:pt x="13696" y="10660"/>
                  </a:lnTo>
                  <a:lnTo>
                    <a:pt x="13867" y="10569"/>
                  </a:lnTo>
                  <a:lnTo>
                    <a:pt x="14027" y="10466"/>
                  </a:lnTo>
                  <a:lnTo>
                    <a:pt x="14175" y="10352"/>
                  </a:lnTo>
                  <a:lnTo>
                    <a:pt x="14324" y="10238"/>
                  </a:lnTo>
                  <a:lnTo>
                    <a:pt x="14472" y="10112"/>
                  </a:lnTo>
                  <a:lnTo>
                    <a:pt x="14609" y="9975"/>
                  </a:lnTo>
                  <a:lnTo>
                    <a:pt x="14746" y="9838"/>
                  </a:lnTo>
                  <a:lnTo>
                    <a:pt x="14871" y="9701"/>
                  </a:lnTo>
                  <a:lnTo>
                    <a:pt x="14986" y="9553"/>
                  </a:lnTo>
                  <a:lnTo>
                    <a:pt x="15100" y="9393"/>
                  </a:lnTo>
                  <a:lnTo>
                    <a:pt x="15202" y="9234"/>
                  </a:lnTo>
                  <a:lnTo>
                    <a:pt x="15294" y="9062"/>
                  </a:lnTo>
                  <a:lnTo>
                    <a:pt x="15385" y="8903"/>
                  </a:lnTo>
                  <a:lnTo>
                    <a:pt x="15465" y="8720"/>
                  </a:lnTo>
                  <a:lnTo>
                    <a:pt x="15533" y="8537"/>
                  </a:lnTo>
                  <a:lnTo>
                    <a:pt x="15590" y="8355"/>
                  </a:lnTo>
                  <a:lnTo>
                    <a:pt x="15647" y="8172"/>
                  </a:lnTo>
                  <a:lnTo>
                    <a:pt x="15693" y="7978"/>
                  </a:lnTo>
                  <a:lnTo>
                    <a:pt x="15727" y="7784"/>
                  </a:lnTo>
                  <a:lnTo>
                    <a:pt x="15750" y="7590"/>
                  </a:lnTo>
                  <a:lnTo>
                    <a:pt x="15762" y="7385"/>
                  </a:lnTo>
                  <a:lnTo>
                    <a:pt x="15773" y="7179"/>
                  </a:lnTo>
                  <a:lnTo>
                    <a:pt x="15773" y="3961"/>
                  </a:lnTo>
                  <a:lnTo>
                    <a:pt x="15762" y="3755"/>
                  </a:lnTo>
                  <a:lnTo>
                    <a:pt x="15750" y="3561"/>
                  </a:lnTo>
                  <a:lnTo>
                    <a:pt x="15727" y="3356"/>
                  </a:lnTo>
                  <a:lnTo>
                    <a:pt x="15693" y="3162"/>
                  </a:lnTo>
                  <a:lnTo>
                    <a:pt x="15647" y="2968"/>
                  </a:lnTo>
                  <a:lnTo>
                    <a:pt x="15590" y="2785"/>
                  </a:lnTo>
                  <a:lnTo>
                    <a:pt x="15533" y="2603"/>
                  </a:lnTo>
                  <a:lnTo>
                    <a:pt x="15465" y="2420"/>
                  </a:lnTo>
                  <a:lnTo>
                    <a:pt x="15385" y="2249"/>
                  </a:lnTo>
                  <a:lnTo>
                    <a:pt x="15294" y="2078"/>
                  </a:lnTo>
                  <a:lnTo>
                    <a:pt x="15202" y="1906"/>
                  </a:lnTo>
                  <a:lnTo>
                    <a:pt x="15100" y="1747"/>
                  </a:lnTo>
                  <a:lnTo>
                    <a:pt x="14986" y="1587"/>
                  </a:lnTo>
                  <a:lnTo>
                    <a:pt x="14871" y="1438"/>
                  </a:lnTo>
                  <a:lnTo>
                    <a:pt x="14746" y="1301"/>
                  </a:lnTo>
                  <a:lnTo>
                    <a:pt x="14609" y="1164"/>
                  </a:lnTo>
                  <a:lnTo>
                    <a:pt x="14472" y="1028"/>
                  </a:lnTo>
                  <a:lnTo>
                    <a:pt x="14324" y="902"/>
                  </a:lnTo>
                  <a:lnTo>
                    <a:pt x="14175" y="788"/>
                  </a:lnTo>
                  <a:lnTo>
                    <a:pt x="14027" y="674"/>
                  </a:lnTo>
                  <a:lnTo>
                    <a:pt x="13867" y="571"/>
                  </a:lnTo>
                  <a:lnTo>
                    <a:pt x="13696" y="480"/>
                  </a:lnTo>
                  <a:lnTo>
                    <a:pt x="13525" y="388"/>
                  </a:lnTo>
                  <a:lnTo>
                    <a:pt x="13353" y="308"/>
                  </a:lnTo>
                  <a:lnTo>
                    <a:pt x="13171" y="240"/>
                  </a:lnTo>
                  <a:lnTo>
                    <a:pt x="12988" y="183"/>
                  </a:lnTo>
                  <a:lnTo>
                    <a:pt x="12794" y="126"/>
                  </a:lnTo>
                  <a:lnTo>
                    <a:pt x="12612" y="80"/>
                  </a:lnTo>
                  <a:lnTo>
                    <a:pt x="12418" y="46"/>
                  </a:lnTo>
                  <a:lnTo>
                    <a:pt x="12212" y="23"/>
                  </a:lnTo>
                  <a:lnTo>
                    <a:pt x="12007" y="0"/>
                  </a:lnTo>
                  <a:close/>
                </a:path>
              </a:pathLst>
            </a:custGeom>
            <a:solidFill>
              <a:srgbClr val="7D7D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8"/>
            <p:cNvSpPr/>
            <p:nvPr/>
          </p:nvSpPr>
          <p:spPr>
            <a:xfrm>
              <a:off x="457200" y="4324200"/>
              <a:ext cx="185775" cy="278500"/>
            </a:xfrm>
            <a:custGeom>
              <a:rect b="b" l="l" r="r" t="t"/>
              <a:pathLst>
                <a:path extrusionOk="0" h="11140" w="7431">
                  <a:moveTo>
                    <a:pt x="3755" y="0"/>
                  </a:moveTo>
                  <a:lnTo>
                    <a:pt x="3561" y="23"/>
                  </a:lnTo>
                  <a:lnTo>
                    <a:pt x="3356" y="46"/>
                  </a:lnTo>
                  <a:lnTo>
                    <a:pt x="3162" y="80"/>
                  </a:lnTo>
                  <a:lnTo>
                    <a:pt x="2979" y="126"/>
                  </a:lnTo>
                  <a:lnTo>
                    <a:pt x="2785" y="183"/>
                  </a:lnTo>
                  <a:lnTo>
                    <a:pt x="2603" y="240"/>
                  </a:lnTo>
                  <a:lnTo>
                    <a:pt x="2420" y="308"/>
                  </a:lnTo>
                  <a:lnTo>
                    <a:pt x="2249" y="388"/>
                  </a:lnTo>
                  <a:lnTo>
                    <a:pt x="2078" y="480"/>
                  </a:lnTo>
                  <a:lnTo>
                    <a:pt x="1906" y="571"/>
                  </a:lnTo>
                  <a:lnTo>
                    <a:pt x="1747" y="674"/>
                  </a:lnTo>
                  <a:lnTo>
                    <a:pt x="1598" y="788"/>
                  </a:lnTo>
                  <a:lnTo>
                    <a:pt x="1450" y="902"/>
                  </a:lnTo>
                  <a:lnTo>
                    <a:pt x="1301" y="1028"/>
                  </a:lnTo>
                  <a:lnTo>
                    <a:pt x="1164" y="1164"/>
                  </a:lnTo>
                  <a:lnTo>
                    <a:pt x="1028" y="1301"/>
                  </a:lnTo>
                  <a:lnTo>
                    <a:pt x="902" y="1438"/>
                  </a:lnTo>
                  <a:lnTo>
                    <a:pt x="788" y="1587"/>
                  </a:lnTo>
                  <a:lnTo>
                    <a:pt x="674" y="1747"/>
                  </a:lnTo>
                  <a:lnTo>
                    <a:pt x="571" y="1906"/>
                  </a:lnTo>
                  <a:lnTo>
                    <a:pt x="480" y="2078"/>
                  </a:lnTo>
                  <a:lnTo>
                    <a:pt x="388" y="2249"/>
                  </a:lnTo>
                  <a:lnTo>
                    <a:pt x="309" y="2420"/>
                  </a:lnTo>
                  <a:lnTo>
                    <a:pt x="240" y="2603"/>
                  </a:lnTo>
                  <a:lnTo>
                    <a:pt x="183" y="2785"/>
                  </a:lnTo>
                  <a:lnTo>
                    <a:pt x="126" y="2968"/>
                  </a:lnTo>
                  <a:lnTo>
                    <a:pt x="80" y="3162"/>
                  </a:lnTo>
                  <a:lnTo>
                    <a:pt x="46" y="3356"/>
                  </a:lnTo>
                  <a:lnTo>
                    <a:pt x="23" y="3561"/>
                  </a:lnTo>
                  <a:lnTo>
                    <a:pt x="12" y="3755"/>
                  </a:lnTo>
                  <a:lnTo>
                    <a:pt x="0" y="3961"/>
                  </a:lnTo>
                  <a:lnTo>
                    <a:pt x="0" y="7179"/>
                  </a:lnTo>
                  <a:lnTo>
                    <a:pt x="12" y="7385"/>
                  </a:lnTo>
                  <a:lnTo>
                    <a:pt x="23" y="7590"/>
                  </a:lnTo>
                  <a:lnTo>
                    <a:pt x="46" y="7784"/>
                  </a:lnTo>
                  <a:lnTo>
                    <a:pt x="80" y="7978"/>
                  </a:lnTo>
                  <a:lnTo>
                    <a:pt x="126" y="8172"/>
                  </a:lnTo>
                  <a:lnTo>
                    <a:pt x="183" y="8355"/>
                  </a:lnTo>
                  <a:lnTo>
                    <a:pt x="240" y="8537"/>
                  </a:lnTo>
                  <a:lnTo>
                    <a:pt x="309" y="8720"/>
                  </a:lnTo>
                  <a:lnTo>
                    <a:pt x="388" y="8903"/>
                  </a:lnTo>
                  <a:lnTo>
                    <a:pt x="480" y="9062"/>
                  </a:lnTo>
                  <a:lnTo>
                    <a:pt x="571" y="9234"/>
                  </a:lnTo>
                  <a:lnTo>
                    <a:pt x="674" y="9393"/>
                  </a:lnTo>
                  <a:lnTo>
                    <a:pt x="788" y="9553"/>
                  </a:lnTo>
                  <a:lnTo>
                    <a:pt x="902" y="9701"/>
                  </a:lnTo>
                  <a:lnTo>
                    <a:pt x="1028" y="9838"/>
                  </a:lnTo>
                  <a:lnTo>
                    <a:pt x="1164" y="9975"/>
                  </a:lnTo>
                  <a:lnTo>
                    <a:pt x="1301" y="10112"/>
                  </a:lnTo>
                  <a:lnTo>
                    <a:pt x="1450" y="10238"/>
                  </a:lnTo>
                  <a:lnTo>
                    <a:pt x="1598" y="10352"/>
                  </a:lnTo>
                  <a:lnTo>
                    <a:pt x="1747" y="10466"/>
                  </a:lnTo>
                  <a:lnTo>
                    <a:pt x="1906" y="10569"/>
                  </a:lnTo>
                  <a:lnTo>
                    <a:pt x="2078" y="10660"/>
                  </a:lnTo>
                  <a:lnTo>
                    <a:pt x="2249" y="10751"/>
                  </a:lnTo>
                  <a:lnTo>
                    <a:pt x="2420" y="10831"/>
                  </a:lnTo>
                  <a:lnTo>
                    <a:pt x="2603" y="10900"/>
                  </a:lnTo>
                  <a:lnTo>
                    <a:pt x="2785" y="10968"/>
                  </a:lnTo>
                  <a:lnTo>
                    <a:pt x="2979" y="11014"/>
                  </a:lnTo>
                  <a:lnTo>
                    <a:pt x="3162" y="11060"/>
                  </a:lnTo>
                  <a:lnTo>
                    <a:pt x="3356" y="11094"/>
                  </a:lnTo>
                  <a:lnTo>
                    <a:pt x="3561" y="11117"/>
                  </a:lnTo>
                  <a:lnTo>
                    <a:pt x="3755" y="11140"/>
                  </a:lnTo>
                  <a:lnTo>
                    <a:pt x="7430" y="11140"/>
                  </a:lnTo>
                  <a:lnTo>
                    <a:pt x="7430" y="0"/>
                  </a:lnTo>
                  <a:close/>
                </a:path>
              </a:pathLst>
            </a:custGeom>
            <a:solidFill>
              <a:srgbClr val="7D7D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8"/>
            <p:cNvSpPr/>
            <p:nvPr/>
          </p:nvSpPr>
          <p:spPr>
            <a:xfrm>
              <a:off x="2592300" y="2629925"/>
              <a:ext cx="158950" cy="200025"/>
            </a:xfrm>
            <a:custGeom>
              <a:rect b="b" l="l" r="r" t="t"/>
              <a:pathLst>
                <a:path extrusionOk="0" h="8001" w="6358">
                  <a:moveTo>
                    <a:pt x="2877" y="1199"/>
                  </a:moveTo>
                  <a:lnTo>
                    <a:pt x="3071" y="1222"/>
                  </a:lnTo>
                  <a:lnTo>
                    <a:pt x="3253" y="1244"/>
                  </a:lnTo>
                  <a:lnTo>
                    <a:pt x="3425" y="1279"/>
                  </a:lnTo>
                  <a:lnTo>
                    <a:pt x="3596" y="1313"/>
                  </a:lnTo>
                  <a:lnTo>
                    <a:pt x="3767" y="1370"/>
                  </a:lnTo>
                  <a:lnTo>
                    <a:pt x="3927" y="1438"/>
                  </a:lnTo>
                  <a:lnTo>
                    <a:pt x="4075" y="1507"/>
                  </a:lnTo>
                  <a:lnTo>
                    <a:pt x="4246" y="1610"/>
                  </a:lnTo>
                  <a:lnTo>
                    <a:pt x="4395" y="1712"/>
                  </a:lnTo>
                  <a:lnTo>
                    <a:pt x="4532" y="1838"/>
                  </a:lnTo>
                  <a:lnTo>
                    <a:pt x="4634" y="1963"/>
                  </a:lnTo>
                  <a:lnTo>
                    <a:pt x="4714" y="2112"/>
                  </a:lnTo>
                  <a:lnTo>
                    <a:pt x="4771" y="2272"/>
                  </a:lnTo>
                  <a:lnTo>
                    <a:pt x="4806" y="2431"/>
                  </a:lnTo>
                  <a:lnTo>
                    <a:pt x="4817" y="2603"/>
                  </a:lnTo>
                  <a:lnTo>
                    <a:pt x="4806" y="2785"/>
                  </a:lnTo>
                  <a:lnTo>
                    <a:pt x="4783" y="2956"/>
                  </a:lnTo>
                  <a:lnTo>
                    <a:pt x="4737" y="3116"/>
                  </a:lnTo>
                  <a:lnTo>
                    <a:pt x="4680" y="3276"/>
                  </a:lnTo>
                  <a:lnTo>
                    <a:pt x="4600" y="3436"/>
                  </a:lnTo>
                  <a:lnTo>
                    <a:pt x="4497" y="3584"/>
                  </a:lnTo>
                  <a:lnTo>
                    <a:pt x="4383" y="3721"/>
                  </a:lnTo>
                  <a:lnTo>
                    <a:pt x="4258" y="3858"/>
                  </a:lnTo>
                  <a:lnTo>
                    <a:pt x="4132" y="3972"/>
                  </a:lnTo>
                  <a:lnTo>
                    <a:pt x="3995" y="4075"/>
                  </a:lnTo>
                  <a:lnTo>
                    <a:pt x="3858" y="4178"/>
                  </a:lnTo>
                  <a:lnTo>
                    <a:pt x="3710" y="4269"/>
                  </a:lnTo>
                  <a:lnTo>
                    <a:pt x="3550" y="4349"/>
                  </a:lnTo>
                  <a:lnTo>
                    <a:pt x="3379" y="4417"/>
                  </a:lnTo>
                  <a:lnTo>
                    <a:pt x="3208" y="4486"/>
                  </a:lnTo>
                  <a:lnTo>
                    <a:pt x="3025" y="4554"/>
                  </a:lnTo>
                  <a:lnTo>
                    <a:pt x="2797" y="4611"/>
                  </a:lnTo>
                  <a:lnTo>
                    <a:pt x="2706" y="4623"/>
                  </a:lnTo>
                  <a:lnTo>
                    <a:pt x="2626" y="4634"/>
                  </a:lnTo>
                  <a:lnTo>
                    <a:pt x="2512" y="4611"/>
                  </a:lnTo>
                  <a:lnTo>
                    <a:pt x="2340" y="4577"/>
                  </a:lnTo>
                  <a:lnTo>
                    <a:pt x="2101" y="4497"/>
                  </a:lnTo>
                  <a:lnTo>
                    <a:pt x="1804" y="4406"/>
                  </a:lnTo>
                  <a:lnTo>
                    <a:pt x="1838" y="3858"/>
                  </a:lnTo>
                  <a:lnTo>
                    <a:pt x="1872" y="3379"/>
                  </a:lnTo>
                  <a:lnTo>
                    <a:pt x="1918" y="2979"/>
                  </a:lnTo>
                  <a:lnTo>
                    <a:pt x="1975" y="2637"/>
                  </a:lnTo>
                  <a:lnTo>
                    <a:pt x="2078" y="2180"/>
                  </a:lnTo>
                  <a:lnTo>
                    <a:pt x="2146" y="1792"/>
                  </a:lnTo>
                  <a:lnTo>
                    <a:pt x="2181" y="1473"/>
                  </a:lnTo>
                  <a:lnTo>
                    <a:pt x="2192" y="1233"/>
                  </a:lnTo>
                  <a:lnTo>
                    <a:pt x="2512" y="1210"/>
                  </a:lnTo>
                  <a:lnTo>
                    <a:pt x="2683" y="1199"/>
                  </a:lnTo>
                  <a:close/>
                  <a:moveTo>
                    <a:pt x="1952" y="0"/>
                  </a:moveTo>
                  <a:lnTo>
                    <a:pt x="1815" y="12"/>
                  </a:lnTo>
                  <a:lnTo>
                    <a:pt x="1701" y="23"/>
                  </a:lnTo>
                  <a:lnTo>
                    <a:pt x="1610" y="35"/>
                  </a:lnTo>
                  <a:lnTo>
                    <a:pt x="1541" y="69"/>
                  </a:lnTo>
                  <a:lnTo>
                    <a:pt x="1462" y="103"/>
                  </a:lnTo>
                  <a:lnTo>
                    <a:pt x="1382" y="160"/>
                  </a:lnTo>
                  <a:lnTo>
                    <a:pt x="1176" y="331"/>
                  </a:lnTo>
                  <a:lnTo>
                    <a:pt x="788" y="445"/>
                  </a:lnTo>
                  <a:lnTo>
                    <a:pt x="731" y="480"/>
                  </a:lnTo>
                  <a:lnTo>
                    <a:pt x="674" y="514"/>
                  </a:lnTo>
                  <a:lnTo>
                    <a:pt x="628" y="548"/>
                  </a:lnTo>
                  <a:lnTo>
                    <a:pt x="594" y="605"/>
                  </a:lnTo>
                  <a:lnTo>
                    <a:pt x="560" y="662"/>
                  </a:lnTo>
                  <a:lnTo>
                    <a:pt x="537" y="731"/>
                  </a:lnTo>
                  <a:lnTo>
                    <a:pt x="526" y="811"/>
                  </a:lnTo>
                  <a:lnTo>
                    <a:pt x="526" y="891"/>
                  </a:lnTo>
                  <a:lnTo>
                    <a:pt x="526" y="982"/>
                  </a:lnTo>
                  <a:lnTo>
                    <a:pt x="548" y="1073"/>
                  </a:lnTo>
                  <a:lnTo>
                    <a:pt x="583" y="1142"/>
                  </a:lnTo>
                  <a:lnTo>
                    <a:pt x="640" y="1199"/>
                  </a:lnTo>
                  <a:lnTo>
                    <a:pt x="697" y="1233"/>
                  </a:lnTo>
                  <a:lnTo>
                    <a:pt x="777" y="1267"/>
                  </a:lnTo>
                  <a:lnTo>
                    <a:pt x="868" y="1290"/>
                  </a:lnTo>
                  <a:lnTo>
                    <a:pt x="1062" y="1290"/>
                  </a:lnTo>
                  <a:lnTo>
                    <a:pt x="971" y="1929"/>
                  </a:lnTo>
                  <a:lnTo>
                    <a:pt x="891" y="2386"/>
                  </a:lnTo>
                  <a:lnTo>
                    <a:pt x="868" y="2762"/>
                  </a:lnTo>
                  <a:lnTo>
                    <a:pt x="834" y="3344"/>
                  </a:lnTo>
                  <a:lnTo>
                    <a:pt x="800" y="3892"/>
                  </a:lnTo>
                  <a:lnTo>
                    <a:pt x="754" y="4315"/>
                  </a:lnTo>
                  <a:lnTo>
                    <a:pt x="583" y="4360"/>
                  </a:lnTo>
                  <a:lnTo>
                    <a:pt x="423" y="4417"/>
                  </a:lnTo>
                  <a:lnTo>
                    <a:pt x="297" y="4486"/>
                  </a:lnTo>
                  <a:lnTo>
                    <a:pt x="183" y="4554"/>
                  </a:lnTo>
                  <a:lnTo>
                    <a:pt x="103" y="4634"/>
                  </a:lnTo>
                  <a:lnTo>
                    <a:pt x="46" y="4714"/>
                  </a:lnTo>
                  <a:lnTo>
                    <a:pt x="12" y="4817"/>
                  </a:lnTo>
                  <a:lnTo>
                    <a:pt x="1" y="4919"/>
                  </a:lnTo>
                  <a:lnTo>
                    <a:pt x="1" y="4965"/>
                  </a:lnTo>
                  <a:lnTo>
                    <a:pt x="12" y="5011"/>
                  </a:lnTo>
                  <a:lnTo>
                    <a:pt x="35" y="5068"/>
                  </a:lnTo>
                  <a:lnTo>
                    <a:pt x="69" y="5113"/>
                  </a:lnTo>
                  <a:lnTo>
                    <a:pt x="115" y="5159"/>
                  </a:lnTo>
                  <a:lnTo>
                    <a:pt x="160" y="5205"/>
                  </a:lnTo>
                  <a:lnTo>
                    <a:pt x="297" y="5296"/>
                  </a:lnTo>
                  <a:lnTo>
                    <a:pt x="423" y="5365"/>
                  </a:lnTo>
                  <a:lnTo>
                    <a:pt x="548" y="5410"/>
                  </a:lnTo>
                  <a:lnTo>
                    <a:pt x="674" y="5444"/>
                  </a:lnTo>
                  <a:lnTo>
                    <a:pt x="788" y="5444"/>
                  </a:lnTo>
                  <a:lnTo>
                    <a:pt x="800" y="5912"/>
                  </a:lnTo>
                  <a:lnTo>
                    <a:pt x="811" y="6335"/>
                  </a:lnTo>
                  <a:lnTo>
                    <a:pt x="822" y="6688"/>
                  </a:lnTo>
                  <a:lnTo>
                    <a:pt x="845" y="6997"/>
                  </a:lnTo>
                  <a:lnTo>
                    <a:pt x="879" y="7259"/>
                  </a:lnTo>
                  <a:lnTo>
                    <a:pt x="925" y="7453"/>
                  </a:lnTo>
                  <a:lnTo>
                    <a:pt x="971" y="7601"/>
                  </a:lnTo>
                  <a:lnTo>
                    <a:pt x="994" y="7659"/>
                  </a:lnTo>
                  <a:lnTo>
                    <a:pt x="1016" y="7704"/>
                  </a:lnTo>
                  <a:lnTo>
                    <a:pt x="1085" y="7773"/>
                  </a:lnTo>
                  <a:lnTo>
                    <a:pt x="1153" y="7830"/>
                  </a:lnTo>
                  <a:lnTo>
                    <a:pt x="1222" y="7887"/>
                  </a:lnTo>
                  <a:lnTo>
                    <a:pt x="1302" y="7932"/>
                  </a:lnTo>
                  <a:lnTo>
                    <a:pt x="1393" y="7967"/>
                  </a:lnTo>
                  <a:lnTo>
                    <a:pt x="1484" y="7990"/>
                  </a:lnTo>
                  <a:lnTo>
                    <a:pt x="1587" y="8001"/>
                  </a:lnTo>
                  <a:lnTo>
                    <a:pt x="1793" y="8001"/>
                  </a:lnTo>
                  <a:lnTo>
                    <a:pt x="1884" y="7967"/>
                  </a:lnTo>
                  <a:lnTo>
                    <a:pt x="1975" y="7932"/>
                  </a:lnTo>
                  <a:lnTo>
                    <a:pt x="2055" y="7875"/>
                  </a:lnTo>
                  <a:lnTo>
                    <a:pt x="2123" y="7807"/>
                  </a:lnTo>
                  <a:lnTo>
                    <a:pt x="2169" y="7727"/>
                  </a:lnTo>
                  <a:lnTo>
                    <a:pt x="2203" y="7636"/>
                  </a:lnTo>
                  <a:lnTo>
                    <a:pt x="2215" y="7544"/>
                  </a:lnTo>
                  <a:lnTo>
                    <a:pt x="2203" y="7487"/>
                  </a:lnTo>
                  <a:lnTo>
                    <a:pt x="2158" y="7419"/>
                  </a:lnTo>
                  <a:lnTo>
                    <a:pt x="2009" y="7202"/>
                  </a:lnTo>
                  <a:lnTo>
                    <a:pt x="1975" y="7122"/>
                  </a:lnTo>
                  <a:lnTo>
                    <a:pt x="1941" y="7008"/>
                  </a:lnTo>
                  <a:lnTo>
                    <a:pt x="1918" y="6848"/>
                  </a:lnTo>
                  <a:lnTo>
                    <a:pt x="1884" y="6643"/>
                  </a:lnTo>
                  <a:lnTo>
                    <a:pt x="1838" y="6300"/>
                  </a:lnTo>
                  <a:lnTo>
                    <a:pt x="1827" y="6038"/>
                  </a:lnTo>
                  <a:lnTo>
                    <a:pt x="1827" y="5593"/>
                  </a:lnTo>
                  <a:lnTo>
                    <a:pt x="2044" y="5581"/>
                  </a:lnTo>
                  <a:lnTo>
                    <a:pt x="2249" y="5581"/>
                  </a:lnTo>
                  <a:lnTo>
                    <a:pt x="2375" y="5604"/>
                  </a:lnTo>
                  <a:lnTo>
                    <a:pt x="2534" y="5638"/>
                  </a:lnTo>
                  <a:lnTo>
                    <a:pt x="2717" y="5718"/>
                  </a:lnTo>
                  <a:lnTo>
                    <a:pt x="2945" y="5810"/>
                  </a:lnTo>
                  <a:lnTo>
                    <a:pt x="3185" y="5947"/>
                  </a:lnTo>
                  <a:lnTo>
                    <a:pt x="3459" y="6106"/>
                  </a:lnTo>
                  <a:lnTo>
                    <a:pt x="3767" y="6289"/>
                  </a:lnTo>
                  <a:lnTo>
                    <a:pt x="4109" y="6506"/>
                  </a:lnTo>
                  <a:lnTo>
                    <a:pt x="4440" y="6723"/>
                  </a:lnTo>
                  <a:lnTo>
                    <a:pt x="4726" y="6928"/>
                  </a:lnTo>
                  <a:lnTo>
                    <a:pt x="4977" y="7122"/>
                  </a:lnTo>
                  <a:lnTo>
                    <a:pt x="5182" y="7293"/>
                  </a:lnTo>
                  <a:lnTo>
                    <a:pt x="5353" y="7453"/>
                  </a:lnTo>
                  <a:lnTo>
                    <a:pt x="5479" y="7601"/>
                  </a:lnTo>
                  <a:lnTo>
                    <a:pt x="5570" y="7727"/>
                  </a:lnTo>
                  <a:lnTo>
                    <a:pt x="5593" y="7784"/>
                  </a:lnTo>
                  <a:lnTo>
                    <a:pt x="5616" y="7830"/>
                  </a:lnTo>
                  <a:lnTo>
                    <a:pt x="5684" y="7910"/>
                  </a:lnTo>
                  <a:lnTo>
                    <a:pt x="5764" y="7967"/>
                  </a:lnTo>
                  <a:lnTo>
                    <a:pt x="5844" y="7990"/>
                  </a:lnTo>
                  <a:lnTo>
                    <a:pt x="5947" y="8001"/>
                  </a:lnTo>
                  <a:lnTo>
                    <a:pt x="6004" y="8001"/>
                  </a:lnTo>
                  <a:lnTo>
                    <a:pt x="6061" y="7990"/>
                  </a:lnTo>
                  <a:lnTo>
                    <a:pt x="6118" y="7967"/>
                  </a:lnTo>
                  <a:lnTo>
                    <a:pt x="6175" y="7944"/>
                  </a:lnTo>
                  <a:lnTo>
                    <a:pt x="6221" y="7910"/>
                  </a:lnTo>
                  <a:lnTo>
                    <a:pt x="6266" y="7864"/>
                  </a:lnTo>
                  <a:lnTo>
                    <a:pt x="6312" y="7818"/>
                  </a:lnTo>
                  <a:lnTo>
                    <a:pt x="6358" y="7750"/>
                  </a:lnTo>
                  <a:lnTo>
                    <a:pt x="6358" y="7704"/>
                  </a:lnTo>
                  <a:lnTo>
                    <a:pt x="6358" y="7590"/>
                  </a:lnTo>
                  <a:lnTo>
                    <a:pt x="6346" y="7499"/>
                  </a:lnTo>
                  <a:lnTo>
                    <a:pt x="6335" y="7396"/>
                  </a:lnTo>
                  <a:lnTo>
                    <a:pt x="6312" y="7293"/>
                  </a:lnTo>
                  <a:lnTo>
                    <a:pt x="6278" y="7191"/>
                  </a:lnTo>
                  <a:lnTo>
                    <a:pt x="6244" y="7099"/>
                  </a:lnTo>
                  <a:lnTo>
                    <a:pt x="6198" y="6997"/>
                  </a:lnTo>
                  <a:lnTo>
                    <a:pt x="6141" y="6905"/>
                  </a:lnTo>
                  <a:lnTo>
                    <a:pt x="6015" y="6711"/>
                  </a:lnTo>
                  <a:lnTo>
                    <a:pt x="5856" y="6529"/>
                  </a:lnTo>
                  <a:lnTo>
                    <a:pt x="5673" y="6346"/>
                  </a:lnTo>
                  <a:lnTo>
                    <a:pt x="5456" y="6175"/>
                  </a:lnTo>
                  <a:lnTo>
                    <a:pt x="3847" y="5148"/>
                  </a:lnTo>
                  <a:lnTo>
                    <a:pt x="4315" y="4897"/>
                  </a:lnTo>
                  <a:lnTo>
                    <a:pt x="4520" y="4771"/>
                  </a:lnTo>
                  <a:lnTo>
                    <a:pt x="4703" y="4657"/>
                  </a:lnTo>
                  <a:lnTo>
                    <a:pt x="4874" y="4543"/>
                  </a:lnTo>
                  <a:lnTo>
                    <a:pt x="5022" y="4429"/>
                  </a:lnTo>
                  <a:lnTo>
                    <a:pt x="5148" y="4315"/>
                  </a:lnTo>
                  <a:lnTo>
                    <a:pt x="5262" y="4212"/>
                  </a:lnTo>
                  <a:lnTo>
                    <a:pt x="5399" y="4052"/>
                  </a:lnTo>
                  <a:lnTo>
                    <a:pt x="5513" y="3881"/>
                  </a:lnTo>
                  <a:lnTo>
                    <a:pt x="5616" y="3698"/>
                  </a:lnTo>
                  <a:lnTo>
                    <a:pt x="5707" y="3516"/>
                  </a:lnTo>
                  <a:lnTo>
                    <a:pt x="5764" y="3310"/>
                  </a:lnTo>
                  <a:lnTo>
                    <a:pt x="5810" y="3105"/>
                  </a:lnTo>
                  <a:lnTo>
                    <a:pt x="5844" y="2888"/>
                  </a:lnTo>
                  <a:lnTo>
                    <a:pt x="5856" y="2648"/>
                  </a:lnTo>
                  <a:lnTo>
                    <a:pt x="5844" y="2500"/>
                  </a:lnTo>
                  <a:lnTo>
                    <a:pt x="5833" y="2351"/>
                  </a:lnTo>
                  <a:lnTo>
                    <a:pt x="5810" y="2215"/>
                  </a:lnTo>
                  <a:lnTo>
                    <a:pt x="5776" y="2078"/>
                  </a:lnTo>
                  <a:lnTo>
                    <a:pt x="5741" y="1941"/>
                  </a:lnTo>
                  <a:lnTo>
                    <a:pt x="5684" y="1815"/>
                  </a:lnTo>
                  <a:lnTo>
                    <a:pt x="5627" y="1690"/>
                  </a:lnTo>
                  <a:lnTo>
                    <a:pt x="5559" y="1575"/>
                  </a:lnTo>
                  <a:lnTo>
                    <a:pt x="5490" y="1450"/>
                  </a:lnTo>
                  <a:lnTo>
                    <a:pt x="5399" y="1347"/>
                  </a:lnTo>
                  <a:lnTo>
                    <a:pt x="5308" y="1244"/>
                  </a:lnTo>
                  <a:lnTo>
                    <a:pt x="5205" y="1142"/>
                  </a:lnTo>
                  <a:lnTo>
                    <a:pt x="5091" y="1039"/>
                  </a:lnTo>
                  <a:lnTo>
                    <a:pt x="4977" y="948"/>
                  </a:lnTo>
                  <a:lnTo>
                    <a:pt x="4840" y="856"/>
                  </a:lnTo>
                  <a:lnTo>
                    <a:pt x="4703" y="776"/>
                  </a:lnTo>
                  <a:lnTo>
                    <a:pt x="4463" y="651"/>
                  </a:lnTo>
                  <a:lnTo>
                    <a:pt x="4212" y="548"/>
                  </a:lnTo>
                  <a:lnTo>
                    <a:pt x="3950" y="457"/>
                  </a:lnTo>
                  <a:lnTo>
                    <a:pt x="3676" y="377"/>
                  </a:lnTo>
                  <a:lnTo>
                    <a:pt x="3379" y="320"/>
                  </a:lnTo>
                  <a:lnTo>
                    <a:pt x="3082" y="274"/>
                  </a:lnTo>
                  <a:lnTo>
                    <a:pt x="2763" y="251"/>
                  </a:lnTo>
                  <a:lnTo>
                    <a:pt x="2443" y="240"/>
                  </a:lnTo>
                  <a:lnTo>
                    <a:pt x="2318" y="240"/>
                  </a:lnTo>
                  <a:lnTo>
                    <a:pt x="2226" y="229"/>
                  </a:lnTo>
                  <a:lnTo>
                    <a:pt x="2169" y="217"/>
                  </a:lnTo>
                  <a:lnTo>
                    <a:pt x="2158" y="194"/>
                  </a:lnTo>
                  <a:lnTo>
                    <a:pt x="2158" y="183"/>
                  </a:lnTo>
                  <a:lnTo>
                    <a:pt x="2158" y="149"/>
                  </a:lnTo>
                  <a:lnTo>
                    <a:pt x="2146" y="103"/>
                  </a:lnTo>
                  <a:lnTo>
                    <a:pt x="2123" y="80"/>
                  </a:lnTo>
                  <a:lnTo>
                    <a:pt x="2101" y="46"/>
                  </a:lnTo>
                  <a:lnTo>
                    <a:pt x="2078" y="35"/>
                  </a:lnTo>
                  <a:lnTo>
                    <a:pt x="2044" y="12"/>
                  </a:lnTo>
                  <a:lnTo>
                    <a:pt x="195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8"/>
            <p:cNvSpPr/>
            <p:nvPr/>
          </p:nvSpPr>
          <p:spPr>
            <a:xfrm>
              <a:off x="2773200" y="2706400"/>
              <a:ext cx="101900" cy="132975"/>
            </a:xfrm>
            <a:custGeom>
              <a:rect b="b" l="l" r="r" t="t"/>
              <a:pathLst>
                <a:path extrusionOk="0" h="5319" w="4076">
                  <a:moveTo>
                    <a:pt x="2671" y="3082"/>
                  </a:moveTo>
                  <a:lnTo>
                    <a:pt x="2740" y="3093"/>
                  </a:lnTo>
                  <a:lnTo>
                    <a:pt x="2797" y="3116"/>
                  </a:lnTo>
                  <a:lnTo>
                    <a:pt x="2842" y="3139"/>
                  </a:lnTo>
                  <a:lnTo>
                    <a:pt x="2888" y="3173"/>
                  </a:lnTo>
                  <a:lnTo>
                    <a:pt x="2911" y="3207"/>
                  </a:lnTo>
                  <a:lnTo>
                    <a:pt x="2922" y="3253"/>
                  </a:lnTo>
                  <a:lnTo>
                    <a:pt x="2934" y="3310"/>
                  </a:lnTo>
                  <a:lnTo>
                    <a:pt x="2922" y="3401"/>
                  </a:lnTo>
                  <a:lnTo>
                    <a:pt x="2911" y="3481"/>
                  </a:lnTo>
                  <a:lnTo>
                    <a:pt x="2877" y="3561"/>
                  </a:lnTo>
                  <a:lnTo>
                    <a:pt x="2831" y="3629"/>
                  </a:lnTo>
                  <a:lnTo>
                    <a:pt x="2774" y="3709"/>
                  </a:lnTo>
                  <a:lnTo>
                    <a:pt x="2705" y="3778"/>
                  </a:lnTo>
                  <a:lnTo>
                    <a:pt x="2614" y="3835"/>
                  </a:lnTo>
                  <a:lnTo>
                    <a:pt x="2523" y="3903"/>
                  </a:lnTo>
                  <a:lnTo>
                    <a:pt x="2352" y="3995"/>
                  </a:lnTo>
                  <a:lnTo>
                    <a:pt x="2169" y="4063"/>
                  </a:lnTo>
                  <a:lnTo>
                    <a:pt x="2078" y="4086"/>
                  </a:lnTo>
                  <a:lnTo>
                    <a:pt x="1986" y="4109"/>
                  </a:lnTo>
                  <a:lnTo>
                    <a:pt x="1895" y="4109"/>
                  </a:lnTo>
                  <a:lnTo>
                    <a:pt x="1792" y="4120"/>
                  </a:lnTo>
                  <a:lnTo>
                    <a:pt x="1644" y="4109"/>
                  </a:lnTo>
                  <a:lnTo>
                    <a:pt x="1519" y="4097"/>
                  </a:lnTo>
                  <a:lnTo>
                    <a:pt x="1416" y="4063"/>
                  </a:lnTo>
                  <a:lnTo>
                    <a:pt x="1324" y="4029"/>
                  </a:lnTo>
                  <a:lnTo>
                    <a:pt x="1256" y="3972"/>
                  </a:lnTo>
                  <a:lnTo>
                    <a:pt x="1210" y="3915"/>
                  </a:lnTo>
                  <a:lnTo>
                    <a:pt x="1176" y="3835"/>
                  </a:lnTo>
                  <a:lnTo>
                    <a:pt x="1176" y="3755"/>
                  </a:lnTo>
                  <a:lnTo>
                    <a:pt x="1176" y="3675"/>
                  </a:lnTo>
                  <a:lnTo>
                    <a:pt x="1188" y="3595"/>
                  </a:lnTo>
                  <a:lnTo>
                    <a:pt x="1222" y="3527"/>
                  </a:lnTo>
                  <a:lnTo>
                    <a:pt x="1256" y="3458"/>
                  </a:lnTo>
                  <a:lnTo>
                    <a:pt x="1313" y="3401"/>
                  </a:lnTo>
                  <a:lnTo>
                    <a:pt x="1370" y="3344"/>
                  </a:lnTo>
                  <a:lnTo>
                    <a:pt x="1439" y="3298"/>
                  </a:lnTo>
                  <a:lnTo>
                    <a:pt x="1530" y="3253"/>
                  </a:lnTo>
                  <a:lnTo>
                    <a:pt x="1621" y="3207"/>
                  </a:lnTo>
                  <a:lnTo>
                    <a:pt x="1724" y="3173"/>
                  </a:lnTo>
                  <a:lnTo>
                    <a:pt x="1838" y="3150"/>
                  </a:lnTo>
                  <a:lnTo>
                    <a:pt x="1975" y="3127"/>
                  </a:lnTo>
                  <a:lnTo>
                    <a:pt x="2260" y="3093"/>
                  </a:lnTo>
                  <a:lnTo>
                    <a:pt x="2591" y="3082"/>
                  </a:lnTo>
                  <a:close/>
                  <a:moveTo>
                    <a:pt x="1941" y="0"/>
                  </a:moveTo>
                  <a:lnTo>
                    <a:pt x="1792" y="11"/>
                  </a:lnTo>
                  <a:lnTo>
                    <a:pt x="1633" y="23"/>
                  </a:lnTo>
                  <a:lnTo>
                    <a:pt x="1496" y="57"/>
                  </a:lnTo>
                  <a:lnTo>
                    <a:pt x="1347" y="103"/>
                  </a:lnTo>
                  <a:lnTo>
                    <a:pt x="1222" y="160"/>
                  </a:lnTo>
                  <a:lnTo>
                    <a:pt x="1096" y="228"/>
                  </a:lnTo>
                  <a:lnTo>
                    <a:pt x="971" y="320"/>
                  </a:lnTo>
                  <a:lnTo>
                    <a:pt x="857" y="411"/>
                  </a:lnTo>
                  <a:lnTo>
                    <a:pt x="742" y="514"/>
                  </a:lnTo>
                  <a:lnTo>
                    <a:pt x="651" y="628"/>
                  </a:lnTo>
                  <a:lnTo>
                    <a:pt x="571" y="753"/>
                  </a:lnTo>
                  <a:lnTo>
                    <a:pt x="514" y="879"/>
                  </a:lnTo>
                  <a:lnTo>
                    <a:pt x="457" y="1016"/>
                  </a:lnTo>
                  <a:lnTo>
                    <a:pt x="423" y="1153"/>
                  </a:lnTo>
                  <a:lnTo>
                    <a:pt x="400" y="1301"/>
                  </a:lnTo>
                  <a:lnTo>
                    <a:pt x="400" y="1461"/>
                  </a:lnTo>
                  <a:lnTo>
                    <a:pt x="411" y="1552"/>
                  </a:lnTo>
                  <a:lnTo>
                    <a:pt x="446" y="1644"/>
                  </a:lnTo>
                  <a:lnTo>
                    <a:pt x="514" y="1735"/>
                  </a:lnTo>
                  <a:lnTo>
                    <a:pt x="605" y="1826"/>
                  </a:lnTo>
                  <a:lnTo>
                    <a:pt x="708" y="1906"/>
                  </a:lnTo>
                  <a:lnTo>
                    <a:pt x="811" y="1963"/>
                  </a:lnTo>
                  <a:lnTo>
                    <a:pt x="914" y="1997"/>
                  </a:lnTo>
                  <a:lnTo>
                    <a:pt x="1085" y="1997"/>
                  </a:lnTo>
                  <a:lnTo>
                    <a:pt x="1153" y="1986"/>
                  </a:lnTo>
                  <a:lnTo>
                    <a:pt x="1210" y="1963"/>
                  </a:lnTo>
                  <a:lnTo>
                    <a:pt x="1256" y="1929"/>
                  </a:lnTo>
                  <a:lnTo>
                    <a:pt x="1290" y="1895"/>
                  </a:lnTo>
                  <a:lnTo>
                    <a:pt x="1313" y="1849"/>
                  </a:lnTo>
                  <a:lnTo>
                    <a:pt x="1324" y="1792"/>
                  </a:lnTo>
                  <a:lnTo>
                    <a:pt x="1324" y="1723"/>
                  </a:lnTo>
                  <a:lnTo>
                    <a:pt x="1336" y="1621"/>
                  </a:lnTo>
                  <a:lnTo>
                    <a:pt x="1347" y="1529"/>
                  </a:lnTo>
                  <a:lnTo>
                    <a:pt x="1359" y="1438"/>
                  </a:lnTo>
                  <a:lnTo>
                    <a:pt x="1382" y="1358"/>
                  </a:lnTo>
                  <a:lnTo>
                    <a:pt x="1416" y="1278"/>
                  </a:lnTo>
                  <a:lnTo>
                    <a:pt x="1461" y="1210"/>
                  </a:lnTo>
                  <a:lnTo>
                    <a:pt x="1507" y="1153"/>
                  </a:lnTo>
                  <a:lnTo>
                    <a:pt x="1553" y="1096"/>
                  </a:lnTo>
                  <a:lnTo>
                    <a:pt x="1610" y="1050"/>
                  </a:lnTo>
                  <a:lnTo>
                    <a:pt x="1678" y="1004"/>
                  </a:lnTo>
                  <a:lnTo>
                    <a:pt x="1758" y="970"/>
                  </a:lnTo>
                  <a:lnTo>
                    <a:pt x="1838" y="936"/>
                  </a:lnTo>
                  <a:lnTo>
                    <a:pt x="1918" y="913"/>
                  </a:lnTo>
                  <a:lnTo>
                    <a:pt x="2021" y="902"/>
                  </a:lnTo>
                  <a:lnTo>
                    <a:pt x="2123" y="890"/>
                  </a:lnTo>
                  <a:lnTo>
                    <a:pt x="2317" y="890"/>
                  </a:lnTo>
                  <a:lnTo>
                    <a:pt x="2397" y="913"/>
                  </a:lnTo>
                  <a:lnTo>
                    <a:pt x="2466" y="936"/>
                  </a:lnTo>
                  <a:lnTo>
                    <a:pt x="2546" y="959"/>
                  </a:lnTo>
                  <a:lnTo>
                    <a:pt x="2603" y="1004"/>
                  </a:lnTo>
                  <a:lnTo>
                    <a:pt x="2660" y="1050"/>
                  </a:lnTo>
                  <a:lnTo>
                    <a:pt x="2717" y="1119"/>
                  </a:lnTo>
                  <a:lnTo>
                    <a:pt x="2763" y="1187"/>
                  </a:lnTo>
                  <a:lnTo>
                    <a:pt x="2808" y="1267"/>
                  </a:lnTo>
                  <a:lnTo>
                    <a:pt x="2842" y="1347"/>
                  </a:lnTo>
                  <a:lnTo>
                    <a:pt x="2865" y="1450"/>
                  </a:lnTo>
                  <a:lnTo>
                    <a:pt x="2888" y="1552"/>
                  </a:lnTo>
                  <a:lnTo>
                    <a:pt x="2922" y="1792"/>
                  </a:lnTo>
                  <a:lnTo>
                    <a:pt x="2934" y="2077"/>
                  </a:lnTo>
                  <a:lnTo>
                    <a:pt x="2934" y="2340"/>
                  </a:lnTo>
                  <a:lnTo>
                    <a:pt x="1964" y="2340"/>
                  </a:lnTo>
                  <a:lnTo>
                    <a:pt x="1815" y="2351"/>
                  </a:lnTo>
                  <a:lnTo>
                    <a:pt x="1667" y="2374"/>
                  </a:lnTo>
                  <a:lnTo>
                    <a:pt x="1519" y="2408"/>
                  </a:lnTo>
                  <a:lnTo>
                    <a:pt x="1370" y="2454"/>
                  </a:lnTo>
                  <a:lnTo>
                    <a:pt x="1210" y="2511"/>
                  </a:lnTo>
                  <a:lnTo>
                    <a:pt x="1051" y="2579"/>
                  </a:lnTo>
                  <a:lnTo>
                    <a:pt x="891" y="2671"/>
                  </a:lnTo>
                  <a:lnTo>
                    <a:pt x="731" y="2762"/>
                  </a:lnTo>
                  <a:lnTo>
                    <a:pt x="560" y="2876"/>
                  </a:lnTo>
                  <a:lnTo>
                    <a:pt x="411" y="3002"/>
                  </a:lnTo>
                  <a:lnTo>
                    <a:pt x="286" y="3127"/>
                  </a:lnTo>
                  <a:lnTo>
                    <a:pt x="183" y="3253"/>
                  </a:lnTo>
                  <a:lnTo>
                    <a:pt x="103" y="3378"/>
                  </a:lnTo>
                  <a:lnTo>
                    <a:pt x="46" y="3504"/>
                  </a:lnTo>
                  <a:lnTo>
                    <a:pt x="12" y="3629"/>
                  </a:lnTo>
                  <a:lnTo>
                    <a:pt x="1" y="3766"/>
                  </a:lnTo>
                  <a:lnTo>
                    <a:pt x="12" y="3892"/>
                  </a:lnTo>
                  <a:lnTo>
                    <a:pt x="35" y="4029"/>
                  </a:lnTo>
                  <a:lnTo>
                    <a:pt x="92" y="4143"/>
                  </a:lnTo>
                  <a:lnTo>
                    <a:pt x="160" y="4257"/>
                  </a:lnTo>
                  <a:lnTo>
                    <a:pt x="252" y="4371"/>
                  </a:lnTo>
                  <a:lnTo>
                    <a:pt x="354" y="4474"/>
                  </a:lnTo>
                  <a:lnTo>
                    <a:pt x="491" y="4565"/>
                  </a:lnTo>
                  <a:lnTo>
                    <a:pt x="640" y="4657"/>
                  </a:lnTo>
                  <a:lnTo>
                    <a:pt x="777" y="4737"/>
                  </a:lnTo>
                  <a:lnTo>
                    <a:pt x="902" y="4794"/>
                  </a:lnTo>
                  <a:lnTo>
                    <a:pt x="1051" y="4839"/>
                  </a:lnTo>
                  <a:lnTo>
                    <a:pt x="1188" y="4885"/>
                  </a:lnTo>
                  <a:lnTo>
                    <a:pt x="1324" y="4919"/>
                  </a:lnTo>
                  <a:lnTo>
                    <a:pt x="1473" y="4942"/>
                  </a:lnTo>
                  <a:lnTo>
                    <a:pt x="1610" y="4953"/>
                  </a:lnTo>
                  <a:lnTo>
                    <a:pt x="1918" y="4953"/>
                  </a:lnTo>
                  <a:lnTo>
                    <a:pt x="2066" y="4942"/>
                  </a:lnTo>
                  <a:lnTo>
                    <a:pt x="2215" y="4919"/>
                  </a:lnTo>
                  <a:lnTo>
                    <a:pt x="2363" y="4885"/>
                  </a:lnTo>
                  <a:lnTo>
                    <a:pt x="2511" y="4851"/>
                  </a:lnTo>
                  <a:lnTo>
                    <a:pt x="2660" y="4805"/>
                  </a:lnTo>
                  <a:lnTo>
                    <a:pt x="2797" y="4748"/>
                  </a:lnTo>
                  <a:lnTo>
                    <a:pt x="2945" y="4679"/>
                  </a:lnTo>
                  <a:lnTo>
                    <a:pt x="2934" y="4839"/>
                  </a:lnTo>
                  <a:lnTo>
                    <a:pt x="2957" y="4965"/>
                  </a:lnTo>
                  <a:lnTo>
                    <a:pt x="2991" y="5067"/>
                  </a:lnTo>
                  <a:lnTo>
                    <a:pt x="3014" y="5125"/>
                  </a:lnTo>
                  <a:lnTo>
                    <a:pt x="3048" y="5159"/>
                  </a:lnTo>
                  <a:lnTo>
                    <a:pt x="3094" y="5204"/>
                  </a:lnTo>
                  <a:lnTo>
                    <a:pt x="3139" y="5227"/>
                  </a:lnTo>
                  <a:lnTo>
                    <a:pt x="3185" y="5262"/>
                  </a:lnTo>
                  <a:lnTo>
                    <a:pt x="3242" y="5284"/>
                  </a:lnTo>
                  <a:lnTo>
                    <a:pt x="3367" y="5307"/>
                  </a:lnTo>
                  <a:lnTo>
                    <a:pt x="3516" y="5319"/>
                  </a:lnTo>
                  <a:lnTo>
                    <a:pt x="3607" y="5319"/>
                  </a:lnTo>
                  <a:lnTo>
                    <a:pt x="3698" y="5296"/>
                  </a:lnTo>
                  <a:lnTo>
                    <a:pt x="3778" y="5273"/>
                  </a:lnTo>
                  <a:lnTo>
                    <a:pt x="3847" y="5227"/>
                  </a:lnTo>
                  <a:lnTo>
                    <a:pt x="3892" y="5182"/>
                  </a:lnTo>
                  <a:lnTo>
                    <a:pt x="3938" y="5125"/>
                  </a:lnTo>
                  <a:lnTo>
                    <a:pt x="3972" y="5056"/>
                  </a:lnTo>
                  <a:lnTo>
                    <a:pt x="3984" y="4965"/>
                  </a:lnTo>
                  <a:lnTo>
                    <a:pt x="4029" y="4611"/>
                  </a:lnTo>
                  <a:lnTo>
                    <a:pt x="4052" y="4154"/>
                  </a:lnTo>
                  <a:lnTo>
                    <a:pt x="4075" y="3584"/>
                  </a:lnTo>
                  <a:lnTo>
                    <a:pt x="4075" y="2899"/>
                  </a:lnTo>
                  <a:lnTo>
                    <a:pt x="4075" y="2545"/>
                  </a:lnTo>
                  <a:lnTo>
                    <a:pt x="4052" y="2226"/>
                  </a:lnTo>
                  <a:lnTo>
                    <a:pt x="4007" y="1917"/>
                  </a:lnTo>
                  <a:lnTo>
                    <a:pt x="3949" y="1632"/>
                  </a:lnTo>
                  <a:lnTo>
                    <a:pt x="3870" y="1370"/>
                  </a:lnTo>
                  <a:lnTo>
                    <a:pt x="3778" y="1130"/>
                  </a:lnTo>
                  <a:lnTo>
                    <a:pt x="3676" y="925"/>
                  </a:lnTo>
                  <a:lnTo>
                    <a:pt x="3550" y="731"/>
                  </a:lnTo>
                  <a:lnTo>
                    <a:pt x="3402" y="559"/>
                  </a:lnTo>
                  <a:lnTo>
                    <a:pt x="3322" y="479"/>
                  </a:lnTo>
                  <a:lnTo>
                    <a:pt x="3242" y="411"/>
                  </a:lnTo>
                  <a:lnTo>
                    <a:pt x="3162" y="342"/>
                  </a:lnTo>
                  <a:lnTo>
                    <a:pt x="3071" y="285"/>
                  </a:lnTo>
                  <a:lnTo>
                    <a:pt x="2979" y="228"/>
                  </a:lnTo>
                  <a:lnTo>
                    <a:pt x="2877" y="183"/>
                  </a:lnTo>
                  <a:lnTo>
                    <a:pt x="2671" y="103"/>
                  </a:lnTo>
                  <a:lnTo>
                    <a:pt x="2443" y="46"/>
                  </a:lnTo>
                  <a:lnTo>
                    <a:pt x="2203" y="11"/>
                  </a:lnTo>
                  <a:lnTo>
                    <a:pt x="19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8"/>
            <p:cNvSpPr/>
            <p:nvPr/>
          </p:nvSpPr>
          <p:spPr>
            <a:xfrm>
              <a:off x="2899025" y="2699550"/>
              <a:ext cx="141850" cy="132975"/>
            </a:xfrm>
            <a:custGeom>
              <a:rect b="b" l="l" r="r" t="t"/>
              <a:pathLst>
                <a:path extrusionOk="0" h="5319" w="5674">
                  <a:moveTo>
                    <a:pt x="4075" y="0"/>
                  </a:moveTo>
                  <a:lnTo>
                    <a:pt x="3961" y="12"/>
                  </a:lnTo>
                  <a:lnTo>
                    <a:pt x="3870" y="23"/>
                  </a:lnTo>
                  <a:lnTo>
                    <a:pt x="3778" y="46"/>
                  </a:lnTo>
                  <a:lnTo>
                    <a:pt x="3687" y="91"/>
                  </a:lnTo>
                  <a:lnTo>
                    <a:pt x="3596" y="137"/>
                  </a:lnTo>
                  <a:lnTo>
                    <a:pt x="3516" y="194"/>
                  </a:lnTo>
                  <a:lnTo>
                    <a:pt x="3436" y="251"/>
                  </a:lnTo>
                  <a:lnTo>
                    <a:pt x="3368" y="331"/>
                  </a:lnTo>
                  <a:lnTo>
                    <a:pt x="3276" y="445"/>
                  </a:lnTo>
                  <a:lnTo>
                    <a:pt x="3185" y="605"/>
                  </a:lnTo>
                  <a:lnTo>
                    <a:pt x="3082" y="799"/>
                  </a:lnTo>
                  <a:lnTo>
                    <a:pt x="2980" y="1039"/>
                  </a:lnTo>
                  <a:lnTo>
                    <a:pt x="2877" y="833"/>
                  </a:lnTo>
                  <a:lnTo>
                    <a:pt x="2763" y="662"/>
                  </a:lnTo>
                  <a:lnTo>
                    <a:pt x="2637" y="514"/>
                  </a:lnTo>
                  <a:lnTo>
                    <a:pt x="2512" y="388"/>
                  </a:lnTo>
                  <a:lnTo>
                    <a:pt x="2375" y="297"/>
                  </a:lnTo>
                  <a:lnTo>
                    <a:pt x="2306" y="263"/>
                  </a:lnTo>
                  <a:lnTo>
                    <a:pt x="2226" y="228"/>
                  </a:lnTo>
                  <a:lnTo>
                    <a:pt x="2158" y="206"/>
                  </a:lnTo>
                  <a:lnTo>
                    <a:pt x="2078" y="183"/>
                  </a:lnTo>
                  <a:lnTo>
                    <a:pt x="1998" y="183"/>
                  </a:lnTo>
                  <a:lnTo>
                    <a:pt x="1918" y="171"/>
                  </a:lnTo>
                  <a:lnTo>
                    <a:pt x="1793" y="183"/>
                  </a:lnTo>
                  <a:lnTo>
                    <a:pt x="1667" y="206"/>
                  </a:lnTo>
                  <a:lnTo>
                    <a:pt x="1553" y="251"/>
                  </a:lnTo>
                  <a:lnTo>
                    <a:pt x="1450" y="308"/>
                  </a:lnTo>
                  <a:lnTo>
                    <a:pt x="1347" y="388"/>
                  </a:lnTo>
                  <a:lnTo>
                    <a:pt x="1245" y="480"/>
                  </a:lnTo>
                  <a:lnTo>
                    <a:pt x="1153" y="594"/>
                  </a:lnTo>
                  <a:lnTo>
                    <a:pt x="1074" y="719"/>
                  </a:lnTo>
                  <a:lnTo>
                    <a:pt x="1074" y="616"/>
                  </a:lnTo>
                  <a:lnTo>
                    <a:pt x="1039" y="514"/>
                  </a:lnTo>
                  <a:lnTo>
                    <a:pt x="994" y="411"/>
                  </a:lnTo>
                  <a:lnTo>
                    <a:pt x="914" y="320"/>
                  </a:lnTo>
                  <a:lnTo>
                    <a:pt x="822" y="251"/>
                  </a:lnTo>
                  <a:lnTo>
                    <a:pt x="720" y="194"/>
                  </a:lnTo>
                  <a:lnTo>
                    <a:pt x="617" y="160"/>
                  </a:lnTo>
                  <a:lnTo>
                    <a:pt x="503" y="149"/>
                  </a:lnTo>
                  <a:lnTo>
                    <a:pt x="457" y="160"/>
                  </a:lnTo>
                  <a:lnTo>
                    <a:pt x="412" y="183"/>
                  </a:lnTo>
                  <a:lnTo>
                    <a:pt x="355" y="228"/>
                  </a:lnTo>
                  <a:lnTo>
                    <a:pt x="309" y="285"/>
                  </a:lnTo>
                  <a:lnTo>
                    <a:pt x="263" y="365"/>
                  </a:lnTo>
                  <a:lnTo>
                    <a:pt x="229" y="457"/>
                  </a:lnTo>
                  <a:lnTo>
                    <a:pt x="138" y="696"/>
                  </a:lnTo>
                  <a:lnTo>
                    <a:pt x="81" y="913"/>
                  </a:lnTo>
                  <a:lnTo>
                    <a:pt x="35" y="1107"/>
                  </a:lnTo>
                  <a:lnTo>
                    <a:pt x="12" y="1278"/>
                  </a:lnTo>
                  <a:lnTo>
                    <a:pt x="1" y="1427"/>
                  </a:lnTo>
                  <a:lnTo>
                    <a:pt x="1" y="3892"/>
                  </a:lnTo>
                  <a:lnTo>
                    <a:pt x="24" y="4120"/>
                  </a:lnTo>
                  <a:lnTo>
                    <a:pt x="69" y="4474"/>
                  </a:lnTo>
                  <a:lnTo>
                    <a:pt x="138" y="4828"/>
                  </a:lnTo>
                  <a:lnTo>
                    <a:pt x="172" y="4942"/>
                  </a:lnTo>
                  <a:lnTo>
                    <a:pt x="206" y="4999"/>
                  </a:lnTo>
                  <a:lnTo>
                    <a:pt x="286" y="5079"/>
                  </a:lnTo>
                  <a:lnTo>
                    <a:pt x="389" y="5136"/>
                  </a:lnTo>
                  <a:lnTo>
                    <a:pt x="503" y="5170"/>
                  </a:lnTo>
                  <a:lnTo>
                    <a:pt x="628" y="5182"/>
                  </a:lnTo>
                  <a:lnTo>
                    <a:pt x="731" y="5182"/>
                  </a:lnTo>
                  <a:lnTo>
                    <a:pt x="834" y="5147"/>
                  </a:lnTo>
                  <a:lnTo>
                    <a:pt x="914" y="5102"/>
                  </a:lnTo>
                  <a:lnTo>
                    <a:pt x="994" y="5033"/>
                  </a:lnTo>
                  <a:lnTo>
                    <a:pt x="1062" y="4965"/>
                  </a:lnTo>
                  <a:lnTo>
                    <a:pt x="1108" y="4874"/>
                  </a:lnTo>
                  <a:lnTo>
                    <a:pt x="1131" y="4771"/>
                  </a:lnTo>
                  <a:lnTo>
                    <a:pt x="1142" y="4668"/>
                  </a:lnTo>
                  <a:lnTo>
                    <a:pt x="1131" y="4451"/>
                  </a:lnTo>
                  <a:lnTo>
                    <a:pt x="1085" y="4143"/>
                  </a:lnTo>
                  <a:lnTo>
                    <a:pt x="1051" y="3846"/>
                  </a:lnTo>
                  <a:lnTo>
                    <a:pt x="1039" y="3618"/>
                  </a:lnTo>
                  <a:lnTo>
                    <a:pt x="1051" y="3310"/>
                  </a:lnTo>
                  <a:lnTo>
                    <a:pt x="1085" y="3002"/>
                  </a:lnTo>
                  <a:lnTo>
                    <a:pt x="1153" y="2705"/>
                  </a:lnTo>
                  <a:lnTo>
                    <a:pt x="1245" y="2408"/>
                  </a:lnTo>
                  <a:lnTo>
                    <a:pt x="1359" y="2123"/>
                  </a:lnTo>
                  <a:lnTo>
                    <a:pt x="1496" y="1838"/>
                  </a:lnTo>
                  <a:lnTo>
                    <a:pt x="1667" y="1552"/>
                  </a:lnTo>
                  <a:lnTo>
                    <a:pt x="1861" y="1278"/>
                  </a:lnTo>
                  <a:lnTo>
                    <a:pt x="1975" y="1119"/>
                  </a:lnTo>
                  <a:lnTo>
                    <a:pt x="2021" y="1073"/>
                  </a:lnTo>
                  <a:lnTo>
                    <a:pt x="2055" y="1062"/>
                  </a:lnTo>
                  <a:lnTo>
                    <a:pt x="2089" y="1062"/>
                  </a:lnTo>
                  <a:lnTo>
                    <a:pt x="2124" y="1084"/>
                  </a:lnTo>
                  <a:lnTo>
                    <a:pt x="2146" y="1107"/>
                  </a:lnTo>
                  <a:lnTo>
                    <a:pt x="2181" y="1141"/>
                  </a:lnTo>
                  <a:lnTo>
                    <a:pt x="2226" y="1244"/>
                  </a:lnTo>
                  <a:lnTo>
                    <a:pt x="2272" y="1381"/>
                  </a:lnTo>
                  <a:lnTo>
                    <a:pt x="2306" y="1564"/>
                  </a:lnTo>
                  <a:lnTo>
                    <a:pt x="2329" y="1781"/>
                  </a:lnTo>
                  <a:lnTo>
                    <a:pt x="2340" y="2043"/>
                  </a:lnTo>
                  <a:lnTo>
                    <a:pt x="2340" y="2340"/>
                  </a:lnTo>
                  <a:lnTo>
                    <a:pt x="2340" y="4463"/>
                  </a:lnTo>
                  <a:lnTo>
                    <a:pt x="2352" y="4554"/>
                  </a:lnTo>
                  <a:lnTo>
                    <a:pt x="2386" y="4645"/>
                  </a:lnTo>
                  <a:lnTo>
                    <a:pt x="2455" y="4737"/>
                  </a:lnTo>
                  <a:lnTo>
                    <a:pt x="2534" y="4839"/>
                  </a:lnTo>
                  <a:lnTo>
                    <a:pt x="2637" y="4919"/>
                  </a:lnTo>
                  <a:lnTo>
                    <a:pt x="2728" y="4976"/>
                  </a:lnTo>
                  <a:lnTo>
                    <a:pt x="2820" y="5011"/>
                  </a:lnTo>
                  <a:lnTo>
                    <a:pt x="2923" y="5022"/>
                  </a:lnTo>
                  <a:lnTo>
                    <a:pt x="3014" y="5022"/>
                  </a:lnTo>
                  <a:lnTo>
                    <a:pt x="3105" y="4988"/>
                  </a:lnTo>
                  <a:lnTo>
                    <a:pt x="3196" y="4942"/>
                  </a:lnTo>
                  <a:lnTo>
                    <a:pt x="3299" y="4885"/>
                  </a:lnTo>
                  <a:lnTo>
                    <a:pt x="3379" y="4816"/>
                  </a:lnTo>
                  <a:lnTo>
                    <a:pt x="3448" y="4737"/>
                  </a:lnTo>
                  <a:lnTo>
                    <a:pt x="3482" y="4645"/>
                  </a:lnTo>
                  <a:lnTo>
                    <a:pt x="3493" y="4565"/>
                  </a:lnTo>
                  <a:lnTo>
                    <a:pt x="3470" y="4463"/>
                  </a:lnTo>
                  <a:lnTo>
                    <a:pt x="3436" y="4326"/>
                  </a:lnTo>
                  <a:lnTo>
                    <a:pt x="3390" y="4189"/>
                  </a:lnTo>
                  <a:lnTo>
                    <a:pt x="3379" y="4097"/>
                  </a:lnTo>
                  <a:lnTo>
                    <a:pt x="3379" y="3047"/>
                  </a:lnTo>
                  <a:lnTo>
                    <a:pt x="3390" y="2762"/>
                  </a:lnTo>
                  <a:lnTo>
                    <a:pt x="3413" y="2454"/>
                  </a:lnTo>
                  <a:lnTo>
                    <a:pt x="3470" y="2134"/>
                  </a:lnTo>
                  <a:lnTo>
                    <a:pt x="3550" y="1815"/>
                  </a:lnTo>
                  <a:lnTo>
                    <a:pt x="3607" y="1598"/>
                  </a:lnTo>
                  <a:lnTo>
                    <a:pt x="3664" y="1404"/>
                  </a:lnTo>
                  <a:lnTo>
                    <a:pt x="3733" y="1256"/>
                  </a:lnTo>
                  <a:lnTo>
                    <a:pt x="3813" y="1119"/>
                  </a:lnTo>
                  <a:lnTo>
                    <a:pt x="3881" y="1016"/>
                  </a:lnTo>
                  <a:lnTo>
                    <a:pt x="3961" y="947"/>
                  </a:lnTo>
                  <a:lnTo>
                    <a:pt x="4007" y="925"/>
                  </a:lnTo>
                  <a:lnTo>
                    <a:pt x="4052" y="902"/>
                  </a:lnTo>
                  <a:lnTo>
                    <a:pt x="4098" y="890"/>
                  </a:lnTo>
                  <a:lnTo>
                    <a:pt x="4144" y="890"/>
                  </a:lnTo>
                  <a:lnTo>
                    <a:pt x="4201" y="902"/>
                  </a:lnTo>
                  <a:lnTo>
                    <a:pt x="4258" y="936"/>
                  </a:lnTo>
                  <a:lnTo>
                    <a:pt x="4315" y="993"/>
                  </a:lnTo>
                  <a:lnTo>
                    <a:pt x="4361" y="1084"/>
                  </a:lnTo>
                  <a:lnTo>
                    <a:pt x="4406" y="1187"/>
                  </a:lnTo>
                  <a:lnTo>
                    <a:pt x="4440" y="1313"/>
                  </a:lnTo>
                  <a:lnTo>
                    <a:pt x="4486" y="1472"/>
                  </a:lnTo>
                  <a:lnTo>
                    <a:pt x="4509" y="1644"/>
                  </a:lnTo>
                  <a:lnTo>
                    <a:pt x="4566" y="2066"/>
                  </a:lnTo>
                  <a:lnTo>
                    <a:pt x="4612" y="2591"/>
                  </a:lnTo>
                  <a:lnTo>
                    <a:pt x="4634" y="3207"/>
                  </a:lnTo>
                  <a:lnTo>
                    <a:pt x="4634" y="3915"/>
                  </a:lnTo>
                  <a:lnTo>
                    <a:pt x="4634" y="4543"/>
                  </a:lnTo>
                  <a:lnTo>
                    <a:pt x="4634" y="5159"/>
                  </a:lnTo>
                  <a:lnTo>
                    <a:pt x="4783" y="5227"/>
                  </a:lnTo>
                  <a:lnTo>
                    <a:pt x="4897" y="5284"/>
                  </a:lnTo>
                  <a:lnTo>
                    <a:pt x="5000" y="5307"/>
                  </a:lnTo>
                  <a:lnTo>
                    <a:pt x="5091" y="5319"/>
                  </a:lnTo>
                  <a:lnTo>
                    <a:pt x="5205" y="5307"/>
                  </a:lnTo>
                  <a:lnTo>
                    <a:pt x="5331" y="5262"/>
                  </a:lnTo>
                  <a:lnTo>
                    <a:pt x="5490" y="5193"/>
                  </a:lnTo>
                  <a:lnTo>
                    <a:pt x="5673" y="5079"/>
                  </a:lnTo>
                  <a:lnTo>
                    <a:pt x="5673" y="3047"/>
                  </a:lnTo>
                  <a:lnTo>
                    <a:pt x="5662" y="2602"/>
                  </a:lnTo>
                  <a:lnTo>
                    <a:pt x="5627" y="2191"/>
                  </a:lnTo>
                  <a:lnTo>
                    <a:pt x="5593" y="2009"/>
                  </a:lnTo>
                  <a:lnTo>
                    <a:pt x="5570" y="1826"/>
                  </a:lnTo>
                  <a:lnTo>
                    <a:pt x="5525" y="1644"/>
                  </a:lnTo>
                  <a:lnTo>
                    <a:pt x="5479" y="1484"/>
                  </a:lnTo>
                  <a:lnTo>
                    <a:pt x="5433" y="1324"/>
                  </a:lnTo>
                  <a:lnTo>
                    <a:pt x="5376" y="1176"/>
                  </a:lnTo>
                  <a:lnTo>
                    <a:pt x="5319" y="1027"/>
                  </a:lnTo>
                  <a:lnTo>
                    <a:pt x="5251" y="890"/>
                  </a:lnTo>
                  <a:lnTo>
                    <a:pt x="5182" y="776"/>
                  </a:lnTo>
                  <a:lnTo>
                    <a:pt x="5102" y="651"/>
                  </a:lnTo>
                  <a:lnTo>
                    <a:pt x="5011" y="548"/>
                  </a:lnTo>
                  <a:lnTo>
                    <a:pt x="4920" y="445"/>
                  </a:lnTo>
                  <a:lnTo>
                    <a:pt x="4817" y="343"/>
                  </a:lnTo>
                  <a:lnTo>
                    <a:pt x="4703" y="251"/>
                  </a:lnTo>
                  <a:lnTo>
                    <a:pt x="4600" y="183"/>
                  </a:lnTo>
                  <a:lnTo>
                    <a:pt x="4498" y="114"/>
                  </a:lnTo>
                  <a:lnTo>
                    <a:pt x="4383" y="69"/>
                  </a:lnTo>
                  <a:lnTo>
                    <a:pt x="4281" y="34"/>
                  </a:lnTo>
                  <a:lnTo>
                    <a:pt x="4178" y="12"/>
                  </a:lnTo>
                  <a:lnTo>
                    <a:pt x="407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8"/>
            <p:cNvSpPr/>
            <p:nvPr/>
          </p:nvSpPr>
          <p:spPr>
            <a:xfrm>
              <a:off x="3060525" y="2704675"/>
              <a:ext cx="94475" cy="125850"/>
            </a:xfrm>
            <a:custGeom>
              <a:rect b="b" l="l" r="r" t="t"/>
              <a:pathLst>
                <a:path extrusionOk="0" h="5034" w="3779">
                  <a:moveTo>
                    <a:pt x="2009" y="959"/>
                  </a:moveTo>
                  <a:lnTo>
                    <a:pt x="2066" y="971"/>
                  </a:lnTo>
                  <a:lnTo>
                    <a:pt x="2123" y="994"/>
                  </a:lnTo>
                  <a:lnTo>
                    <a:pt x="2180" y="1028"/>
                  </a:lnTo>
                  <a:lnTo>
                    <a:pt x="2238" y="1062"/>
                  </a:lnTo>
                  <a:lnTo>
                    <a:pt x="2283" y="1108"/>
                  </a:lnTo>
                  <a:lnTo>
                    <a:pt x="2329" y="1153"/>
                  </a:lnTo>
                  <a:lnTo>
                    <a:pt x="2374" y="1210"/>
                  </a:lnTo>
                  <a:lnTo>
                    <a:pt x="2454" y="1347"/>
                  </a:lnTo>
                  <a:lnTo>
                    <a:pt x="2500" y="1473"/>
                  </a:lnTo>
                  <a:lnTo>
                    <a:pt x="2534" y="1610"/>
                  </a:lnTo>
                  <a:lnTo>
                    <a:pt x="2546" y="1758"/>
                  </a:lnTo>
                  <a:lnTo>
                    <a:pt x="2534" y="1838"/>
                  </a:lnTo>
                  <a:lnTo>
                    <a:pt x="2534" y="1918"/>
                  </a:lnTo>
                  <a:lnTo>
                    <a:pt x="2511" y="1986"/>
                  </a:lnTo>
                  <a:lnTo>
                    <a:pt x="2489" y="2055"/>
                  </a:lnTo>
                  <a:lnTo>
                    <a:pt x="2466" y="2123"/>
                  </a:lnTo>
                  <a:lnTo>
                    <a:pt x="2420" y="2181"/>
                  </a:lnTo>
                  <a:lnTo>
                    <a:pt x="2386" y="2226"/>
                  </a:lnTo>
                  <a:lnTo>
                    <a:pt x="2329" y="2272"/>
                  </a:lnTo>
                  <a:lnTo>
                    <a:pt x="2283" y="2317"/>
                  </a:lnTo>
                  <a:lnTo>
                    <a:pt x="2215" y="2352"/>
                  </a:lnTo>
                  <a:lnTo>
                    <a:pt x="2146" y="2375"/>
                  </a:lnTo>
                  <a:lnTo>
                    <a:pt x="2078" y="2409"/>
                  </a:lnTo>
                  <a:lnTo>
                    <a:pt x="1907" y="2432"/>
                  </a:lnTo>
                  <a:lnTo>
                    <a:pt x="1713" y="2443"/>
                  </a:lnTo>
                  <a:lnTo>
                    <a:pt x="1598" y="2443"/>
                  </a:lnTo>
                  <a:lnTo>
                    <a:pt x="1507" y="2409"/>
                  </a:lnTo>
                  <a:lnTo>
                    <a:pt x="1416" y="2375"/>
                  </a:lnTo>
                  <a:lnTo>
                    <a:pt x="1336" y="2306"/>
                  </a:lnTo>
                  <a:lnTo>
                    <a:pt x="1267" y="2238"/>
                  </a:lnTo>
                  <a:lnTo>
                    <a:pt x="1222" y="2158"/>
                  </a:lnTo>
                  <a:lnTo>
                    <a:pt x="1199" y="2066"/>
                  </a:lnTo>
                  <a:lnTo>
                    <a:pt x="1188" y="1964"/>
                  </a:lnTo>
                  <a:lnTo>
                    <a:pt x="1199" y="1770"/>
                  </a:lnTo>
                  <a:lnTo>
                    <a:pt x="1233" y="1598"/>
                  </a:lnTo>
                  <a:lnTo>
                    <a:pt x="1290" y="1439"/>
                  </a:lnTo>
                  <a:lnTo>
                    <a:pt x="1359" y="1290"/>
                  </a:lnTo>
                  <a:lnTo>
                    <a:pt x="1416" y="1210"/>
                  </a:lnTo>
                  <a:lnTo>
                    <a:pt x="1473" y="1142"/>
                  </a:lnTo>
                  <a:lnTo>
                    <a:pt x="1541" y="1085"/>
                  </a:lnTo>
                  <a:lnTo>
                    <a:pt x="1610" y="1039"/>
                  </a:lnTo>
                  <a:lnTo>
                    <a:pt x="1678" y="1005"/>
                  </a:lnTo>
                  <a:lnTo>
                    <a:pt x="1758" y="982"/>
                  </a:lnTo>
                  <a:lnTo>
                    <a:pt x="1849" y="959"/>
                  </a:lnTo>
                  <a:close/>
                  <a:moveTo>
                    <a:pt x="1576" y="1"/>
                  </a:moveTo>
                  <a:lnTo>
                    <a:pt x="1484" y="12"/>
                  </a:lnTo>
                  <a:lnTo>
                    <a:pt x="1404" y="23"/>
                  </a:lnTo>
                  <a:lnTo>
                    <a:pt x="1324" y="46"/>
                  </a:lnTo>
                  <a:lnTo>
                    <a:pt x="1245" y="80"/>
                  </a:lnTo>
                  <a:lnTo>
                    <a:pt x="1165" y="126"/>
                  </a:lnTo>
                  <a:lnTo>
                    <a:pt x="1085" y="172"/>
                  </a:lnTo>
                  <a:lnTo>
                    <a:pt x="1005" y="240"/>
                  </a:lnTo>
                  <a:lnTo>
                    <a:pt x="936" y="309"/>
                  </a:lnTo>
                  <a:lnTo>
                    <a:pt x="857" y="389"/>
                  </a:lnTo>
                  <a:lnTo>
                    <a:pt x="788" y="480"/>
                  </a:lnTo>
                  <a:lnTo>
                    <a:pt x="651" y="697"/>
                  </a:lnTo>
                  <a:lnTo>
                    <a:pt x="514" y="948"/>
                  </a:lnTo>
                  <a:lnTo>
                    <a:pt x="389" y="1233"/>
                  </a:lnTo>
                  <a:lnTo>
                    <a:pt x="297" y="1473"/>
                  </a:lnTo>
                  <a:lnTo>
                    <a:pt x="217" y="1724"/>
                  </a:lnTo>
                  <a:lnTo>
                    <a:pt x="149" y="1952"/>
                  </a:lnTo>
                  <a:lnTo>
                    <a:pt x="92" y="2181"/>
                  </a:lnTo>
                  <a:lnTo>
                    <a:pt x="58" y="2409"/>
                  </a:lnTo>
                  <a:lnTo>
                    <a:pt x="23" y="2626"/>
                  </a:lnTo>
                  <a:lnTo>
                    <a:pt x="1" y="2842"/>
                  </a:lnTo>
                  <a:lnTo>
                    <a:pt x="1" y="3048"/>
                  </a:lnTo>
                  <a:lnTo>
                    <a:pt x="1" y="3288"/>
                  </a:lnTo>
                  <a:lnTo>
                    <a:pt x="23" y="3516"/>
                  </a:lnTo>
                  <a:lnTo>
                    <a:pt x="58" y="3721"/>
                  </a:lnTo>
                  <a:lnTo>
                    <a:pt x="103" y="3915"/>
                  </a:lnTo>
                  <a:lnTo>
                    <a:pt x="172" y="4098"/>
                  </a:lnTo>
                  <a:lnTo>
                    <a:pt x="240" y="4258"/>
                  </a:lnTo>
                  <a:lnTo>
                    <a:pt x="332" y="4406"/>
                  </a:lnTo>
                  <a:lnTo>
                    <a:pt x="434" y="4543"/>
                  </a:lnTo>
                  <a:lnTo>
                    <a:pt x="548" y="4657"/>
                  </a:lnTo>
                  <a:lnTo>
                    <a:pt x="685" y="4760"/>
                  </a:lnTo>
                  <a:lnTo>
                    <a:pt x="822" y="4840"/>
                  </a:lnTo>
                  <a:lnTo>
                    <a:pt x="982" y="4908"/>
                  </a:lnTo>
                  <a:lnTo>
                    <a:pt x="1153" y="4965"/>
                  </a:lnTo>
                  <a:lnTo>
                    <a:pt x="1336" y="5011"/>
                  </a:lnTo>
                  <a:lnTo>
                    <a:pt x="1530" y="5034"/>
                  </a:lnTo>
                  <a:lnTo>
                    <a:pt x="1907" y="5034"/>
                  </a:lnTo>
                  <a:lnTo>
                    <a:pt x="2078" y="5022"/>
                  </a:lnTo>
                  <a:lnTo>
                    <a:pt x="2238" y="5000"/>
                  </a:lnTo>
                  <a:lnTo>
                    <a:pt x="2386" y="4977"/>
                  </a:lnTo>
                  <a:lnTo>
                    <a:pt x="2546" y="4942"/>
                  </a:lnTo>
                  <a:lnTo>
                    <a:pt x="2705" y="4897"/>
                  </a:lnTo>
                  <a:lnTo>
                    <a:pt x="2854" y="4851"/>
                  </a:lnTo>
                  <a:lnTo>
                    <a:pt x="3002" y="4783"/>
                  </a:lnTo>
                  <a:lnTo>
                    <a:pt x="3185" y="4703"/>
                  </a:lnTo>
                  <a:lnTo>
                    <a:pt x="3345" y="4611"/>
                  </a:lnTo>
                  <a:lnTo>
                    <a:pt x="3482" y="4509"/>
                  </a:lnTo>
                  <a:lnTo>
                    <a:pt x="3584" y="4406"/>
                  </a:lnTo>
                  <a:lnTo>
                    <a:pt x="3676" y="4292"/>
                  </a:lnTo>
                  <a:lnTo>
                    <a:pt x="3733" y="4166"/>
                  </a:lnTo>
                  <a:lnTo>
                    <a:pt x="3767" y="4041"/>
                  </a:lnTo>
                  <a:lnTo>
                    <a:pt x="3778" y="3904"/>
                  </a:lnTo>
                  <a:lnTo>
                    <a:pt x="3767" y="3835"/>
                  </a:lnTo>
                  <a:lnTo>
                    <a:pt x="3744" y="3778"/>
                  </a:lnTo>
                  <a:lnTo>
                    <a:pt x="3710" y="3733"/>
                  </a:lnTo>
                  <a:lnTo>
                    <a:pt x="3653" y="3698"/>
                  </a:lnTo>
                  <a:lnTo>
                    <a:pt x="3584" y="3664"/>
                  </a:lnTo>
                  <a:lnTo>
                    <a:pt x="3504" y="3641"/>
                  </a:lnTo>
                  <a:lnTo>
                    <a:pt x="3402" y="3630"/>
                  </a:lnTo>
                  <a:lnTo>
                    <a:pt x="3288" y="3630"/>
                  </a:lnTo>
                  <a:lnTo>
                    <a:pt x="3196" y="3641"/>
                  </a:lnTo>
                  <a:lnTo>
                    <a:pt x="3071" y="3698"/>
                  </a:lnTo>
                  <a:lnTo>
                    <a:pt x="2888" y="3790"/>
                  </a:lnTo>
                  <a:lnTo>
                    <a:pt x="2671" y="3915"/>
                  </a:lnTo>
                  <a:lnTo>
                    <a:pt x="2546" y="3984"/>
                  </a:lnTo>
                  <a:lnTo>
                    <a:pt x="2432" y="4041"/>
                  </a:lnTo>
                  <a:lnTo>
                    <a:pt x="2306" y="4086"/>
                  </a:lnTo>
                  <a:lnTo>
                    <a:pt x="2180" y="4121"/>
                  </a:lnTo>
                  <a:lnTo>
                    <a:pt x="2066" y="4155"/>
                  </a:lnTo>
                  <a:lnTo>
                    <a:pt x="1941" y="4178"/>
                  </a:lnTo>
                  <a:lnTo>
                    <a:pt x="1815" y="4189"/>
                  </a:lnTo>
                  <a:lnTo>
                    <a:pt x="1690" y="4201"/>
                  </a:lnTo>
                  <a:lnTo>
                    <a:pt x="1621" y="4189"/>
                  </a:lnTo>
                  <a:lnTo>
                    <a:pt x="1553" y="4178"/>
                  </a:lnTo>
                  <a:lnTo>
                    <a:pt x="1484" y="4155"/>
                  </a:lnTo>
                  <a:lnTo>
                    <a:pt x="1427" y="4132"/>
                  </a:lnTo>
                  <a:lnTo>
                    <a:pt x="1370" y="4086"/>
                  </a:lnTo>
                  <a:lnTo>
                    <a:pt x="1324" y="4041"/>
                  </a:lnTo>
                  <a:lnTo>
                    <a:pt x="1279" y="3995"/>
                  </a:lnTo>
                  <a:lnTo>
                    <a:pt x="1233" y="3927"/>
                  </a:lnTo>
                  <a:lnTo>
                    <a:pt x="1199" y="3858"/>
                  </a:lnTo>
                  <a:lnTo>
                    <a:pt x="1165" y="3778"/>
                  </a:lnTo>
                  <a:lnTo>
                    <a:pt x="1108" y="3584"/>
                  </a:lnTo>
                  <a:lnTo>
                    <a:pt x="1073" y="3367"/>
                  </a:lnTo>
                  <a:lnTo>
                    <a:pt x="1051" y="3116"/>
                  </a:lnTo>
                  <a:lnTo>
                    <a:pt x="1222" y="3208"/>
                  </a:lnTo>
                  <a:lnTo>
                    <a:pt x="1359" y="3265"/>
                  </a:lnTo>
                  <a:lnTo>
                    <a:pt x="1473" y="3299"/>
                  </a:lnTo>
                  <a:lnTo>
                    <a:pt x="1564" y="3310"/>
                  </a:lnTo>
                  <a:lnTo>
                    <a:pt x="1770" y="3299"/>
                  </a:lnTo>
                  <a:lnTo>
                    <a:pt x="1964" y="3288"/>
                  </a:lnTo>
                  <a:lnTo>
                    <a:pt x="2146" y="3253"/>
                  </a:lnTo>
                  <a:lnTo>
                    <a:pt x="2329" y="3208"/>
                  </a:lnTo>
                  <a:lnTo>
                    <a:pt x="2500" y="3151"/>
                  </a:lnTo>
                  <a:lnTo>
                    <a:pt x="2660" y="3082"/>
                  </a:lnTo>
                  <a:lnTo>
                    <a:pt x="2820" y="3002"/>
                  </a:lnTo>
                  <a:lnTo>
                    <a:pt x="2968" y="2911"/>
                  </a:lnTo>
                  <a:lnTo>
                    <a:pt x="3128" y="2797"/>
                  </a:lnTo>
                  <a:lnTo>
                    <a:pt x="3265" y="2671"/>
                  </a:lnTo>
                  <a:lnTo>
                    <a:pt x="3379" y="2534"/>
                  </a:lnTo>
                  <a:lnTo>
                    <a:pt x="3482" y="2397"/>
                  </a:lnTo>
                  <a:lnTo>
                    <a:pt x="3550" y="2238"/>
                  </a:lnTo>
                  <a:lnTo>
                    <a:pt x="3607" y="2078"/>
                  </a:lnTo>
                  <a:lnTo>
                    <a:pt x="3630" y="1907"/>
                  </a:lnTo>
                  <a:lnTo>
                    <a:pt x="3641" y="1724"/>
                  </a:lnTo>
                  <a:lnTo>
                    <a:pt x="3630" y="1564"/>
                  </a:lnTo>
                  <a:lnTo>
                    <a:pt x="3596" y="1416"/>
                  </a:lnTo>
                  <a:lnTo>
                    <a:pt x="3539" y="1279"/>
                  </a:lnTo>
                  <a:lnTo>
                    <a:pt x="3459" y="1131"/>
                  </a:lnTo>
                  <a:lnTo>
                    <a:pt x="3367" y="982"/>
                  </a:lnTo>
                  <a:lnTo>
                    <a:pt x="3242" y="845"/>
                  </a:lnTo>
                  <a:lnTo>
                    <a:pt x="3094" y="697"/>
                  </a:lnTo>
                  <a:lnTo>
                    <a:pt x="2922" y="560"/>
                  </a:lnTo>
                  <a:lnTo>
                    <a:pt x="2740" y="434"/>
                  </a:lnTo>
                  <a:lnTo>
                    <a:pt x="2569" y="320"/>
                  </a:lnTo>
                  <a:lnTo>
                    <a:pt x="2397" y="217"/>
                  </a:lnTo>
                  <a:lnTo>
                    <a:pt x="2226" y="138"/>
                  </a:lnTo>
                  <a:lnTo>
                    <a:pt x="2055" y="80"/>
                  </a:lnTo>
                  <a:lnTo>
                    <a:pt x="1895" y="35"/>
                  </a:lnTo>
                  <a:lnTo>
                    <a:pt x="1735" y="12"/>
                  </a:lnTo>
                  <a:lnTo>
                    <a:pt x="15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8"/>
            <p:cNvSpPr/>
            <p:nvPr/>
          </p:nvSpPr>
          <p:spPr>
            <a:xfrm>
              <a:off x="3171225" y="2703250"/>
              <a:ext cx="101325" cy="128425"/>
            </a:xfrm>
            <a:custGeom>
              <a:rect b="b" l="l" r="r" t="t"/>
              <a:pathLst>
                <a:path extrusionOk="0" h="5137" w="4053">
                  <a:moveTo>
                    <a:pt x="594" y="1"/>
                  </a:moveTo>
                  <a:lnTo>
                    <a:pt x="503" y="12"/>
                  </a:lnTo>
                  <a:lnTo>
                    <a:pt x="412" y="46"/>
                  </a:lnTo>
                  <a:lnTo>
                    <a:pt x="309" y="92"/>
                  </a:lnTo>
                  <a:lnTo>
                    <a:pt x="206" y="172"/>
                  </a:lnTo>
                  <a:lnTo>
                    <a:pt x="115" y="252"/>
                  </a:lnTo>
                  <a:lnTo>
                    <a:pt x="58" y="343"/>
                  </a:lnTo>
                  <a:lnTo>
                    <a:pt x="12" y="423"/>
                  </a:lnTo>
                  <a:lnTo>
                    <a:pt x="1" y="514"/>
                  </a:lnTo>
                  <a:lnTo>
                    <a:pt x="12" y="674"/>
                  </a:lnTo>
                  <a:lnTo>
                    <a:pt x="35" y="902"/>
                  </a:lnTo>
                  <a:lnTo>
                    <a:pt x="69" y="1130"/>
                  </a:lnTo>
                  <a:lnTo>
                    <a:pt x="81" y="1302"/>
                  </a:lnTo>
                  <a:lnTo>
                    <a:pt x="69" y="1416"/>
                  </a:lnTo>
                  <a:lnTo>
                    <a:pt x="58" y="1564"/>
                  </a:lnTo>
                  <a:lnTo>
                    <a:pt x="35" y="1724"/>
                  </a:lnTo>
                  <a:lnTo>
                    <a:pt x="35" y="1838"/>
                  </a:lnTo>
                  <a:lnTo>
                    <a:pt x="35" y="4212"/>
                  </a:lnTo>
                  <a:lnTo>
                    <a:pt x="47" y="4406"/>
                  </a:lnTo>
                  <a:lnTo>
                    <a:pt x="81" y="4589"/>
                  </a:lnTo>
                  <a:lnTo>
                    <a:pt x="104" y="4668"/>
                  </a:lnTo>
                  <a:lnTo>
                    <a:pt x="126" y="4737"/>
                  </a:lnTo>
                  <a:lnTo>
                    <a:pt x="161" y="4794"/>
                  </a:lnTo>
                  <a:lnTo>
                    <a:pt x="206" y="4851"/>
                  </a:lnTo>
                  <a:lnTo>
                    <a:pt x="252" y="4908"/>
                  </a:lnTo>
                  <a:lnTo>
                    <a:pt x="298" y="4954"/>
                  </a:lnTo>
                  <a:lnTo>
                    <a:pt x="355" y="4988"/>
                  </a:lnTo>
                  <a:lnTo>
                    <a:pt x="412" y="5022"/>
                  </a:lnTo>
                  <a:lnTo>
                    <a:pt x="480" y="5045"/>
                  </a:lnTo>
                  <a:lnTo>
                    <a:pt x="560" y="5057"/>
                  </a:lnTo>
                  <a:lnTo>
                    <a:pt x="629" y="5068"/>
                  </a:lnTo>
                  <a:lnTo>
                    <a:pt x="800" y="5068"/>
                  </a:lnTo>
                  <a:lnTo>
                    <a:pt x="880" y="5045"/>
                  </a:lnTo>
                  <a:lnTo>
                    <a:pt x="960" y="5011"/>
                  </a:lnTo>
                  <a:lnTo>
                    <a:pt x="1039" y="4965"/>
                  </a:lnTo>
                  <a:lnTo>
                    <a:pt x="1097" y="4920"/>
                  </a:lnTo>
                  <a:lnTo>
                    <a:pt x="1142" y="4851"/>
                  </a:lnTo>
                  <a:lnTo>
                    <a:pt x="1176" y="4783"/>
                  </a:lnTo>
                  <a:lnTo>
                    <a:pt x="1176" y="4703"/>
                  </a:lnTo>
                  <a:lnTo>
                    <a:pt x="1176" y="4600"/>
                  </a:lnTo>
                  <a:lnTo>
                    <a:pt x="1165" y="4463"/>
                  </a:lnTo>
                  <a:lnTo>
                    <a:pt x="1108" y="4132"/>
                  </a:lnTo>
                  <a:lnTo>
                    <a:pt x="1051" y="3801"/>
                  </a:lnTo>
                  <a:lnTo>
                    <a:pt x="1039" y="3664"/>
                  </a:lnTo>
                  <a:lnTo>
                    <a:pt x="1039" y="3561"/>
                  </a:lnTo>
                  <a:lnTo>
                    <a:pt x="1051" y="3219"/>
                  </a:lnTo>
                  <a:lnTo>
                    <a:pt x="1085" y="2899"/>
                  </a:lnTo>
                  <a:lnTo>
                    <a:pt x="1142" y="2591"/>
                  </a:lnTo>
                  <a:lnTo>
                    <a:pt x="1188" y="2432"/>
                  </a:lnTo>
                  <a:lnTo>
                    <a:pt x="1233" y="2283"/>
                  </a:lnTo>
                  <a:lnTo>
                    <a:pt x="1291" y="2135"/>
                  </a:lnTo>
                  <a:lnTo>
                    <a:pt x="1348" y="1998"/>
                  </a:lnTo>
                  <a:lnTo>
                    <a:pt x="1416" y="1861"/>
                  </a:lnTo>
                  <a:lnTo>
                    <a:pt x="1485" y="1724"/>
                  </a:lnTo>
                  <a:lnTo>
                    <a:pt x="1564" y="1587"/>
                  </a:lnTo>
                  <a:lnTo>
                    <a:pt x="1644" y="1461"/>
                  </a:lnTo>
                  <a:lnTo>
                    <a:pt x="1736" y="1336"/>
                  </a:lnTo>
                  <a:lnTo>
                    <a:pt x="1838" y="1210"/>
                  </a:lnTo>
                  <a:lnTo>
                    <a:pt x="1964" y="1073"/>
                  </a:lnTo>
                  <a:lnTo>
                    <a:pt x="2078" y="971"/>
                  </a:lnTo>
                  <a:lnTo>
                    <a:pt x="2135" y="936"/>
                  </a:lnTo>
                  <a:lnTo>
                    <a:pt x="2192" y="914"/>
                  </a:lnTo>
                  <a:lnTo>
                    <a:pt x="2249" y="891"/>
                  </a:lnTo>
                  <a:lnTo>
                    <a:pt x="2295" y="891"/>
                  </a:lnTo>
                  <a:lnTo>
                    <a:pt x="2386" y="902"/>
                  </a:lnTo>
                  <a:lnTo>
                    <a:pt x="2466" y="925"/>
                  </a:lnTo>
                  <a:lnTo>
                    <a:pt x="2546" y="971"/>
                  </a:lnTo>
                  <a:lnTo>
                    <a:pt x="2614" y="1039"/>
                  </a:lnTo>
                  <a:lnTo>
                    <a:pt x="2683" y="1130"/>
                  </a:lnTo>
                  <a:lnTo>
                    <a:pt x="2740" y="1233"/>
                  </a:lnTo>
                  <a:lnTo>
                    <a:pt x="2797" y="1359"/>
                  </a:lnTo>
                  <a:lnTo>
                    <a:pt x="2843" y="1496"/>
                  </a:lnTo>
                  <a:lnTo>
                    <a:pt x="2888" y="1655"/>
                  </a:lnTo>
                  <a:lnTo>
                    <a:pt x="2923" y="1838"/>
                  </a:lnTo>
                  <a:lnTo>
                    <a:pt x="2957" y="2043"/>
                  </a:lnTo>
                  <a:lnTo>
                    <a:pt x="2980" y="2260"/>
                  </a:lnTo>
                  <a:lnTo>
                    <a:pt x="3002" y="2500"/>
                  </a:lnTo>
                  <a:lnTo>
                    <a:pt x="3014" y="2751"/>
                  </a:lnTo>
                  <a:lnTo>
                    <a:pt x="3025" y="3322"/>
                  </a:lnTo>
                  <a:lnTo>
                    <a:pt x="3014" y="4041"/>
                  </a:lnTo>
                  <a:lnTo>
                    <a:pt x="3002" y="4771"/>
                  </a:lnTo>
                  <a:lnTo>
                    <a:pt x="3002" y="4908"/>
                  </a:lnTo>
                  <a:lnTo>
                    <a:pt x="3208" y="5011"/>
                  </a:lnTo>
                  <a:lnTo>
                    <a:pt x="3379" y="5079"/>
                  </a:lnTo>
                  <a:lnTo>
                    <a:pt x="3528" y="5125"/>
                  </a:lnTo>
                  <a:lnTo>
                    <a:pt x="3642" y="5136"/>
                  </a:lnTo>
                  <a:lnTo>
                    <a:pt x="3699" y="5136"/>
                  </a:lnTo>
                  <a:lnTo>
                    <a:pt x="3756" y="5125"/>
                  </a:lnTo>
                  <a:lnTo>
                    <a:pt x="3813" y="5102"/>
                  </a:lnTo>
                  <a:lnTo>
                    <a:pt x="3870" y="5079"/>
                  </a:lnTo>
                  <a:lnTo>
                    <a:pt x="3916" y="5034"/>
                  </a:lnTo>
                  <a:lnTo>
                    <a:pt x="3961" y="4988"/>
                  </a:lnTo>
                  <a:lnTo>
                    <a:pt x="4018" y="4942"/>
                  </a:lnTo>
                  <a:lnTo>
                    <a:pt x="4053" y="4874"/>
                  </a:lnTo>
                  <a:lnTo>
                    <a:pt x="4053" y="3230"/>
                  </a:lnTo>
                  <a:lnTo>
                    <a:pt x="4053" y="2888"/>
                  </a:lnTo>
                  <a:lnTo>
                    <a:pt x="4030" y="2557"/>
                  </a:lnTo>
                  <a:lnTo>
                    <a:pt x="3995" y="2249"/>
                  </a:lnTo>
                  <a:lnTo>
                    <a:pt x="3938" y="1964"/>
                  </a:lnTo>
                  <a:lnTo>
                    <a:pt x="3870" y="1678"/>
                  </a:lnTo>
                  <a:lnTo>
                    <a:pt x="3790" y="1427"/>
                  </a:lnTo>
                  <a:lnTo>
                    <a:pt x="3699" y="1188"/>
                  </a:lnTo>
                  <a:lnTo>
                    <a:pt x="3596" y="959"/>
                  </a:lnTo>
                  <a:lnTo>
                    <a:pt x="3539" y="879"/>
                  </a:lnTo>
                  <a:lnTo>
                    <a:pt x="3470" y="788"/>
                  </a:lnTo>
                  <a:lnTo>
                    <a:pt x="3402" y="708"/>
                  </a:lnTo>
                  <a:lnTo>
                    <a:pt x="3322" y="640"/>
                  </a:lnTo>
                  <a:lnTo>
                    <a:pt x="3151" y="480"/>
                  </a:lnTo>
                  <a:lnTo>
                    <a:pt x="2945" y="343"/>
                  </a:lnTo>
                  <a:lnTo>
                    <a:pt x="2729" y="229"/>
                  </a:lnTo>
                  <a:lnTo>
                    <a:pt x="2614" y="183"/>
                  </a:lnTo>
                  <a:lnTo>
                    <a:pt x="2512" y="137"/>
                  </a:lnTo>
                  <a:lnTo>
                    <a:pt x="2409" y="115"/>
                  </a:lnTo>
                  <a:lnTo>
                    <a:pt x="2306" y="92"/>
                  </a:lnTo>
                  <a:lnTo>
                    <a:pt x="2204" y="80"/>
                  </a:lnTo>
                  <a:lnTo>
                    <a:pt x="2101" y="69"/>
                  </a:lnTo>
                  <a:lnTo>
                    <a:pt x="1952" y="80"/>
                  </a:lnTo>
                  <a:lnTo>
                    <a:pt x="1804" y="115"/>
                  </a:lnTo>
                  <a:lnTo>
                    <a:pt x="1667" y="172"/>
                  </a:lnTo>
                  <a:lnTo>
                    <a:pt x="1542" y="240"/>
                  </a:lnTo>
                  <a:lnTo>
                    <a:pt x="1416" y="332"/>
                  </a:lnTo>
                  <a:lnTo>
                    <a:pt x="1291" y="446"/>
                  </a:lnTo>
                  <a:lnTo>
                    <a:pt x="1176" y="583"/>
                  </a:lnTo>
                  <a:lnTo>
                    <a:pt x="1074" y="742"/>
                  </a:lnTo>
                  <a:lnTo>
                    <a:pt x="1097" y="286"/>
                  </a:lnTo>
                  <a:lnTo>
                    <a:pt x="971" y="160"/>
                  </a:lnTo>
                  <a:lnTo>
                    <a:pt x="902" y="115"/>
                  </a:lnTo>
                  <a:lnTo>
                    <a:pt x="845" y="80"/>
                  </a:lnTo>
                  <a:lnTo>
                    <a:pt x="777" y="46"/>
                  </a:lnTo>
                  <a:lnTo>
                    <a:pt x="720" y="23"/>
                  </a:lnTo>
                  <a:lnTo>
                    <a:pt x="651" y="12"/>
                  </a:lnTo>
                  <a:lnTo>
                    <a:pt x="59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8"/>
            <p:cNvSpPr/>
            <p:nvPr/>
          </p:nvSpPr>
          <p:spPr>
            <a:xfrm>
              <a:off x="2592300" y="2829650"/>
              <a:ext cx="136700" cy="193775"/>
            </a:xfrm>
            <a:custGeom>
              <a:rect b="b" l="l" r="r" t="t"/>
              <a:pathLst>
                <a:path extrusionOk="0" h="7751" w="5468">
                  <a:moveTo>
                    <a:pt x="5011" y="1"/>
                  </a:moveTo>
                  <a:lnTo>
                    <a:pt x="4943" y="12"/>
                  </a:lnTo>
                  <a:lnTo>
                    <a:pt x="4885" y="12"/>
                  </a:lnTo>
                  <a:lnTo>
                    <a:pt x="4828" y="35"/>
                  </a:lnTo>
                  <a:lnTo>
                    <a:pt x="4771" y="58"/>
                  </a:lnTo>
                  <a:lnTo>
                    <a:pt x="4714" y="92"/>
                  </a:lnTo>
                  <a:lnTo>
                    <a:pt x="4657" y="137"/>
                  </a:lnTo>
                  <a:lnTo>
                    <a:pt x="4566" y="240"/>
                  </a:lnTo>
                  <a:lnTo>
                    <a:pt x="4463" y="377"/>
                  </a:lnTo>
                  <a:lnTo>
                    <a:pt x="4372" y="537"/>
                  </a:lnTo>
                  <a:lnTo>
                    <a:pt x="4292" y="731"/>
                  </a:lnTo>
                  <a:lnTo>
                    <a:pt x="4212" y="948"/>
                  </a:lnTo>
                  <a:lnTo>
                    <a:pt x="4121" y="1290"/>
                  </a:lnTo>
                  <a:lnTo>
                    <a:pt x="4052" y="1621"/>
                  </a:lnTo>
                  <a:lnTo>
                    <a:pt x="4007" y="1964"/>
                  </a:lnTo>
                  <a:lnTo>
                    <a:pt x="3972" y="2317"/>
                  </a:lnTo>
                  <a:lnTo>
                    <a:pt x="3858" y="5399"/>
                  </a:lnTo>
                  <a:lnTo>
                    <a:pt x="3870" y="5536"/>
                  </a:lnTo>
                  <a:lnTo>
                    <a:pt x="3893" y="5719"/>
                  </a:lnTo>
                  <a:lnTo>
                    <a:pt x="3915" y="5890"/>
                  </a:lnTo>
                  <a:lnTo>
                    <a:pt x="3915" y="6015"/>
                  </a:lnTo>
                  <a:lnTo>
                    <a:pt x="3915" y="6152"/>
                  </a:lnTo>
                  <a:lnTo>
                    <a:pt x="3893" y="6255"/>
                  </a:lnTo>
                  <a:lnTo>
                    <a:pt x="3870" y="6289"/>
                  </a:lnTo>
                  <a:lnTo>
                    <a:pt x="3847" y="6312"/>
                  </a:lnTo>
                  <a:lnTo>
                    <a:pt x="3824" y="6323"/>
                  </a:lnTo>
                  <a:lnTo>
                    <a:pt x="3790" y="6335"/>
                  </a:lnTo>
                  <a:lnTo>
                    <a:pt x="3744" y="6323"/>
                  </a:lnTo>
                  <a:lnTo>
                    <a:pt x="3698" y="6301"/>
                  </a:lnTo>
                  <a:lnTo>
                    <a:pt x="3653" y="6255"/>
                  </a:lnTo>
                  <a:lnTo>
                    <a:pt x="3596" y="6198"/>
                  </a:lnTo>
                  <a:lnTo>
                    <a:pt x="3550" y="6129"/>
                  </a:lnTo>
                  <a:lnTo>
                    <a:pt x="3493" y="6038"/>
                  </a:lnTo>
                  <a:lnTo>
                    <a:pt x="3368" y="5810"/>
                  </a:lnTo>
                  <a:lnTo>
                    <a:pt x="3231" y="5513"/>
                  </a:lnTo>
                  <a:lnTo>
                    <a:pt x="3082" y="5148"/>
                  </a:lnTo>
                  <a:lnTo>
                    <a:pt x="2922" y="4726"/>
                  </a:lnTo>
                  <a:lnTo>
                    <a:pt x="2763" y="4235"/>
                  </a:lnTo>
                  <a:lnTo>
                    <a:pt x="2500" y="3402"/>
                  </a:lnTo>
                  <a:lnTo>
                    <a:pt x="2295" y="2694"/>
                  </a:lnTo>
                  <a:lnTo>
                    <a:pt x="2135" y="2101"/>
                  </a:lnTo>
                  <a:lnTo>
                    <a:pt x="2089" y="1861"/>
                  </a:lnTo>
                  <a:lnTo>
                    <a:pt x="2044" y="1644"/>
                  </a:lnTo>
                  <a:lnTo>
                    <a:pt x="1975" y="1085"/>
                  </a:lnTo>
                  <a:lnTo>
                    <a:pt x="1941" y="902"/>
                  </a:lnTo>
                  <a:lnTo>
                    <a:pt x="1918" y="754"/>
                  </a:lnTo>
                  <a:lnTo>
                    <a:pt x="1884" y="640"/>
                  </a:lnTo>
                  <a:lnTo>
                    <a:pt x="1850" y="560"/>
                  </a:lnTo>
                  <a:lnTo>
                    <a:pt x="1781" y="468"/>
                  </a:lnTo>
                  <a:lnTo>
                    <a:pt x="1701" y="400"/>
                  </a:lnTo>
                  <a:lnTo>
                    <a:pt x="1621" y="332"/>
                  </a:lnTo>
                  <a:lnTo>
                    <a:pt x="1519" y="274"/>
                  </a:lnTo>
                  <a:lnTo>
                    <a:pt x="1404" y="240"/>
                  </a:lnTo>
                  <a:lnTo>
                    <a:pt x="1290" y="206"/>
                  </a:lnTo>
                  <a:lnTo>
                    <a:pt x="1165" y="195"/>
                  </a:lnTo>
                  <a:lnTo>
                    <a:pt x="1016" y="183"/>
                  </a:lnTo>
                  <a:lnTo>
                    <a:pt x="891" y="195"/>
                  </a:lnTo>
                  <a:lnTo>
                    <a:pt x="765" y="217"/>
                  </a:lnTo>
                  <a:lnTo>
                    <a:pt x="640" y="252"/>
                  </a:lnTo>
                  <a:lnTo>
                    <a:pt x="526" y="309"/>
                  </a:lnTo>
                  <a:lnTo>
                    <a:pt x="446" y="343"/>
                  </a:lnTo>
                  <a:lnTo>
                    <a:pt x="389" y="389"/>
                  </a:lnTo>
                  <a:lnTo>
                    <a:pt x="332" y="434"/>
                  </a:lnTo>
                  <a:lnTo>
                    <a:pt x="286" y="480"/>
                  </a:lnTo>
                  <a:lnTo>
                    <a:pt x="252" y="526"/>
                  </a:lnTo>
                  <a:lnTo>
                    <a:pt x="229" y="571"/>
                  </a:lnTo>
                  <a:lnTo>
                    <a:pt x="217" y="628"/>
                  </a:lnTo>
                  <a:lnTo>
                    <a:pt x="217" y="685"/>
                  </a:lnTo>
                  <a:lnTo>
                    <a:pt x="229" y="754"/>
                  </a:lnTo>
                  <a:lnTo>
                    <a:pt x="252" y="822"/>
                  </a:lnTo>
                  <a:lnTo>
                    <a:pt x="252" y="2203"/>
                  </a:lnTo>
                  <a:lnTo>
                    <a:pt x="240" y="2466"/>
                  </a:lnTo>
                  <a:lnTo>
                    <a:pt x="217" y="2785"/>
                  </a:lnTo>
                  <a:lnTo>
                    <a:pt x="183" y="3162"/>
                  </a:lnTo>
                  <a:lnTo>
                    <a:pt x="138" y="3596"/>
                  </a:lnTo>
                  <a:lnTo>
                    <a:pt x="81" y="4029"/>
                  </a:lnTo>
                  <a:lnTo>
                    <a:pt x="46" y="4406"/>
                  </a:lnTo>
                  <a:lnTo>
                    <a:pt x="23" y="4714"/>
                  </a:lnTo>
                  <a:lnTo>
                    <a:pt x="23" y="4977"/>
                  </a:lnTo>
                  <a:lnTo>
                    <a:pt x="12" y="5559"/>
                  </a:lnTo>
                  <a:lnTo>
                    <a:pt x="1" y="6129"/>
                  </a:lnTo>
                  <a:lnTo>
                    <a:pt x="12" y="6346"/>
                  </a:lnTo>
                  <a:lnTo>
                    <a:pt x="35" y="6586"/>
                  </a:lnTo>
                  <a:lnTo>
                    <a:pt x="92" y="6826"/>
                  </a:lnTo>
                  <a:lnTo>
                    <a:pt x="160" y="7088"/>
                  </a:lnTo>
                  <a:lnTo>
                    <a:pt x="206" y="7236"/>
                  </a:lnTo>
                  <a:lnTo>
                    <a:pt x="263" y="7373"/>
                  </a:lnTo>
                  <a:lnTo>
                    <a:pt x="332" y="7488"/>
                  </a:lnTo>
                  <a:lnTo>
                    <a:pt x="389" y="7590"/>
                  </a:lnTo>
                  <a:lnTo>
                    <a:pt x="457" y="7659"/>
                  </a:lnTo>
                  <a:lnTo>
                    <a:pt x="526" y="7716"/>
                  </a:lnTo>
                  <a:lnTo>
                    <a:pt x="606" y="7739"/>
                  </a:lnTo>
                  <a:lnTo>
                    <a:pt x="674" y="7750"/>
                  </a:lnTo>
                  <a:lnTo>
                    <a:pt x="788" y="7739"/>
                  </a:lnTo>
                  <a:lnTo>
                    <a:pt x="902" y="7716"/>
                  </a:lnTo>
                  <a:lnTo>
                    <a:pt x="1016" y="7659"/>
                  </a:lnTo>
                  <a:lnTo>
                    <a:pt x="1131" y="7590"/>
                  </a:lnTo>
                  <a:lnTo>
                    <a:pt x="1233" y="7499"/>
                  </a:lnTo>
                  <a:lnTo>
                    <a:pt x="1302" y="7408"/>
                  </a:lnTo>
                  <a:lnTo>
                    <a:pt x="1325" y="7362"/>
                  </a:lnTo>
                  <a:lnTo>
                    <a:pt x="1347" y="7316"/>
                  </a:lnTo>
                  <a:lnTo>
                    <a:pt x="1359" y="7259"/>
                  </a:lnTo>
                  <a:lnTo>
                    <a:pt x="1359" y="7202"/>
                  </a:lnTo>
                  <a:lnTo>
                    <a:pt x="1347" y="7145"/>
                  </a:lnTo>
                  <a:lnTo>
                    <a:pt x="1313" y="7077"/>
                  </a:lnTo>
                  <a:lnTo>
                    <a:pt x="1268" y="6985"/>
                  </a:lnTo>
                  <a:lnTo>
                    <a:pt x="1188" y="6894"/>
                  </a:lnTo>
                  <a:lnTo>
                    <a:pt x="1142" y="6814"/>
                  </a:lnTo>
                  <a:lnTo>
                    <a:pt x="1108" y="6700"/>
                  </a:lnTo>
                  <a:lnTo>
                    <a:pt x="1073" y="6552"/>
                  </a:lnTo>
                  <a:lnTo>
                    <a:pt x="1051" y="6369"/>
                  </a:lnTo>
                  <a:lnTo>
                    <a:pt x="1039" y="6141"/>
                  </a:lnTo>
                  <a:lnTo>
                    <a:pt x="1016" y="5867"/>
                  </a:lnTo>
                  <a:lnTo>
                    <a:pt x="1005" y="5216"/>
                  </a:lnTo>
                  <a:lnTo>
                    <a:pt x="1028" y="4805"/>
                  </a:lnTo>
                  <a:lnTo>
                    <a:pt x="1073" y="4246"/>
                  </a:lnTo>
                  <a:lnTo>
                    <a:pt x="1142" y="3516"/>
                  </a:lnTo>
                  <a:lnTo>
                    <a:pt x="1245" y="2626"/>
                  </a:lnTo>
                  <a:lnTo>
                    <a:pt x="1781" y="4406"/>
                  </a:lnTo>
                  <a:lnTo>
                    <a:pt x="2009" y="5045"/>
                  </a:lnTo>
                  <a:lnTo>
                    <a:pt x="2238" y="5616"/>
                  </a:lnTo>
                  <a:lnTo>
                    <a:pt x="2340" y="5878"/>
                  </a:lnTo>
                  <a:lnTo>
                    <a:pt x="2454" y="6118"/>
                  </a:lnTo>
                  <a:lnTo>
                    <a:pt x="2569" y="6335"/>
                  </a:lnTo>
                  <a:lnTo>
                    <a:pt x="2683" y="6540"/>
                  </a:lnTo>
                  <a:lnTo>
                    <a:pt x="2831" y="6780"/>
                  </a:lnTo>
                  <a:lnTo>
                    <a:pt x="2991" y="6997"/>
                  </a:lnTo>
                  <a:lnTo>
                    <a:pt x="3139" y="7179"/>
                  </a:lnTo>
                  <a:lnTo>
                    <a:pt x="3299" y="7316"/>
                  </a:lnTo>
                  <a:lnTo>
                    <a:pt x="3447" y="7430"/>
                  </a:lnTo>
                  <a:lnTo>
                    <a:pt x="3527" y="7476"/>
                  </a:lnTo>
                  <a:lnTo>
                    <a:pt x="3607" y="7522"/>
                  </a:lnTo>
                  <a:lnTo>
                    <a:pt x="3687" y="7545"/>
                  </a:lnTo>
                  <a:lnTo>
                    <a:pt x="3767" y="7567"/>
                  </a:lnTo>
                  <a:lnTo>
                    <a:pt x="3835" y="7579"/>
                  </a:lnTo>
                  <a:lnTo>
                    <a:pt x="3915" y="7579"/>
                  </a:lnTo>
                  <a:lnTo>
                    <a:pt x="4018" y="7567"/>
                  </a:lnTo>
                  <a:lnTo>
                    <a:pt x="4121" y="7545"/>
                  </a:lnTo>
                  <a:lnTo>
                    <a:pt x="4212" y="7488"/>
                  </a:lnTo>
                  <a:lnTo>
                    <a:pt x="4303" y="7419"/>
                  </a:lnTo>
                  <a:lnTo>
                    <a:pt x="4395" y="7328"/>
                  </a:lnTo>
                  <a:lnTo>
                    <a:pt x="4475" y="7214"/>
                  </a:lnTo>
                  <a:lnTo>
                    <a:pt x="4554" y="7077"/>
                  </a:lnTo>
                  <a:lnTo>
                    <a:pt x="4623" y="6917"/>
                  </a:lnTo>
                  <a:lnTo>
                    <a:pt x="4714" y="6666"/>
                  </a:lnTo>
                  <a:lnTo>
                    <a:pt x="4783" y="6403"/>
                  </a:lnTo>
                  <a:lnTo>
                    <a:pt x="4828" y="6152"/>
                  </a:lnTo>
                  <a:lnTo>
                    <a:pt x="4851" y="5901"/>
                  </a:lnTo>
                  <a:lnTo>
                    <a:pt x="4885" y="2637"/>
                  </a:lnTo>
                  <a:lnTo>
                    <a:pt x="4885" y="2466"/>
                  </a:lnTo>
                  <a:lnTo>
                    <a:pt x="4908" y="2283"/>
                  </a:lnTo>
                  <a:lnTo>
                    <a:pt x="4931" y="2089"/>
                  </a:lnTo>
                  <a:lnTo>
                    <a:pt x="4965" y="1872"/>
                  </a:lnTo>
                  <a:lnTo>
                    <a:pt x="5011" y="1655"/>
                  </a:lnTo>
                  <a:lnTo>
                    <a:pt x="5068" y="1427"/>
                  </a:lnTo>
                  <a:lnTo>
                    <a:pt x="5216" y="936"/>
                  </a:lnTo>
                  <a:lnTo>
                    <a:pt x="5365" y="628"/>
                  </a:lnTo>
                  <a:lnTo>
                    <a:pt x="5410" y="537"/>
                  </a:lnTo>
                  <a:lnTo>
                    <a:pt x="5433" y="457"/>
                  </a:lnTo>
                  <a:lnTo>
                    <a:pt x="5456" y="377"/>
                  </a:lnTo>
                  <a:lnTo>
                    <a:pt x="5468" y="309"/>
                  </a:lnTo>
                  <a:lnTo>
                    <a:pt x="5456" y="206"/>
                  </a:lnTo>
                  <a:lnTo>
                    <a:pt x="5319" y="115"/>
                  </a:lnTo>
                  <a:lnTo>
                    <a:pt x="5205" y="58"/>
                  </a:lnTo>
                  <a:lnTo>
                    <a:pt x="5091" y="12"/>
                  </a:lnTo>
                  <a:lnTo>
                    <a:pt x="501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8"/>
            <p:cNvSpPr/>
            <p:nvPr/>
          </p:nvSpPr>
          <p:spPr>
            <a:xfrm>
              <a:off x="2748375" y="2898975"/>
              <a:ext cx="101600" cy="133275"/>
            </a:xfrm>
            <a:custGeom>
              <a:rect b="b" l="l" r="r" t="t"/>
              <a:pathLst>
                <a:path extrusionOk="0" h="5331" w="4064">
                  <a:moveTo>
                    <a:pt x="2317" y="994"/>
                  </a:moveTo>
                  <a:lnTo>
                    <a:pt x="2420" y="1017"/>
                  </a:lnTo>
                  <a:lnTo>
                    <a:pt x="2512" y="1051"/>
                  </a:lnTo>
                  <a:lnTo>
                    <a:pt x="2591" y="1097"/>
                  </a:lnTo>
                  <a:lnTo>
                    <a:pt x="2660" y="1165"/>
                  </a:lnTo>
                  <a:lnTo>
                    <a:pt x="2728" y="1234"/>
                  </a:lnTo>
                  <a:lnTo>
                    <a:pt x="2797" y="1325"/>
                  </a:lnTo>
                  <a:lnTo>
                    <a:pt x="2854" y="1428"/>
                  </a:lnTo>
                  <a:lnTo>
                    <a:pt x="2900" y="1542"/>
                  </a:lnTo>
                  <a:lnTo>
                    <a:pt x="2945" y="1667"/>
                  </a:lnTo>
                  <a:lnTo>
                    <a:pt x="2979" y="1816"/>
                  </a:lnTo>
                  <a:lnTo>
                    <a:pt x="3014" y="1964"/>
                  </a:lnTo>
                  <a:lnTo>
                    <a:pt x="3037" y="2135"/>
                  </a:lnTo>
                  <a:lnTo>
                    <a:pt x="3048" y="2318"/>
                  </a:lnTo>
                  <a:lnTo>
                    <a:pt x="3059" y="2523"/>
                  </a:lnTo>
                  <a:lnTo>
                    <a:pt x="3059" y="2729"/>
                  </a:lnTo>
                  <a:lnTo>
                    <a:pt x="3059" y="2900"/>
                  </a:lnTo>
                  <a:lnTo>
                    <a:pt x="3048" y="3048"/>
                  </a:lnTo>
                  <a:lnTo>
                    <a:pt x="3037" y="3208"/>
                  </a:lnTo>
                  <a:lnTo>
                    <a:pt x="3002" y="3356"/>
                  </a:lnTo>
                  <a:lnTo>
                    <a:pt x="2979" y="3493"/>
                  </a:lnTo>
                  <a:lnTo>
                    <a:pt x="2945" y="3630"/>
                  </a:lnTo>
                  <a:lnTo>
                    <a:pt x="2900" y="3756"/>
                  </a:lnTo>
                  <a:lnTo>
                    <a:pt x="2842" y="3881"/>
                  </a:lnTo>
                  <a:lnTo>
                    <a:pt x="2774" y="4030"/>
                  </a:lnTo>
                  <a:lnTo>
                    <a:pt x="2683" y="4155"/>
                  </a:lnTo>
                  <a:lnTo>
                    <a:pt x="2591" y="4258"/>
                  </a:lnTo>
                  <a:lnTo>
                    <a:pt x="2489" y="4349"/>
                  </a:lnTo>
                  <a:lnTo>
                    <a:pt x="2375" y="4418"/>
                  </a:lnTo>
                  <a:lnTo>
                    <a:pt x="2249" y="4463"/>
                  </a:lnTo>
                  <a:lnTo>
                    <a:pt x="2123" y="4498"/>
                  </a:lnTo>
                  <a:lnTo>
                    <a:pt x="1872" y="4498"/>
                  </a:lnTo>
                  <a:lnTo>
                    <a:pt x="1770" y="4475"/>
                  </a:lnTo>
                  <a:lnTo>
                    <a:pt x="1678" y="4452"/>
                  </a:lnTo>
                  <a:lnTo>
                    <a:pt x="1587" y="4406"/>
                  </a:lnTo>
                  <a:lnTo>
                    <a:pt x="1507" y="4361"/>
                  </a:lnTo>
                  <a:lnTo>
                    <a:pt x="1439" y="4292"/>
                  </a:lnTo>
                  <a:lnTo>
                    <a:pt x="1370" y="4212"/>
                  </a:lnTo>
                  <a:lnTo>
                    <a:pt x="1313" y="4121"/>
                  </a:lnTo>
                  <a:lnTo>
                    <a:pt x="1256" y="4030"/>
                  </a:lnTo>
                  <a:lnTo>
                    <a:pt x="1210" y="3916"/>
                  </a:lnTo>
                  <a:lnTo>
                    <a:pt x="1176" y="3790"/>
                  </a:lnTo>
                  <a:lnTo>
                    <a:pt x="1142" y="3653"/>
                  </a:lnTo>
                  <a:lnTo>
                    <a:pt x="1119" y="3505"/>
                  </a:lnTo>
                  <a:lnTo>
                    <a:pt x="1096" y="3345"/>
                  </a:lnTo>
                  <a:lnTo>
                    <a:pt x="1085" y="3174"/>
                  </a:lnTo>
                  <a:lnTo>
                    <a:pt x="1085" y="2991"/>
                  </a:lnTo>
                  <a:lnTo>
                    <a:pt x="1085" y="2820"/>
                  </a:lnTo>
                  <a:lnTo>
                    <a:pt x="1096" y="2649"/>
                  </a:lnTo>
                  <a:lnTo>
                    <a:pt x="1119" y="2489"/>
                  </a:lnTo>
                  <a:lnTo>
                    <a:pt x="1142" y="2329"/>
                  </a:lnTo>
                  <a:lnTo>
                    <a:pt x="1176" y="2169"/>
                  </a:lnTo>
                  <a:lnTo>
                    <a:pt x="1210" y="2021"/>
                  </a:lnTo>
                  <a:lnTo>
                    <a:pt x="1256" y="1873"/>
                  </a:lnTo>
                  <a:lnTo>
                    <a:pt x="1313" y="1724"/>
                  </a:lnTo>
                  <a:lnTo>
                    <a:pt x="1393" y="1553"/>
                  </a:lnTo>
                  <a:lnTo>
                    <a:pt x="1484" y="1405"/>
                  </a:lnTo>
                  <a:lnTo>
                    <a:pt x="1587" y="1279"/>
                  </a:lnTo>
                  <a:lnTo>
                    <a:pt x="1690" y="1176"/>
                  </a:lnTo>
                  <a:lnTo>
                    <a:pt x="1815" y="1097"/>
                  </a:lnTo>
                  <a:lnTo>
                    <a:pt x="1941" y="1040"/>
                  </a:lnTo>
                  <a:lnTo>
                    <a:pt x="2078" y="1005"/>
                  </a:lnTo>
                  <a:lnTo>
                    <a:pt x="2226" y="994"/>
                  </a:lnTo>
                  <a:close/>
                  <a:moveTo>
                    <a:pt x="2055" y="1"/>
                  </a:moveTo>
                  <a:lnTo>
                    <a:pt x="1929" y="12"/>
                  </a:lnTo>
                  <a:lnTo>
                    <a:pt x="1815" y="24"/>
                  </a:lnTo>
                  <a:lnTo>
                    <a:pt x="1713" y="35"/>
                  </a:lnTo>
                  <a:lnTo>
                    <a:pt x="1598" y="69"/>
                  </a:lnTo>
                  <a:lnTo>
                    <a:pt x="1496" y="104"/>
                  </a:lnTo>
                  <a:lnTo>
                    <a:pt x="1393" y="149"/>
                  </a:lnTo>
                  <a:lnTo>
                    <a:pt x="1290" y="206"/>
                  </a:lnTo>
                  <a:lnTo>
                    <a:pt x="1199" y="275"/>
                  </a:lnTo>
                  <a:lnTo>
                    <a:pt x="1096" y="343"/>
                  </a:lnTo>
                  <a:lnTo>
                    <a:pt x="1005" y="423"/>
                  </a:lnTo>
                  <a:lnTo>
                    <a:pt x="925" y="515"/>
                  </a:lnTo>
                  <a:lnTo>
                    <a:pt x="834" y="606"/>
                  </a:lnTo>
                  <a:lnTo>
                    <a:pt x="754" y="720"/>
                  </a:lnTo>
                  <a:lnTo>
                    <a:pt x="674" y="834"/>
                  </a:lnTo>
                  <a:lnTo>
                    <a:pt x="514" y="1085"/>
                  </a:lnTo>
                  <a:lnTo>
                    <a:pt x="400" y="1313"/>
                  </a:lnTo>
                  <a:lnTo>
                    <a:pt x="297" y="1542"/>
                  </a:lnTo>
                  <a:lnTo>
                    <a:pt x="206" y="1781"/>
                  </a:lnTo>
                  <a:lnTo>
                    <a:pt x="138" y="2021"/>
                  </a:lnTo>
                  <a:lnTo>
                    <a:pt x="81" y="2261"/>
                  </a:lnTo>
                  <a:lnTo>
                    <a:pt x="35" y="2512"/>
                  </a:lnTo>
                  <a:lnTo>
                    <a:pt x="12" y="2763"/>
                  </a:lnTo>
                  <a:lnTo>
                    <a:pt x="1" y="3014"/>
                  </a:lnTo>
                  <a:lnTo>
                    <a:pt x="12" y="3265"/>
                  </a:lnTo>
                  <a:lnTo>
                    <a:pt x="35" y="3505"/>
                  </a:lnTo>
                  <a:lnTo>
                    <a:pt x="69" y="3733"/>
                  </a:lnTo>
                  <a:lnTo>
                    <a:pt x="126" y="3938"/>
                  </a:lnTo>
                  <a:lnTo>
                    <a:pt x="183" y="4132"/>
                  </a:lnTo>
                  <a:lnTo>
                    <a:pt x="263" y="4326"/>
                  </a:lnTo>
                  <a:lnTo>
                    <a:pt x="366" y="4498"/>
                  </a:lnTo>
                  <a:lnTo>
                    <a:pt x="469" y="4646"/>
                  </a:lnTo>
                  <a:lnTo>
                    <a:pt x="606" y="4806"/>
                  </a:lnTo>
                  <a:lnTo>
                    <a:pt x="754" y="4954"/>
                  </a:lnTo>
                  <a:lnTo>
                    <a:pt x="925" y="5068"/>
                  </a:lnTo>
                  <a:lnTo>
                    <a:pt x="1108" y="5160"/>
                  </a:lnTo>
                  <a:lnTo>
                    <a:pt x="1302" y="5240"/>
                  </a:lnTo>
                  <a:lnTo>
                    <a:pt x="1507" y="5285"/>
                  </a:lnTo>
                  <a:lnTo>
                    <a:pt x="1735" y="5319"/>
                  </a:lnTo>
                  <a:lnTo>
                    <a:pt x="1986" y="5331"/>
                  </a:lnTo>
                  <a:lnTo>
                    <a:pt x="2215" y="5319"/>
                  </a:lnTo>
                  <a:lnTo>
                    <a:pt x="2340" y="5308"/>
                  </a:lnTo>
                  <a:lnTo>
                    <a:pt x="2443" y="5285"/>
                  </a:lnTo>
                  <a:lnTo>
                    <a:pt x="2557" y="5251"/>
                  </a:lnTo>
                  <a:lnTo>
                    <a:pt x="2660" y="5217"/>
                  </a:lnTo>
                  <a:lnTo>
                    <a:pt x="2763" y="5171"/>
                  </a:lnTo>
                  <a:lnTo>
                    <a:pt x="2865" y="5125"/>
                  </a:lnTo>
                  <a:lnTo>
                    <a:pt x="2957" y="5068"/>
                  </a:lnTo>
                  <a:lnTo>
                    <a:pt x="3048" y="5011"/>
                  </a:lnTo>
                  <a:lnTo>
                    <a:pt x="3139" y="4943"/>
                  </a:lnTo>
                  <a:lnTo>
                    <a:pt x="3231" y="4863"/>
                  </a:lnTo>
                  <a:lnTo>
                    <a:pt x="3402" y="4692"/>
                  </a:lnTo>
                  <a:lnTo>
                    <a:pt x="3550" y="4498"/>
                  </a:lnTo>
                  <a:lnTo>
                    <a:pt x="3676" y="4315"/>
                  </a:lnTo>
                  <a:lnTo>
                    <a:pt x="3778" y="4121"/>
                  </a:lnTo>
                  <a:lnTo>
                    <a:pt x="3858" y="3916"/>
                  </a:lnTo>
                  <a:lnTo>
                    <a:pt x="3938" y="3699"/>
                  </a:lnTo>
                  <a:lnTo>
                    <a:pt x="3995" y="3482"/>
                  </a:lnTo>
                  <a:lnTo>
                    <a:pt x="4029" y="3242"/>
                  </a:lnTo>
                  <a:lnTo>
                    <a:pt x="4052" y="3003"/>
                  </a:lnTo>
                  <a:lnTo>
                    <a:pt x="4064" y="2751"/>
                  </a:lnTo>
                  <a:lnTo>
                    <a:pt x="4052" y="2546"/>
                  </a:lnTo>
                  <a:lnTo>
                    <a:pt x="4041" y="2341"/>
                  </a:lnTo>
                  <a:lnTo>
                    <a:pt x="4018" y="2135"/>
                  </a:lnTo>
                  <a:lnTo>
                    <a:pt x="3984" y="1953"/>
                  </a:lnTo>
                  <a:lnTo>
                    <a:pt x="3938" y="1770"/>
                  </a:lnTo>
                  <a:lnTo>
                    <a:pt x="3881" y="1587"/>
                  </a:lnTo>
                  <a:lnTo>
                    <a:pt x="3813" y="1428"/>
                  </a:lnTo>
                  <a:lnTo>
                    <a:pt x="3744" y="1268"/>
                  </a:lnTo>
                  <a:lnTo>
                    <a:pt x="3664" y="1119"/>
                  </a:lnTo>
                  <a:lnTo>
                    <a:pt x="3562" y="971"/>
                  </a:lnTo>
                  <a:lnTo>
                    <a:pt x="3459" y="834"/>
                  </a:lnTo>
                  <a:lnTo>
                    <a:pt x="3345" y="709"/>
                  </a:lnTo>
                  <a:lnTo>
                    <a:pt x="3219" y="583"/>
                  </a:lnTo>
                  <a:lnTo>
                    <a:pt x="3082" y="469"/>
                  </a:lnTo>
                  <a:lnTo>
                    <a:pt x="2945" y="366"/>
                  </a:lnTo>
                  <a:lnTo>
                    <a:pt x="2785" y="263"/>
                  </a:lnTo>
                  <a:lnTo>
                    <a:pt x="2580" y="149"/>
                  </a:lnTo>
                  <a:lnTo>
                    <a:pt x="2386" y="69"/>
                  </a:lnTo>
                  <a:lnTo>
                    <a:pt x="2203" y="24"/>
                  </a:lnTo>
                  <a:lnTo>
                    <a:pt x="2123" y="12"/>
                  </a:lnTo>
                  <a:lnTo>
                    <a:pt x="20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8"/>
            <p:cNvSpPr/>
            <p:nvPr/>
          </p:nvSpPr>
          <p:spPr>
            <a:xfrm>
              <a:off x="2866500" y="2898975"/>
              <a:ext cx="101325" cy="133275"/>
            </a:xfrm>
            <a:custGeom>
              <a:rect b="b" l="l" r="r" t="t"/>
              <a:pathLst>
                <a:path extrusionOk="0" h="5331" w="4053">
                  <a:moveTo>
                    <a:pt x="2318" y="994"/>
                  </a:moveTo>
                  <a:lnTo>
                    <a:pt x="2409" y="1017"/>
                  </a:lnTo>
                  <a:lnTo>
                    <a:pt x="2500" y="1051"/>
                  </a:lnTo>
                  <a:lnTo>
                    <a:pt x="2580" y="1097"/>
                  </a:lnTo>
                  <a:lnTo>
                    <a:pt x="2660" y="1165"/>
                  </a:lnTo>
                  <a:lnTo>
                    <a:pt x="2728" y="1234"/>
                  </a:lnTo>
                  <a:lnTo>
                    <a:pt x="2785" y="1325"/>
                  </a:lnTo>
                  <a:lnTo>
                    <a:pt x="2843" y="1428"/>
                  </a:lnTo>
                  <a:lnTo>
                    <a:pt x="2888" y="1542"/>
                  </a:lnTo>
                  <a:lnTo>
                    <a:pt x="2934" y="1667"/>
                  </a:lnTo>
                  <a:lnTo>
                    <a:pt x="2968" y="1816"/>
                  </a:lnTo>
                  <a:lnTo>
                    <a:pt x="3002" y="1964"/>
                  </a:lnTo>
                  <a:lnTo>
                    <a:pt x="3025" y="2135"/>
                  </a:lnTo>
                  <a:lnTo>
                    <a:pt x="3037" y="2318"/>
                  </a:lnTo>
                  <a:lnTo>
                    <a:pt x="3048" y="2523"/>
                  </a:lnTo>
                  <a:lnTo>
                    <a:pt x="3048" y="2729"/>
                  </a:lnTo>
                  <a:lnTo>
                    <a:pt x="3048" y="2900"/>
                  </a:lnTo>
                  <a:lnTo>
                    <a:pt x="3037" y="3048"/>
                  </a:lnTo>
                  <a:lnTo>
                    <a:pt x="3025" y="3208"/>
                  </a:lnTo>
                  <a:lnTo>
                    <a:pt x="3002" y="3356"/>
                  </a:lnTo>
                  <a:lnTo>
                    <a:pt x="2968" y="3493"/>
                  </a:lnTo>
                  <a:lnTo>
                    <a:pt x="2934" y="3630"/>
                  </a:lnTo>
                  <a:lnTo>
                    <a:pt x="2888" y="3756"/>
                  </a:lnTo>
                  <a:lnTo>
                    <a:pt x="2831" y="3881"/>
                  </a:lnTo>
                  <a:lnTo>
                    <a:pt x="2763" y="4030"/>
                  </a:lnTo>
                  <a:lnTo>
                    <a:pt x="2671" y="4155"/>
                  </a:lnTo>
                  <a:lnTo>
                    <a:pt x="2580" y="4258"/>
                  </a:lnTo>
                  <a:lnTo>
                    <a:pt x="2477" y="4349"/>
                  </a:lnTo>
                  <a:lnTo>
                    <a:pt x="2363" y="4418"/>
                  </a:lnTo>
                  <a:lnTo>
                    <a:pt x="2249" y="4463"/>
                  </a:lnTo>
                  <a:lnTo>
                    <a:pt x="2112" y="4498"/>
                  </a:lnTo>
                  <a:lnTo>
                    <a:pt x="1861" y="4498"/>
                  </a:lnTo>
                  <a:lnTo>
                    <a:pt x="1758" y="4475"/>
                  </a:lnTo>
                  <a:lnTo>
                    <a:pt x="1667" y="4452"/>
                  </a:lnTo>
                  <a:lnTo>
                    <a:pt x="1576" y="4406"/>
                  </a:lnTo>
                  <a:lnTo>
                    <a:pt x="1496" y="4361"/>
                  </a:lnTo>
                  <a:lnTo>
                    <a:pt x="1427" y="4292"/>
                  </a:lnTo>
                  <a:lnTo>
                    <a:pt x="1359" y="4212"/>
                  </a:lnTo>
                  <a:lnTo>
                    <a:pt x="1302" y="4121"/>
                  </a:lnTo>
                  <a:lnTo>
                    <a:pt x="1245" y="4030"/>
                  </a:lnTo>
                  <a:lnTo>
                    <a:pt x="1199" y="3916"/>
                  </a:lnTo>
                  <a:lnTo>
                    <a:pt x="1165" y="3790"/>
                  </a:lnTo>
                  <a:lnTo>
                    <a:pt x="1131" y="3653"/>
                  </a:lnTo>
                  <a:lnTo>
                    <a:pt x="1108" y="3505"/>
                  </a:lnTo>
                  <a:lnTo>
                    <a:pt x="1085" y="3345"/>
                  </a:lnTo>
                  <a:lnTo>
                    <a:pt x="1073" y="3174"/>
                  </a:lnTo>
                  <a:lnTo>
                    <a:pt x="1073" y="2991"/>
                  </a:lnTo>
                  <a:lnTo>
                    <a:pt x="1073" y="2820"/>
                  </a:lnTo>
                  <a:lnTo>
                    <a:pt x="1085" y="2649"/>
                  </a:lnTo>
                  <a:lnTo>
                    <a:pt x="1108" y="2489"/>
                  </a:lnTo>
                  <a:lnTo>
                    <a:pt x="1131" y="2329"/>
                  </a:lnTo>
                  <a:lnTo>
                    <a:pt x="1165" y="2169"/>
                  </a:lnTo>
                  <a:lnTo>
                    <a:pt x="1199" y="2021"/>
                  </a:lnTo>
                  <a:lnTo>
                    <a:pt x="1245" y="1873"/>
                  </a:lnTo>
                  <a:lnTo>
                    <a:pt x="1302" y="1724"/>
                  </a:lnTo>
                  <a:lnTo>
                    <a:pt x="1382" y="1553"/>
                  </a:lnTo>
                  <a:lnTo>
                    <a:pt x="1473" y="1405"/>
                  </a:lnTo>
                  <a:lnTo>
                    <a:pt x="1576" y="1279"/>
                  </a:lnTo>
                  <a:lnTo>
                    <a:pt x="1678" y="1176"/>
                  </a:lnTo>
                  <a:lnTo>
                    <a:pt x="1804" y="1097"/>
                  </a:lnTo>
                  <a:lnTo>
                    <a:pt x="1929" y="1040"/>
                  </a:lnTo>
                  <a:lnTo>
                    <a:pt x="2066" y="1005"/>
                  </a:lnTo>
                  <a:lnTo>
                    <a:pt x="2215" y="994"/>
                  </a:lnTo>
                  <a:close/>
                  <a:moveTo>
                    <a:pt x="2044" y="1"/>
                  </a:moveTo>
                  <a:lnTo>
                    <a:pt x="1929" y="12"/>
                  </a:lnTo>
                  <a:lnTo>
                    <a:pt x="1815" y="24"/>
                  </a:lnTo>
                  <a:lnTo>
                    <a:pt x="1701" y="35"/>
                  </a:lnTo>
                  <a:lnTo>
                    <a:pt x="1587" y="69"/>
                  </a:lnTo>
                  <a:lnTo>
                    <a:pt x="1484" y="104"/>
                  </a:lnTo>
                  <a:lnTo>
                    <a:pt x="1382" y="149"/>
                  </a:lnTo>
                  <a:lnTo>
                    <a:pt x="1279" y="206"/>
                  </a:lnTo>
                  <a:lnTo>
                    <a:pt x="1188" y="275"/>
                  </a:lnTo>
                  <a:lnTo>
                    <a:pt x="1096" y="343"/>
                  </a:lnTo>
                  <a:lnTo>
                    <a:pt x="1005" y="423"/>
                  </a:lnTo>
                  <a:lnTo>
                    <a:pt x="914" y="515"/>
                  </a:lnTo>
                  <a:lnTo>
                    <a:pt x="822" y="606"/>
                  </a:lnTo>
                  <a:lnTo>
                    <a:pt x="742" y="720"/>
                  </a:lnTo>
                  <a:lnTo>
                    <a:pt x="663" y="834"/>
                  </a:lnTo>
                  <a:lnTo>
                    <a:pt x="503" y="1085"/>
                  </a:lnTo>
                  <a:lnTo>
                    <a:pt x="389" y="1313"/>
                  </a:lnTo>
                  <a:lnTo>
                    <a:pt x="286" y="1542"/>
                  </a:lnTo>
                  <a:lnTo>
                    <a:pt x="195" y="1781"/>
                  </a:lnTo>
                  <a:lnTo>
                    <a:pt x="126" y="2021"/>
                  </a:lnTo>
                  <a:lnTo>
                    <a:pt x="69" y="2261"/>
                  </a:lnTo>
                  <a:lnTo>
                    <a:pt x="23" y="2512"/>
                  </a:lnTo>
                  <a:lnTo>
                    <a:pt x="1" y="2763"/>
                  </a:lnTo>
                  <a:lnTo>
                    <a:pt x="1" y="3014"/>
                  </a:lnTo>
                  <a:lnTo>
                    <a:pt x="1" y="3265"/>
                  </a:lnTo>
                  <a:lnTo>
                    <a:pt x="23" y="3505"/>
                  </a:lnTo>
                  <a:lnTo>
                    <a:pt x="58" y="3733"/>
                  </a:lnTo>
                  <a:lnTo>
                    <a:pt x="115" y="3938"/>
                  </a:lnTo>
                  <a:lnTo>
                    <a:pt x="172" y="4132"/>
                  </a:lnTo>
                  <a:lnTo>
                    <a:pt x="263" y="4326"/>
                  </a:lnTo>
                  <a:lnTo>
                    <a:pt x="354" y="4498"/>
                  </a:lnTo>
                  <a:lnTo>
                    <a:pt x="457" y="4646"/>
                  </a:lnTo>
                  <a:lnTo>
                    <a:pt x="594" y="4806"/>
                  </a:lnTo>
                  <a:lnTo>
                    <a:pt x="742" y="4954"/>
                  </a:lnTo>
                  <a:lnTo>
                    <a:pt x="914" y="5068"/>
                  </a:lnTo>
                  <a:lnTo>
                    <a:pt x="1096" y="5160"/>
                  </a:lnTo>
                  <a:lnTo>
                    <a:pt x="1290" y="5240"/>
                  </a:lnTo>
                  <a:lnTo>
                    <a:pt x="1507" y="5285"/>
                  </a:lnTo>
                  <a:lnTo>
                    <a:pt x="1735" y="5319"/>
                  </a:lnTo>
                  <a:lnTo>
                    <a:pt x="1975" y="5331"/>
                  </a:lnTo>
                  <a:lnTo>
                    <a:pt x="2215" y="5319"/>
                  </a:lnTo>
                  <a:lnTo>
                    <a:pt x="2329" y="5308"/>
                  </a:lnTo>
                  <a:lnTo>
                    <a:pt x="2432" y="5285"/>
                  </a:lnTo>
                  <a:lnTo>
                    <a:pt x="2546" y="5251"/>
                  </a:lnTo>
                  <a:lnTo>
                    <a:pt x="2648" y="5217"/>
                  </a:lnTo>
                  <a:lnTo>
                    <a:pt x="2751" y="5171"/>
                  </a:lnTo>
                  <a:lnTo>
                    <a:pt x="2854" y="5125"/>
                  </a:lnTo>
                  <a:lnTo>
                    <a:pt x="2945" y="5068"/>
                  </a:lnTo>
                  <a:lnTo>
                    <a:pt x="3048" y="5011"/>
                  </a:lnTo>
                  <a:lnTo>
                    <a:pt x="3139" y="4943"/>
                  </a:lnTo>
                  <a:lnTo>
                    <a:pt x="3219" y="4863"/>
                  </a:lnTo>
                  <a:lnTo>
                    <a:pt x="3390" y="4692"/>
                  </a:lnTo>
                  <a:lnTo>
                    <a:pt x="3539" y="4498"/>
                  </a:lnTo>
                  <a:lnTo>
                    <a:pt x="3664" y="4315"/>
                  </a:lnTo>
                  <a:lnTo>
                    <a:pt x="3767" y="4121"/>
                  </a:lnTo>
                  <a:lnTo>
                    <a:pt x="3858" y="3916"/>
                  </a:lnTo>
                  <a:lnTo>
                    <a:pt x="3927" y="3699"/>
                  </a:lnTo>
                  <a:lnTo>
                    <a:pt x="3984" y="3482"/>
                  </a:lnTo>
                  <a:lnTo>
                    <a:pt x="4018" y="3242"/>
                  </a:lnTo>
                  <a:lnTo>
                    <a:pt x="4041" y="3003"/>
                  </a:lnTo>
                  <a:lnTo>
                    <a:pt x="4052" y="2751"/>
                  </a:lnTo>
                  <a:lnTo>
                    <a:pt x="4052" y="2546"/>
                  </a:lnTo>
                  <a:lnTo>
                    <a:pt x="4029" y="2341"/>
                  </a:lnTo>
                  <a:lnTo>
                    <a:pt x="4007" y="2135"/>
                  </a:lnTo>
                  <a:lnTo>
                    <a:pt x="3972" y="1953"/>
                  </a:lnTo>
                  <a:lnTo>
                    <a:pt x="3927" y="1770"/>
                  </a:lnTo>
                  <a:lnTo>
                    <a:pt x="3870" y="1587"/>
                  </a:lnTo>
                  <a:lnTo>
                    <a:pt x="3813" y="1428"/>
                  </a:lnTo>
                  <a:lnTo>
                    <a:pt x="3733" y="1268"/>
                  </a:lnTo>
                  <a:lnTo>
                    <a:pt x="3653" y="1119"/>
                  </a:lnTo>
                  <a:lnTo>
                    <a:pt x="3550" y="971"/>
                  </a:lnTo>
                  <a:lnTo>
                    <a:pt x="3447" y="834"/>
                  </a:lnTo>
                  <a:lnTo>
                    <a:pt x="3333" y="709"/>
                  </a:lnTo>
                  <a:lnTo>
                    <a:pt x="3208" y="583"/>
                  </a:lnTo>
                  <a:lnTo>
                    <a:pt x="3082" y="469"/>
                  </a:lnTo>
                  <a:lnTo>
                    <a:pt x="2934" y="366"/>
                  </a:lnTo>
                  <a:lnTo>
                    <a:pt x="2774" y="263"/>
                  </a:lnTo>
                  <a:lnTo>
                    <a:pt x="2569" y="149"/>
                  </a:lnTo>
                  <a:lnTo>
                    <a:pt x="2375" y="69"/>
                  </a:lnTo>
                  <a:lnTo>
                    <a:pt x="2203" y="24"/>
                  </a:lnTo>
                  <a:lnTo>
                    <a:pt x="2112" y="12"/>
                  </a:lnTo>
                  <a:lnTo>
                    <a:pt x="204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8"/>
            <p:cNvSpPr/>
            <p:nvPr/>
          </p:nvSpPr>
          <p:spPr>
            <a:xfrm>
              <a:off x="2982925" y="2832800"/>
              <a:ext cx="101300" cy="198900"/>
            </a:xfrm>
            <a:custGeom>
              <a:rect b="b" l="l" r="r" t="t"/>
              <a:pathLst>
                <a:path extrusionOk="0" h="7956" w="4052">
                  <a:moveTo>
                    <a:pt x="2089" y="3492"/>
                  </a:moveTo>
                  <a:lnTo>
                    <a:pt x="2169" y="3515"/>
                  </a:lnTo>
                  <a:lnTo>
                    <a:pt x="2237" y="3550"/>
                  </a:lnTo>
                  <a:lnTo>
                    <a:pt x="2317" y="3584"/>
                  </a:lnTo>
                  <a:lnTo>
                    <a:pt x="2386" y="3641"/>
                  </a:lnTo>
                  <a:lnTo>
                    <a:pt x="2454" y="3709"/>
                  </a:lnTo>
                  <a:lnTo>
                    <a:pt x="2511" y="3789"/>
                  </a:lnTo>
                  <a:lnTo>
                    <a:pt x="2568" y="3881"/>
                  </a:lnTo>
                  <a:lnTo>
                    <a:pt x="2637" y="4040"/>
                  </a:lnTo>
                  <a:lnTo>
                    <a:pt x="2694" y="4212"/>
                  </a:lnTo>
                  <a:lnTo>
                    <a:pt x="2728" y="4394"/>
                  </a:lnTo>
                  <a:lnTo>
                    <a:pt x="2739" y="4577"/>
                  </a:lnTo>
                  <a:lnTo>
                    <a:pt x="2728" y="4988"/>
                  </a:lnTo>
                  <a:lnTo>
                    <a:pt x="2694" y="5364"/>
                  </a:lnTo>
                  <a:lnTo>
                    <a:pt x="2659" y="5547"/>
                  </a:lnTo>
                  <a:lnTo>
                    <a:pt x="2625" y="5718"/>
                  </a:lnTo>
                  <a:lnTo>
                    <a:pt x="2591" y="5889"/>
                  </a:lnTo>
                  <a:lnTo>
                    <a:pt x="2545" y="6049"/>
                  </a:lnTo>
                  <a:lnTo>
                    <a:pt x="2465" y="6266"/>
                  </a:lnTo>
                  <a:lnTo>
                    <a:pt x="2374" y="6460"/>
                  </a:lnTo>
                  <a:lnTo>
                    <a:pt x="2283" y="6620"/>
                  </a:lnTo>
                  <a:lnTo>
                    <a:pt x="2169" y="6757"/>
                  </a:lnTo>
                  <a:lnTo>
                    <a:pt x="2112" y="6814"/>
                  </a:lnTo>
                  <a:lnTo>
                    <a:pt x="2055" y="6859"/>
                  </a:lnTo>
                  <a:lnTo>
                    <a:pt x="1986" y="6894"/>
                  </a:lnTo>
                  <a:lnTo>
                    <a:pt x="1918" y="6928"/>
                  </a:lnTo>
                  <a:lnTo>
                    <a:pt x="1849" y="6962"/>
                  </a:lnTo>
                  <a:lnTo>
                    <a:pt x="1781" y="6973"/>
                  </a:lnTo>
                  <a:lnTo>
                    <a:pt x="1701" y="6985"/>
                  </a:lnTo>
                  <a:lnTo>
                    <a:pt x="1621" y="6996"/>
                  </a:lnTo>
                  <a:lnTo>
                    <a:pt x="1552" y="6985"/>
                  </a:lnTo>
                  <a:lnTo>
                    <a:pt x="1484" y="6973"/>
                  </a:lnTo>
                  <a:lnTo>
                    <a:pt x="1415" y="6951"/>
                  </a:lnTo>
                  <a:lnTo>
                    <a:pt x="1358" y="6928"/>
                  </a:lnTo>
                  <a:lnTo>
                    <a:pt x="1301" y="6882"/>
                  </a:lnTo>
                  <a:lnTo>
                    <a:pt x="1244" y="6837"/>
                  </a:lnTo>
                  <a:lnTo>
                    <a:pt x="1199" y="6791"/>
                  </a:lnTo>
                  <a:lnTo>
                    <a:pt x="1164" y="6722"/>
                  </a:lnTo>
                  <a:lnTo>
                    <a:pt x="1130" y="6654"/>
                  </a:lnTo>
                  <a:lnTo>
                    <a:pt x="1096" y="6574"/>
                  </a:lnTo>
                  <a:lnTo>
                    <a:pt x="1050" y="6391"/>
                  </a:lnTo>
                  <a:lnTo>
                    <a:pt x="1016" y="6186"/>
                  </a:lnTo>
                  <a:lnTo>
                    <a:pt x="1005" y="5935"/>
                  </a:lnTo>
                  <a:lnTo>
                    <a:pt x="1027" y="5581"/>
                  </a:lnTo>
                  <a:lnTo>
                    <a:pt x="1062" y="5227"/>
                  </a:lnTo>
                  <a:lnTo>
                    <a:pt x="1119" y="4862"/>
                  </a:lnTo>
                  <a:lnTo>
                    <a:pt x="1210" y="4497"/>
                  </a:lnTo>
                  <a:lnTo>
                    <a:pt x="1290" y="4269"/>
                  </a:lnTo>
                  <a:lnTo>
                    <a:pt x="1370" y="4063"/>
                  </a:lnTo>
                  <a:lnTo>
                    <a:pt x="1450" y="3881"/>
                  </a:lnTo>
                  <a:lnTo>
                    <a:pt x="1541" y="3744"/>
                  </a:lnTo>
                  <a:lnTo>
                    <a:pt x="1644" y="3629"/>
                  </a:lnTo>
                  <a:lnTo>
                    <a:pt x="1701" y="3584"/>
                  </a:lnTo>
                  <a:lnTo>
                    <a:pt x="1758" y="3550"/>
                  </a:lnTo>
                  <a:lnTo>
                    <a:pt x="1815" y="3527"/>
                  </a:lnTo>
                  <a:lnTo>
                    <a:pt x="1872" y="3504"/>
                  </a:lnTo>
                  <a:lnTo>
                    <a:pt x="1929" y="3492"/>
                  </a:lnTo>
                  <a:close/>
                  <a:moveTo>
                    <a:pt x="3082" y="0"/>
                  </a:moveTo>
                  <a:lnTo>
                    <a:pt x="3025" y="11"/>
                  </a:lnTo>
                  <a:lnTo>
                    <a:pt x="2968" y="34"/>
                  </a:lnTo>
                  <a:lnTo>
                    <a:pt x="2922" y="57"/>
                  </a:lnTo>
                  <a:lnTo>
                    <a:pt x="2888" y="80"/>
                  </a:lnTo>
                  <a:lnTo>
                    <a:pt x="2865" y="114"/>
                  </a:lnTo>
                  <a:lnTo>
                    <a:pt x="2853" y="160"/>
                  </a:lnTo>
                  <a:lnTo>
                    <a:pt x="2853" y="206"/>
                  </a:lnTo>
                  <a:lnTo>
                    <a:pt x="2842" y="1198"/>
                  </a:lnTo>
                  <a:lnTo>
                    <a:pt x="2831" y="1986"/>
                  </a:lnTo>
                  <a:lnTo>
                    <a:pt x="2819" y="2568"/>
                  </a:lnTo>
                  <a:lnTo>
                    <a:pt x="2796" y="2933"/>
                  </a:lnTo>
                  <a:lnTo>
                    <a:pt x="2659" y="2831"/>
                  </a:lnTo>
                  <a:lnTo>
                    <a:pt x="2534" y="2739"/>
                  </a:lnTo>
                  <a:lnTo>
                    <a:pt x="2408" y="2659"/>
                  </a:lnTo>
                  <a:lnTo>
                    <a:pt x="2271" y="2602"/>
                  </a:lnTo>
                  <a:lnTo>
                    <a:pt x="2146" y="2557"/>
                  </a:lnTo>
                  <a:lnTo>
                    <a:pt x="2020" y="2522"/>
                  </a:lnTo>
                  <a:lnTo>
                    <a:pt x="1895" y="2500"/>
                  </a:lnTo>
                  <a:lnTo>
                    <a:pt x="1769" y="2488"/>
                  </a:lnTo>
                  <a:lnTo>
                    <a:pt x="1667" y="2500"/>
                  </a:lnTo>
                  <a:lnTo>
                    <a:pt x="1564" y="2511"/>
                  </a:lnTo>
                  <a:lnTo>
                    <a:pt x="1461" y="2534"/>
                  </a:lnTo>
                  <a:lnTo>
                    <a:pt x="1370" y="2568"/>
                  </a:lnTo>
                  <a:lnTo>
                    <a:pt x="1278" y="2614"/>
                  </a:lnTo>
                  <a:lnTo>
                    <a:pt x="1187" y="2671"/>
                  </a:lnTo>
                  <a:lnTo>
                    <a:pt x="1096" y="2739"/>
                  </a:lnTo>
                  <a:lnTo>
                    <a:pt x="1005" y="2819"/>
                  </a:lnTo>
                  <a:lnTo>
                    <a:pt x="925" y="2899"/>
                  </a:lnTo>
                  <a:lnTo>
                    <a:pt x="845" y="3002"/>
                  </a:lnTo>
                  <a:lnTo>
                    <a:pt x="765" y="3104"/>
                  </a:lnTo>
                  <a:lnTo>
                    <a:pt x="685" y="3230"/>
                  </a:lnTo>
                  <a:lnTo>
                    <a:pt x="617" y="3356"/>
                  </a:lnTo>
                  <a:lnTo>
                    <a:pt x="548" y="3492"/>
                  </a:lnTo>
                  <a:lnTo>
                    <a:pt x="411" y="3801"/>
                  </a:lnTo>
                  <a:lnTo>
                    <a:pt x="308" y="4052"/>
                  </a:lnTo>
                  <a:lnTo>
                    <a:pt x="228" y="4314"/>
                  </a:lnTo>
                  <a:lnTo>
                    <a:pt x="160" y="4565"/>
                  </a:lnTo>
                  <a:lnTo>
                    <a:pt x="103" y="4828"/>
                  </a:lnTo>
                  <a:lnTo>
                    <a:pt x="57" y="5079"/>
                  </a:lnTo>
                  <a:lnTo>
                    <a:pt x="23" y="5330"/>
                  </a:lnTo>
                  <a:lnTo>
                    <a:pt x="0" y="5581"/>
                  </a:lnTo>
                  <a:lnTo>
                    <a:pt x="0" y="5832"/>
                  </a:lnTo>
                  <a:lnTo>
                    <a:pt x="0" y="6038"/>
                  </a:lnTo>
                  <a:lnTo>
                    <a:pt x="23" y="6232"/>
                  </a:lnTo>
                  <a:lnTo>
                    <a:pt x="57" y="6426"/>
                  </a:lnTo>
                  <a:lnTo>
                    <a:pt x="103" y="6597"/>
                  </a:lnTo>
                  <a:lnTo>
                    <a:pt x="160" y="6768"/>
                  </a:lnTo>
                  <a:lnTo>
                    <a:pt x="240" y="6928"/>
                  </a:lnTo>
                  <a:lnTo>
                    <a:pt x="320" y="7076"/>
                  </a:lnTo>
                  <a:lnTo>
                    <a:pt x="422" y="7202"/>
                  </a:lnTo>
                  <a:lnTo>
                    <a:pt x="537" y="7339"/>
                  </a:lnTo>
                  <a:lnTo>
                    <a:pt x="674" y="7464"/>
                  </a:lnTo>
                  <a:lnTo>
                    <a:pt x="811" y="7556"/>
                  </a:lnTo>
                  <a:lnTo>
                    <a:pt x="970" y="7647"/>
                  </a:lnTo>
                  <a:lnTo>
                    <a:pt x="1130" y="7704"/>
                  </a:lnTo>
                  <a:lnTo>
                    <a:pt x="1313" y="7750"/>
                  </a:lnTo>
                  <a:lnTo>
                    <a:pt x="1495" y="7772"/>
                  </a:lnTo>
                  <a:lnTo>
                    <a:pt x="1701" y="7784"/>
                  </a:lnTo>
                  <a:lnTo>
                    <a:pt x="1838" y="7784"/>
                  </a:lnTo>
                  <a:lnTo>
                    <a:pt x="1975" y="7761"/>
                  </a:lnTo>
                  <a:lnTo>
                    <a:pt x="2112" y="7715"/>
                  </a:lnTo>
                  <a:lnTo>
                    <a:pt x="2249" y="7658"/>
                  </a:lnTo>
                  <a:lnTo>
                    <a:pt x="2386" y="7590"/>
                  </a:lnTo>
                  <a:lnTo>
                    <a:pt x="2522" y="7510"/>
                  </a:lnTo>
                  <a:lnTo>
                    <a:pt x="2659" y="7407"/>
                  </a:lnTo>
                  <a:lnTo>
                    <a:pt x="2796" y="7293"/>
                  </a:lnTo>
                  <a:lnTo>
                    <a:pt x="2819" y="7430"/>
                  </a:lnTo>
                  <a:lnTo>
                    <a:pt x="2865" y="7544"/>
                  </a:lnTo>
                  <a:lnTo>
                    <a:pt x="2933" y="7658"/>
                  </a:lnTo>
                  <a:lnTo>
                    <a:pt x="3025" y="7761"/>
                  </a:lnTo>
                  <a:lnTo>
                    <a:pt x="3127" y="7841"/>
                  </a:lnTo>
                  <a:lnTo>
                    <a:pt x="3242" y="7909"/>
                  </a:lnTo>
                  <a:lnTo>
                    <a:pt x="3356" y="7944"/>
                  </a:lnTo>
                  <a:lnTo>
                    <a:pt x="3481" y="7955"/>
                  </a:lnTo>
                  <a:lnTo>
                    <a:pt x="3550" y="7955"/>
                  </a:lnTo>
                  <a:lnTo>
                    <a:pt x="3607" y="7932"/>
                  </a:lnTo>
                  <a:lnTo>
                    <a:pt x="3664" y="7909"/>
                  </a:lnTo>
                  <a:lnTo>
                    <a:pt x="3721" y="7875"/>
                  </a:lnTo>
                  <a:lnTo>
                    <a:pt x="3778" y="7829"/>
                  </a:lnTo>
                  <a:lnTo>
                    <a:pt x="3824" y="7772"/>
                  </a:lnTo>
                  <a:lnTo>
                    <a:pt x="3881" y="7715"/>
                  </a:lnTo>
                  <a:lnTo>
                    <a:pt x="3926" y="7635"/>
                  </a:lnTo>
                  <a:lnTo>
                    <a:pt x="3869" y="7498"/>
                  </a:lnTo>
                  <a:lnTo>
                    <a:pt x="3824" y="7327"/>
                  </a:lnTo>
                  <a:lnTo>
                    <a:pt x="3789" y="7156"/>
                  </a:lnTo>
                  <a:lnTo>
                    <a:pt x="3755" y="6962"/>
                  </a:lnTo>
                  <a:lnTo>
                    <a:pt x="3721" y="6745"/>
                  </a:lnTo>
                  <a:lnTo>
                    <a:pt x="3709" y="6517"/>
                  </a:lnTo>
                  <a:lnTo>
                    <a:pt x="3698" y="6266"/>
                  </a:lnTo>
                  <a:lnTo>
                    <a:pt x="3687" y="6003"/>
                  </a:lnTo>
                  <a:lnTo>
                    <a:pt x="3709" y="5433"/>
                  </a:lnTo>
                  <a:lnTo>
                    <a:pt x="3767" y="4097"/>
                  </a:lnTo>
                  <a:lnTo>
                    <a:pt x="3824" y="2705"/>
                  </a:lnTo>
                  <a:lnTo>
                    <a:pt x="3869" y="2009"/>
                  </a:lnTo>
                  <a:lnTo>
                    <a:pt x="3983" y="1381"/>
                  </a:lnTo>
                  <a:lnTo>
                    <a:pt x="4040" y="1016"/>
                  </a:lnTo>
                  <a:lnTo>
                    <a:pt x="4052" y="867"/>
                  </a:lnTo>
                  <a:lnTo>
                    <a:pt x="4052" y="731"/>
                  </a:lnTo>
                  <a:lnTo>
                    <a:pt x="4052" y="639"/>
                  </a:lnTo>
                  <a:lnTo>
                    <a:pt x="4040" y="559"/>
                  </a:lnTo>
                  <a:lnTo>
                    <a:pt x="4018" y="479"/>
                  </a:lnTo>
                  <a:lnTo>
                    <a:pt x="3983" y="411"/>
                  </a:lnTo>
                  <a:lnTo>
                    <a:pt x="3949" y="342"/>
                  </a:lnTo>
                  <a:lnTo>
                    <a:pt x="3903" y="285"/>
                  </a:lnTo>
                  <a:lnTo>
                    <a:pt x="3846" y="228"/>
                  </a:lnTo>
                  <a:lnTo>
                    <a:pt x="3789" y="183"/>
                  </a:lnTo>
                  <a:lnTo>
                    <a:pt x="3652" y="103"/>
                  </a:lnTo>
                  <a:lnTo>
                    <a:pt x="3493" y="46"/>
                  </a:lnTo>
                  <a:lnTo>
                    <a:pt x="3333" y="11"/>
                  </a:lnTo>
                  <a:lnTo>
                    <a:pt x="31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8"/>
            <p:cNvSpPr/>
            <p:nvPr/>
          </p:nvSpPr>
          <p:spPr>
            <a:xfrm>
              <a:off x="3103600" y="2827650"/>
              <a:ext cx="32275" cy="200625"/>
            </a:xfrm>
            <a:custGeom>
              <a:rect b="b" l="l" r="r" t="t"/>
              <a:pathLst>
                <a:path extrusionOk="0" h="8025" w="1291">
                  <a:moveTo>
                    <a:pt x="594" y="1"/>
                  </a:moveTo>
                  <a:lnTo>
                    <a:pt x="537" y="12"/>
                  </a:lnTo>
                  <a:lnTo>
                    <a:pt x="469" y="23"/>
                  </a:lnTo>
                  <a:lnTo>
                    <a:pt x="332" y="69"/>
                  </a:lnTo>
                  <a:lnTo>
                    <a:pt x="172" y="149"/>
                  </a:lnTo>
                  <a:lnTo>
                    <a:pt x="1" y="252"/>
                  </a:lnTo>
                  <a:lnTo>
                    <a:pt x="12" y="412"/>
                  </a:lnTo>
                  <a:lnTo>
                    <a:pt x="35" y="640"/>
                  </a:lnTo>
                  <a:lnTo>
                    <a:pt x="58" y="868"/>
                  </a:lnTo>
                  <a:lnTo>
                    <a:pt x="69" y="1039"/>
                  </a:lnTo>
                  <a:lnTo>
                    <a:pt x="47" y="3596"/>
                  </a:lnTo>
                  <a:lnTo>
                    <a:pt x="35" y="6152"/>
                  </a:lnTo>
                  <a:lnTo>
                    <a:pt x="47" y="6586"/>
                  </a:lnTo>
                  <a:lnTo>
                    <a:pt x="58" y="6791"/>
                  </a:lnTo>
                  <a:lnTo>
                    <a:pt x="81" y="6974"/>
                  </a:lnTo>
                  <a:lnTo>
                    <a:pt x="104" y="7145"/>
                  </a:lnTo>
                  <a:lnTo>
                    <a:pt x="138" y="7294"/>
                  </a:lnTo>
                  <a:lnTo>
                    <a:pt x="172" y="7431"/>
                  </a:lnTo>
                  <a:lnTo>
                    <a:pt x="218" y="7556"/>
                  </a:lnTo>
                  <a:lnTo>
                    <a:pt x="263" y="7670"/>
                  </a:lnTo>
                  <a:lnTo>
                    <a:pt x="309" y="7762"/>
                  </a:lnTo>
                  <a:lnTo>
                    <a:pt x="378" y="7841"/>
                  </a:lnTo>
                  <a:lnTo>
                    <a:pt x="435" y="7910"/>
                  </a:lnTo>
                  <a:lnTo>
                    <a:pt x="503" y="7956"/>
                  </a:lnTo>
                  <a:lnTo>
                    <a:pt x="583" y="8001"/>
                  </a:lnTo>
                  <a:lnTo>
                    <a:pt x="663" y="8024"/>
                  </a:lnTo>
                  <a:lnTo>
                    <a:pt x="754" y="8024"/>
                  </a:lnTo>
                  <a:lnTo>
                    <a:pt x="857" y="8013"/>
                  </a:lnTo>
                  <a:lnTo>
                    <a:pt x="948" y="7990"/>
                  </a:lnTo>
                  <a:lnTo>
                    <a:pt x="1051" y="7944"/>
                  </a:lnTo>
                  <a:lnTo>
                    <a:pt x="1131" y="7887"/>
                  </a:lnTo>
                  <a:lnTo>
                    <a:pt x="1199" y="7807"/>
                  </a:lnTo>
                  <a:lnTo>
                    <a:pt x="1256" y="7727"/>
                  </a:lnTo>
                  <a:lnTo>
                    <a:pt x="1291" y="7636"/>
                  </a:lnTo>
                  <a:lnTo>
                    <a:pt x="1291" y="7533"/>
                  </a:lnTo>
                  <a:lnTo>
                    <a:pt x="1279" y="7431"/>
                  </a:lnTo>
                  <a:lnTo>
                    <a:pt x="1234" y="7282"/>
                  </a:lnTo>
                  <a:lnTo>
                    <a:pt x="1188" y="7134"/>
                  </a:lnTo>
                  <a:lnTo>
                    <a:pt x="1142" y="6951"/>
                  </a:lnTo>
                  <a:lnTo>
                    <a:pt x="1108" y="6734"/>
                  </a:lnTo>
                  <a:lnTo>
                    <a:pt x="1074" y="6506"/>
                  </a:lnTo>
                  <a:lnTo>
                    <a:pt x="1051" y="6244"/>
                  </a:lnTo>
                  <a:lnTo>
                    <a:pt x="1028" y="5947"/>
                  </a:lnTo>
                  <a:lnTo>
                    <a:pt x="1005" y="5285"/>
                  </a:lnTo>
                  <a:lnTo>
                    <a:pt x="1005" y="3173"/>
                  </a:lnTo>
                  <a:lnTo>
                    <a:pt x="1005" y="2569"/>
                  </a:lnTo>
                  <a:lnTo>
                    <a:pt x="1040" y="2021"/>
                  </a:lnTo>
                  <a:lnTo>
                    <a:pt x="1085" y="1564"/>
                  </a:lnTo>
                  <a:lnTo>
                    <a:pt x="1108" y="1359"/>
                  </a:lnTo>
                  <a:lnTo>
                    <a:pt x="1142" y="1176"/>
                  </a:lnTo>
                  <a:lnTo>
                    <a:pt x="1234" y="879"/>
                  </a:lnTo>
                  <a:lnTo>
                    <a:pt x="1279" y="720"/>
                  </a:lnTo>
                  <a:lnTo>
                    <a:pt x="1291" y="583"/>
                  </a:lnTo>
                  <a:lnTo>
                    <a:pt x="1291" y="526"/>
                  </a:lnTo>
                  <a:lnTo>
                    <a:pt x="1279" y="469"/>
                  </a:lnTo>
                  <a:lnTo>
                    <a:pt x="1268" y="412"/>
                  </a:lnTo>
                  <a:lnTo>
                    <a:pt x="1234" y="354"/>
                  </a:lnTo>
                  <a:lnTo>
                    <a:pt x="1211" y="309"/>
                  </a:lnTo>
                  <a:lnTo>
                    <a:pt x="1165" y="252"/>
                  </a:lnTo>
                  <a:lnTo>
                    <a:pt x="1074" y="172"/>
                  </a:lnTo>
                  <a:lnTo>
                    <a:pt x="948" y="92"/>
                  </a:lnTo>
                  <a:lnTo>
                    <a:pt x="834" y="46"/>
                  </a:lnTo>
                  <a:lnTo>
                    <a:pt x="720" y="12"/>
                  </a:lnTo>
                  <a:lnTo>
                    <a:pt x="59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8"/>
            <p:cNvSpPr/>
            <p:nvPr/>
          </p:nvSpPr>
          <p:spPr>
            <a:xfrm>
              <a:off x="3147825" y="2901275"/>
              <a:ext cx="94775" cy="125850"/>
            </a:xfrm>
            <a:custGeom>
              <a:rect b="b" l="l" r="r" t="t"/>
              <a:pathLst>
                <a:path extrusionOk="0" h="5034" w="3791">
                  <a:moveTo>
                    <a:pt x="2010" y="959"/>
                  </a:moveTo>
                  <a:lnTo>
                    <a:pt x="2078" y="970"/>
                  </a:lnTo>
                  <a:lnTo>
                    <a:pt x="2135" y="993"/>
                  </a:lnTo>
                  <a:lnTo>
                    <a:pt x="2192" y="1016"/>
                  </a:lnTo>
                  <a:lnTo>
                    <a:pt x="2249" y="1050"/>
                  </a:lnTo>
                  <a:lnTo>
                    <a:pt x="2295" y="1096"/>
                  </a:lnTo>
                  <a:lnTo>
                    <a:pt x="2341" y="1153"/>
                  </a:lnTo>
                  <a:lnTo>
                    <a:pt x="2386" y="1210"/>
                  </a:lnTo>
                  <a:lnTo>
                    <a:pt x="2455" y="1347"/>
                  </a:lnTo>
                  <a:lnTo>
                    <a:pt x="2512" y="1473"/>
                  </a:lnTo>
                  <a:lnTo>
                    <a:pt x="2535" y="1609"/>
                  </a:lnTo>
                  <a:lnTo>
                    <a:pt x="2546" y="1746"/>
                  </a:lnTo>
                  <a:lnTo>
                    <a:pt x="2546" y="1838"/>
                  </a:lnTo>
                  <a:lnTo>
                    <a:pt x="2535" y="1918"/>
                  </a:lnTo>
                  <a:lnTo>
                    <a:pt x="2523" y="1986"/>
                  </a:lnTo>
                  <a:lnTo>
                    <a:pt x="2500" y="2055"/>
                  </a:lnTo>
                  <a:lnTo>
                    <a:pt x="2466" y="2112"/>
                  </a:lnTo>
                  <a:lnTo>
                    <a:pt x="2432" y="2169"/>
                  </a:lnTo>
                  <a:lnTo>
                    <a:pt x="2386" y="2226"/>
                  </a:lnTo>
                  <a:lnTo>
                    <a:pt x="2341" y="2271"/>
                  </a:lnTo>
                  <a:lnTo>
                    <a:pt x="2284" y="2317"/>
                  </a:lnTo>
                  <a:lnTo>
                    <a:pt x="2227" y="2351"/>
                  </a:lnTo>
                  <a:lnTo>
                    <a:pt x="2158" y="2374"/>
                  </a:lnTo>
                  <a:lnTo>
                    <a:pt x="2078" y="2397"/>
                  </a:lnTo>
                  <a:lnTo>
                    <a:pt x="1918" y="2431"/>
                  </a:lnTo>
                  <a:lnTo>
                    <a:pt x="1724" y="2443"/>
                  </a:lnTo>
                  <a:lnTo>
                    <a:pt x="1610" y="2431"/>
                  </a:lnTo>
                  <a:lnTo>
                    <a:pt x="1508" y="2408"/>
                  </a:lnTo>
                  <a:lnTo>
                    <a:pt x="1428" y="2363"/>
                  </a:lnTo>
                  <a:lnTo>
                    <a:pt x="1348" y="2306"/>
                  </a:lnTo>
                  <a:lnTo>
                    <a:pt x="1279" y="2237"/>
                  </a:lnTo>
                  <a:lnTo>
                    <a:pt x="1234" y="2157"/>
                  </a:lnTo>
                  <a:lnTo>
                    <a:pt x="1211" y="2055"/>
                  </a:lnTo>
                  <a:lnTo>
                    <a:pt x="1199" y="1952"/>
                  </a:lnTo>
                  <a:lnTo>
                    <a:pt x="1211" y="1769"/>
                  </a:lnTo>
                  <a:lnTo>
                    <a:pt x="1245" y="1598"/>
                  </a:lnTo>
                  <a:lnTo>
                    <a:pt x="1291" y="1438"/>
                  </a:lnTo>
                  <a:lnTo>
                    <a:pt x="1371" y="1290"/>
                  </a:lnTo>
                  <a:lnTo>
                    <a:pt x="1416" y="1210"/>
                  </a:lnTo>
                  <a:lnTo>
                    <a:pt x="1485" y="1142"/>
                  </a:lnTo>
                  <a:lnTo>
                    <a:pt x="1542" y="1084"/>
                  </a:lnTo>
                  <a:lnTo>
                    <a:pt x="1610" y="1039"/>
                  </a:lnTo>
                  <a:lnTo>
                    <a:pt x="1690" y="1005"/>
                  </a:lnTo>
                  <a:lnTo>
                    <a:pt x="1770" y="982"/>
                  </a:lnTo>
                  <a:lnTo>
                    <a:pt x="1861" y="959"/>
                  </a:lnTo>
                  <a:close/>
                  <a:moveTo>
                    <a:pt x="1587" y="0"/>
                  </a:moveTo>
                  <a:lnTo>
                    <a:pt x="1496" y="12"/>
                  </a:lnTo>
                  <a:lnTo>
                    <a:pt x="1416" y="23"/>
                  </a:lnTo>
                  <a:lnTo>
                    <a:pt x="1336" y="46"/>
                  </a:lnTo>
                  <a:lnTo>
                    <a:pt x="1245" y="80"/>
                  </a:lnTo>
                  <a:lnTo>
                    <a:pt x="1165" y="126"/>
                  </a:lnTo>
                  <a:lnTo>
                    <a:pt x="1097" y="171"/>
                  </a:lnTo>
                  <a:lnTo>
                    <a:pt x="1017" y="240"/>
                  </a:lnTo>
                  <a:lnTo>
                    <a:pt x="937" y="308"/>
                  </a:lnTo>
                  <a:lnTo>
                    <a:pt x="868" y="388"/>
                  </a:lnTo>
                  <a:lnTo>
                    <a:pt x="800" y="480"/>
                  </a:lnTo>
                  <a:lnTo>
                    <a:pt x="663" y="696"/>
                  </a:lnTo>
                  <a:lnTo>
                    <a:pt x="526" y="936"/>
                  </a:lnTo>
                  <a:lnTo>
                    <a:pt x="400" y="1233"/>
                  </a:lnTo>
                  <a:lnTo>
                    <a:pt x="309" y="1473"/>
                  </a:lnTo>
                  <a:lnTo>
                    <a:pt x="229" y="1712"/>
                  </a:lnTo>
                  <a:lnTo>
                    <a:pt x="161" y="1952"/>
                  </a:lnTo>
                  <a:lnTo>
                    <a:pt x="104" y="2180"/>
                  </a:lnTo>
                  <a:lnTo>
                    <a:pt x="58" y="2408"/>
                  </a:lnTo>
                  <a:lnTo>
                    <a:pt x="24" y="2625"/>
                  </a:lnTo>
                  <a:lnTo>
                    <a:pt x="12" y="2842"/>
                  </a:lnTo>
                  <a:lnTo>
                    <a:pt x="1" y="3048"/>
                  </a:lnTo>
                  <a:lnTo>
                    <a:pt x="12" y="3287"/>
                  </a:lnTo>
                  <a:lnTo>
                    <a:pt x="35" y="3515"/>
                  </a:lnTo>
                  <a:lnTo>
                    <a:pt x="69" y="3721"/>
                  </a:lnTo>
                  <a:lnTo>
                    <a:pt x="115" y="3915"/>
                  </a:lnTo>
                  <a:lnTo>
                    <a:pt x="172" y="4098"/>
                  </a:lnTo>
                  <a:lnTo>
                    <a:pt x="252" y="4257"/>
                  </a:lnTo>
                  <a:lnTo>
                    <a:pt x="343" y="4406"/>
                  </a:lnTo>
                  <a:lnTo>
                    <a:pt x="446" y="4543"/>
                  </a:lnTo>
                  <a:lnTo>
                    <a:pt x="560" y="4657"/>
                  </a:lnTo>
                  <a:lnTo>
                    <a:pt x="686" y="4759"/>
                  </a:lnTo>
                  <a:lnTo>
                    <a:pt x="834" y="4839"/>
                  </a:lnTo>
                  <a:lnTo>
                    <a:pt x="994" y="4908"/>
                  </a:lnTo>
                  <a:lnTo>
                    <a:pt x="1154" y="4965"/>
                  </a:lnTo>
                  <a:lnTo>
                    <a:pt x="1348" y="4999"/>
                  </a:lnTo>
                  <a:lnTo>
                    <a:pt x="1542" y="5033"/>
                  </a:lnTo>
                  <a:lnTo>
                    <a:pt x="1918" y="5033"/>
                  </a:lnTo>
                  <a:lnTo>
                    <a:pt x="2078" y="5022"/>
                  </a:lnTo>
                  <a:lnTo>
                    <a:pt x="2238" y="4999"/>
                  </a:lnTo>
                  <a:lnTo>
                    <a:pt x="2398" y="4976"/>
                  </a:lnTo>
                  <a:lnTo>
                    <a:pt x="2558" y="4942"/>
                  </a:lnTo>
                  <a:lnTo>
                    <a:pt x="2706" y="4896"/>
                  </a:lnTo>
                  <a:lnTo>
                    <a:pt x="2866" y="4839"/>
                  </a:lnTo>
                  <a:lnTo>
                    <a:pt x="3014" y="4782"/>
                  </a:lnTo>
                  <a:lnTo>
                    <a:pt x="3197" y="4702"/>
                  </a:lnTo>
                  <a:lnTo>
                    <a:pt x="3356" y="4611"/>
                  </a:lnTo>
                  <a:lnTo>
                    <a:pt x="3482" y="4508"/>
                  </a:lnTo>
                  <a:lnTo>
                    <a:pt x="3596" y="4406"/>
                  </a:lnTo>
                  <a:lnTo>
                    <a:pt x="3676" y="4292"/>
                  </a:lnTo>
                  <a:lnTo>
                    <a:pt x="3744" y="4166"/>
                  </a:lnTo>
                  <a:lnTo>
                    <a:pt x="3779" y="4040"/>
                  </a:lnTo>
                  <a:lnTo>
                    <a:pt x="3790" y="3904"/>
                  </a:lnTo>
                  <a:lnTo>
                    <a:pt x="3779" y="3835"/>
                  </a:lnTo>
                  <a:lnTo>
                    <a:pt x="3756" y="3778"/>
                  </a:lnTo>
                  <a:lnTo>
                    <a:pt x="3722" y="3732"/>
                  </a:lnTo>
                  <a:lnTo>
                    <a:pt x="3665" y="3698"/>
                  </a:lnTo>
                  <a:lnTo>
                    <a:pt x="3596" y="3664"/>
                  </a:lnTo>
                  <a:lnTo>
                    <a:pt x="3516" y="3641"/>
                  </a:lnTo>
                  <a:lnTo>
                    <a:pt x="3413" y="3630"/>
                  </a:lnTo>
                  <a:lnTo>
                    <a:pt x="3299" y="3630"/>
                  </a:lnTo>
                  <a:lnTo>
                    <a:pt x="3208" y="3641"/>
                  </a:lnTo>
                  <a:lnTo>
                    <a:pt x="3071" y="3698"/>
                  </a:lnTo>
                  <a:lnTo>
                    <a:pt x="2900" y="3789"/>
                  </a:lnTo>
                  <a:lnTo>
                    <a:pt x="2683" y="3915"/>
                  </a:lnTo>
                  <a:lnTo>
                    <a:pt x="2558" y="3972"/>
                  </a:lnTo>
                  <a:lnTo>
                    <a:pt x="2432" y="4040"/>
                  </a:lnTo>
                  <a:lnTo>
                    <a:pt x="2318" y="4086"/>
                  </a:lnTo>
                  <a:lnTo>
                    <a:pt x="2192" y="4120"/>
                  </a:lnTo>
                  <a:lnTo>
                    <a:pt x="2067" y="4155"/>
                  </a:lnTo>
                  <a:lnTo>
                    <a:pt x="1941" y="4177"/>
                  </a:lnTo>
                  <a:lnTo>
                    <a:pt x="1827" y="4189"/>
                  </a:lnTo>
                  <a:lnTo>
                    <a:pt x="1702" y="4200"/>
                  </a:lnTo>
                  <a:lnTo>
                    <a:pt x="1622" y="4189"/>
                  </a:lnTo>
                  <a:lnTo>
                    <a:pt x="1553" y="4177"/>
                  </a:lnTo>
                  <a:lnTo>
                    <a:pt x="1496" y="4155"/>
                  </a:lnTo>
                  <a:lnTo>
                    <a:pt x="1439" y="4132"/>
                  </a:lnTo>
                  <a:lnTo>
                    <a:pt x="1382" y="4086"/>
                  </a:lnTo>
                  <a:lnTo>
                    <a:pt x="1325" y="4040"/>
                  </a:lnTo>
                  <a:lnTo>
                    <a:pt x="1279" y="3983"/>
                  </a:lnTo>
                  <a:lnTo>
                    <a:pt x="1245" y="3926"/>
                  </a:lnTo>
                  <a:lnTo>
                    <a:pt x="1199" y="3858"/>
                  </a:lnTo>
                  <a:lnTo>
                    <a:pt x="1177" y="3778"/>
                  </a:lnTo>
                  <a:lnTo>
                    <a:pt x="1119" y="3584"/>
                  </a:lnTo>
                  <a:lnTo>
                    <a:pt x="1085" y="3367"/>
                  </a:lnTo>
                  <a:lnTo>
                    <a:pt x="1062" y="3116"/>
                  </a:lnTo>
                  <a:lnTo>
                    <a:pt x="1222" y="3196"/>
                  </a:lnTo>
                  <a:lnTo>
                    <a:pt x="1359" y="3264"/>
                  </a:lnTo>
                  <a:lnTo>
                    <a:pt x="1485" y="3299"/>
                  </a:lnTo>
                  <a:lnTo>
                    <a:pt x="1576" y="3310"/>
                  </a:lnTo>
                  <a:lnTo>
                    <a:pt x="1770" y="3299"/>
                  </a:lnTo>
                  <a:lnTo>
                    <a:pt x="1964" y="3287"/>
                  </a:lnTo>
                  <a:lnTo>
                    <a:pt x="2158" y="3253"/>
                  </a:lnTo>
                  <a:lnTo>
                    <a:pt x="2329" y="3207"/>
                  </a:lnTo>
                  <a:lnTo>
                    <a:pt x="2500" y="3150"/>
                  </a:lnTo>
                  <a:lnTo>
                    <a:pt x="2672" y="3082"/>
                  </a:lnTo>
                  <a:lnTo>
                    <a:pt x="2831" y="3002"/>
                  </a:lnTo>
                  <a:lnTo>
                    <a:pt x="2980" y="2911"/>
                  </a:lnTo>
                  <a:lnTo>
                    <a:pt x="3140" y="2796"/>
                  </a:lnTo>
                  <a:lnTo>
                    <a:pt x="3277" y="2671"/>
                  </a:lnTo>
                  <a:lnTo>
                    <a:pt x="3391" y="2534"/>
                  </a:lnTo>
                  <a:lnTo>
                    <a:pt x="3482" y="2386"/>
                  </a:lnTo>
                  <a:lnTo>
                    <a:pt x="3562" y="2237"/>
                  </a:lnTo>
                  <a:lnTo>
                    <a:pt x="3608" y="2077"/>
                  </a:lnTo>
                  <a:lnTo>
                    <a:pt x="3642" y="1895"/>
                  </a:lnTo>
                  <a:lnTo>
                    <a:pt x="3653" y="1712"/>
                  </a:lnTo>
                  <a:lnTo>
                    <a:pt x="3642" y="1564"/>
                  </a:lnTo>
                  <a:lnTo>
                    <a:pt x="3608" y="1415"/>
                  </a:lnTo>
                  <a:lnTo>
                    <a:pt x="3550" y="1267"/>
                  </a:lnTo>
                  <a:lnTo>
                    <a:pt x="3471" y="1130"/>
                  </a:lnTo>
                  <a:lnTo>
                    <a:pt x="3368" y="982"/>
                  </a:lnTo>
                  <a:lnTo>
                    <a:pt x="3242" y="845"/>
                  </a:lnTo>
                  <a:lnTo>
                    <a:pt x="3094" y="696"/>
                  </a:lnTo>
                  <a:lnTo>
                    <a:pt x="2934" y="559"/>
                  </a:lnTo>
                  <a:lnTo>
                    <a:pt x="2752" y="423"/>
                  </a:lnTo>
                  <a:lnTo>
                    <a:pt x="2580" y="320"/>
                  </a:lnTo>
                  <a:lnTo>
                    <a:pt x="2398" y="217"/>
                  </a:lnTo>
                  <a:lnTo>
                    <a:pt x="2238" y="137"/>
                  </a:lnTo>
                  <a:lnTo>
                    <a:pt x="2067" y="80"/>
                  </a:lnTo>
                  <a:lnTo>
                    <a:pt x="1907" y="34"/>
                  </a:lnTo>
                  <a:lnTo>
                    <a:pt x="1736" y="12"/>
                  </a:lnTo>
                  <a:lnTo>
                    <a:pt x="158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8"/>
            <p:cNvSpPr/>
            <p:nvPr/>
          </p:nvSpPr>
          <p:spPr>
            <a:xfrm>
              <a:off x="3251400" y="2897550"/>
              <a:ext cx="98475" cy="131575"/>
            </a:xfrm>
            <a:custGeom>
              <a:rect b="b" l="l" r="r" t="t"/>
              <a:pathLst>
                <a:path extrusionOk="0" h="5263" w="3939">
                  <a:moveTo>
                    <a:pt x="1770" y="1"/>
                  </a:moveTo>
                  <a:lnTo>
                    <a:pt x="1622" y="12"/>
                  </a:lnTo>
                  <a:lnTo>
                    <a:pt x="1473" y="47"/>
                  </a:lnTo>
                  <a:lnTo>
                    <a:pt x="1325" y="92"/>
                  </a:lnTo>
                  <a:lnTo>
                    <a:pt x="1199" y="161"/>
                  </a:lnTo>
                  <a:lnTo>
                    <a:pt x="1074" y="241"/>
                  </a:lnTo>
                  <a:lnTo>
                    <a:pt x="948" y="343"/>
                  </a:lnTo>
                  <a:lnTo>
                    <a:pt x="834" y="469"/>
                  </a:lnTo>
                  <a:lnTo>
                    <a:pt x="720" y="617"/>
                  </a:lnTo>
                  <a:lnTo>
                    <a:pt x="640" y="754"/>
                  </a:lnTo>
                  <a:lnTo>
                    <a:pt x="560" y="902"/>
                  </a:lnTo>
                  <a:lnTo>
                    <a:pt x="492" y="1051"/>
                  </a:lnTo>
                  <a:lnTo>
                    <a:pt x="446" y="1199"/>
                  </a:lnTo>
                  <a:lnTo>
                    <a:pt x="400" y="1348"/>
                  </a:lnTo>
                  <a:lnTo>
                    <a:pt x="378" y="1507"/>
                  </a:lnTo>
                  <a:lnTo>
                    <a:pt x="355" y="1667"/>
                  </a:lnTo>
                  <a:lnTo>
                    <a:pt x="355" y="1827"/>
                  </a:lnTo>
                  <a:lnTo>
                    <a:pt x="355" y="1964"/>
                  </a:lnTo>
                  <a:lnTo>
                    <a:pt x="366" y="2101"/>
                  </a:lnTo>
                  <a:lnTo>
                    <a:pt x="400" y="2226"/>
                  </a:lnTo>
                  <a:lnTo>
                    <a:pt x="435" y="2363"/>
                  </a:lnTo>
                  <a:lnTo>
                    <a:pt x="480" y="2489"/>
                  </a:lnTo>
                  <a:lnTo>
                    <a:pt x="537" y="2603"/>
                  </a:lnTo>
                  <a:lnTo>
                    <a:pt x="594" y="2729"/>
                  </a:lnTo>
                  <a:lnTo>
                    <a:pt x="674" y="2843"/>
                  </a:lnTo>
                  <a:lnTo>
                    <a:pt x="754" y="2957"/>
                  </a:lnTo>
                  <a:lnTo>
                    <a:pt x="857" y="3071"/>
                  </a:lnTo>
                  <a:lnTo>
                    <a:pt x="960" y="3185"/>
                  </a:lnTo>
                  <a:lnTo>
                    <a:pt x="1074" y="3288"/>
                  </a:lnTo>
                  <a:lnTo>
                    <a:pt x="1199" y="3391"/>
                  </a:lnTo>
                  <a:lnTo>
                    <a:pt x="1336" y="3493"/>
                  </a:lnTo>
                  <a:lnTo>
                    <a:pt x="1485" y="3596"/>
                  </a:lnTo>
                  <a:lnTo>
                    <a:pt x="1644" y="3699"/>
                  </a:lnTo>
                  <a:lnTo>
                    <a:pt x="2192" y="3870"/>
                  </a:lnTo>
                  <a:lnTo>
                    <a:pt x="2512" y="3984"/>
                  </a:lnTo>
                  <a:lnTo>
                    <a:pt x="2592" y="4018"/>
                  </a:lnTo>
                  <a:lnTo>
                    <a:pt x="2615" y="4030"/>
                  </a:lnTo>
                  <a:lnTo>
                    <a:pt x="2626" y="4041"/>
                  </a:lnTo>
                  <a:lnTo>
                    <a:pt x="2637" y="4155"/>
                  </a:lnTo>
                  <a:lnTo>
                    <a:pt x="2660" y="4258"/>
                  </a:lnTo>
                  <a:lnTo>
                    <a:pt x="2649" y="4304"/>
                  </a:lnTo>
                  <a:lnTo>
                    <a:pt x="2637" y="4349"/>
                  </a:lnTo>
                  <a:lnTo>
                    <a:pt x="2615" y="4383"/>
                  </a:lnTo>
                  <a:lnTo>
                    <a:pt x="2569" y="4418"/>
                  </a:lnTo>
                  <a:lnTo>
                    <a:pt x="2523" y="4452"/>
                  </a:lnTo>
                  <a:lnTo>
                    <a:pt x="2466" y="4463"/>
                  </a:lnTo>
                  <a:lnTo>
                    <a:pt x="2409" y="4486"/>
                  </a:lnTo>
                  <a:lnTo>
                    <a:pt x="2329" y="4486"/>
                  </a:lnTo>
                  <a:lnTo>
                    <a:pt x="2124" y="4498"/>
                  </a:lnTo>
                  <a:lnTo>
                    <a:pt x="1907" y="4475"/>
                  </a:lnTo>
                  <a:lnTo>
                    <a:pt x="1690" y="4418"/>
                  </a:lnTo>
                  <a:lnTo>
                    <a:pt x="1473" y="4349"/>
                  </a:lnTo>
                  <a:lnTo>
                    <a:pt x="1359" y="4292"/>
                  </a:lnTo>
                  <a:lnTo>
                    <a:pt x="1245" y="4235"/>
                  </a:lnTo>
                  <a:lnTo>
                    <a:pt x="1154" y="4167"/>
                  </a:lnTo>
                  <a:lnTo>
                    <a:pt x="1085" y="4110"/>
                  </a:lnTo>
                  <a:lnTo>
                    <a:pt x="1017" y="4030"/>
                  </a:lnTo>
                  <a:lnTo>
                    <a:pt x="971" y="3961"/>
                  </a:lnTo>
                  <a:lnTo>
                    <a:pt x="948" y="3881"/>
                  </a:lnTo>
                  <a:lnTo>
                    <a:pt x="925" y="3801"/>
                  </a:lnTo>
                  <a:lnTo>
                    <a:pt x="709" y="3790"/>
                  </a:lnTo>
                  <a:lnTo>
                    <a:pt x="549" y="3790"/>
                  </a:lnTo>
                  <a:lnTo>
                    <a:pt x="400" y="3813"/>
                  </a:lnTo>
                  <a:lnTo>
                    <a:pt x="275" y="3858"/>
                  </a:lnTo>
                  <a:lnTo>
                    <a:pt x="172" y="3916"/>
                  </a:lnTo>
                  <a:lnTo>
                    <a:pt x="104" y="3984"/>
                  </a:lnTo>
                  <a:lnTo>
                    <a:pt x="47" y="4064"/>
                  </a:lnTo>
                  <a:lnTo>
                    <a:pt x="12" y="4167"/>
                  </a:lnTo>
                  <a:lnTo>
                    <a:pt x="1" y="4292"/>
                  </a:lnTo>
                  <a:lnTo>
                    <a:pt x="1" y="4326"/>
                  </a:lnTo>
                  <a:lnTo>
                    <a:pt x="24" y="4372"/>
                  </a:lnTo>
                  <a:lnTo>
                    <a:pt x="47" y="4418"/>
                  </a:lnTo>
                  <a:lnTo>
                    <a:pt x="81" y="4463"/>
                  </a:lnTo>
                  <a:lnTo>
                    <a:pt x="184" y="4555"/>
                  </a:lnTo>
                  <a:lnTo>
                    <a:pt x="343" y="4657"/>
                  </a:lnTo>
                  <a:lnTo>
                    <a:pt x="526" y="4760"/>
                  </a:lnTo>
                  <a:lnTo>
                    <a:pt x="766" y="4874"/>
                  </a:lnTo>
                  <a:lnTo>
                    <a:pt x="1040" y="4988"/>
                  </a:lnTo>
                  <a:lnTo>
                    <a:pt x="1359" y="5114"/>
                  </a:lnTo>
                  <a:lnTo>
                    <a:pt x="1565" y="5182"/>
                  </a:lnTo>
                  <a:lnTo>
                    <a:pt x="1770" y="5228"/>
                  </a:lnTo>
                  <a:lnTo>
                    <a:pt x="1964" y="5262"/>
                  </a:lnTo>
                  <a:lnTo>
                    <a:pt x="2352" y="5262"/>
                  </a:lnTo>
                  <a:lnTo>
                    <a:pt x="2546" y="5239"/>
                  </a:lnTo>
                  <a:lnTo>
                    <a:pt x="2729" y="5205"/>
                  </a:lnTo>
                  <a:lnTo>
                    <a:pt x="2900" y="5160"/>
                  </a:lnTo>
                  <a:lnTo>
                    <a:pt x="3060" y="5091"/>
                  </a:lnTo>
                  <a:lnTo>
                    <a:pt x="3219" y="5023"/>
                  </a:lnTo>
                  <a:lnTo>
                    <a:pt x="3356" y="4931"/>
                  </a:lnTo>
                  <a:lnTo>
                    <a:pt x="3482" y="4829"/>
                  </a:lnTo>
                  <a:lnTo>
                    <a:pt x="3596" y="4726"/>
                  </a:lnTo>
                  <a:lnTo>
                    <a:pt x="3687" y="4623"/>
                  </a:lnTo>
                  <a:lnTo>
                    <a:pt x="3767" y="4520"/>
                  </a:lnTo>
                  <a:lnTo>
                    <a:pt x="3824" y="4395"/>
                  </a:lnTo>
                  <a:lnTo>
                    <a:pt x="3881" y="4281"/>
                  </a:lnTo>
                  <a:lnTo>
                    <a:pt x="3916" y="4155"/>
                  </a:lnTo>
                  <a:lnTo>
                    <a:pt x="3938" y="4030"/>
                  </a:lnTo>
                  <a:lnTo>
                    <a:pt x="3938" y="3904"/>
                  </a:lnTo>
                  <a:lnTo>
                    <a:pt x="3927" y="3824"/>
                  </a:lnTo>
                  <a:lnTo>
                    <a:pt x="3904" y="3744"/>
                  </a:lnTo>
                  <a:lnTo>
                    <a:pt x="3847" y="3676"/>
                  </a:lnTo>
                  <a:lnTo>
                    <a:pt x="3779" y="3596"/>
                  </a:lnTo>
                  <a:lnTo>
                    <a:pt x="3687" y="3516"/>
                  </a:lnTo>
                  <a:lnTo>
                    <a:pt x="3573" y="3448"/>
                  </a:lnTo>
                  <a:lnTo>
                    <a:pt x="3448" y="3368"/>
                  </a:lnTo>
                  <a:lnTo>
                    <a:pt x="3288" y="3299"/>
                  </a:lnTo>
                  <a:lnTo>
                    <a:pt x="2101" y="2763"/>
                  </a:lnTo>
                  <a:lnTo>
                    <a:pt x="1953" y="2672"/>
                  </a:lnTo>
                  <a:lnTo>
                    <a:pt x="1816" y="2580"/>
                  </a:lnTo>
                  <a:lnTo>
                    <a:pt x="1701" y="2477"/>
                  </a:lnTo>
                  <a:lnTo>
                    <a:pt x="1610" y="2375"/>
                  </a:lnTo>
                  <a:lnTo>
                    <a:pt x="1542" y="2272"/>
                  </a:lnTo>
                  <a:lnTo>
                    <a:pt x="1496" y="2169"/>
                  </a:lnTo>
                  <a:lnTo>
                    <a:pt x="1462" y="2055"/>
                  </a:lnTo>
                  <a:lnTo>
                    <a:pt x="1450" y="1941"/>
                  </a:lnTo>
                  <a:lnTo>
                    <a:pt x="1462" y="1770"/>
                  </a:lnTo>
                  <a:lnTo>
                    <a:pt x="1485" y="1599"/>
                  </a:lnTo>
                  <a:lnTo>
                    <a:pt x="1519" y="1427"/>
                  </a:lnTo>
                  <a:lnTo>
                    <a:pt x="1576" y="1268"/>
                  </a:lnTo>
                  <a:lnTo>
                    <a:pt x="1622" y="1165"/>
                  </a:lnTo>
                  <a:lnTo>
                    <a:pt x="1667" y="1085"/>
                  </a:lnTo>
                  <a:lnTo>
                    <a:pt x="1724" y="1017"/>
                  </a:lnTo>
                  <a:lnTo>
                    <a:pt x="1781" y="960"/>
                  </a:lnTo>
                  <a:lnTo>
                    <a:pt x="1850" y="914"/>
                  </a:lnTo>
                  <a:lnTo>
                    <a:pt x="1918" y="880"/>
                  </a:lnTo>
                  <a:lnTo>
                    <a:pt x="1987" y="857"/>
                  </a:lnTo>
                  <a:lnTo>
                    <a:pt x="2067" y="857"/>
                  </a:lnTo>
                  <a:lnTo>
                    <a:pt x="2192" y="868"/>
                  </a:lnTo>
                  <a:lnTo>
                    <a:pt x="2295" y="902"/>
                  </a:lnTo>
                  <a:lnTo>
                    <a:pt x="2386" y="948"/>
                  </a:lnTo>
                  <a:lnTo>
                    <a:pt x="2466" y="1028"/>
                  </a:lnTo>
                  <a:lnTo>
                    <a:pt x="2523" y="1119"/>
                  </a:lnTo>
                  <a:lnTo>
                    <a:pt x="2569" y="1233"/>
                  </a:lnTo>
                  <a:lnTo>
                    <a:pt x="2592" y="1382"/>
                  </a:lnTo>
                  <a:lnTo>
                    <a:pt x="2603" y="1542"/>
                  </a:lnTo>
                  <a:lnTo>
                    <a:pt x="2592" y="1587"/>
                  </a:lnTo>
                  <a:lnTo>
                    <a:pt x="2580" y="1656"/>
                  </a:lnTo>
                  <a:lnTo>
                    <a:pt x="2557" y="1713"/>
                  </a:lnTo>
                  <a:lnTo>
                    <a:pt x="2523" y="1781"/>
                  </a:lnTo>
                  <a:lnTo>
                    <a:pt x="2421" y="1987"/>
                  </a:lnTo>
                  <a:lnTo>
                    <a:pt x="2398" y="2044"/>
                  </a:lnTo>
                  <a:lnTo>
                    <a:pt x="2386" y="2078"/>
                  </a:lnTo>
                  <a:lnTo>
                    <a:pt x="2386" y="2112"/>
                  </a:lnTo>
                  <a:lnTo>
                    <a:pt x="2398" y="2135"/>
                  </a:lnTo>
                  <a:lnTo>
                    <a:pt x="2455" y="2192"/>
                  </a:lnTo>
                  <a:lnTo>
                    <a:pt x="2535" y="2261"/>
                  </a:lnTo>
                  <a:lnTo>
                    <a:pt x="2649" y="2329"/>
                  </a:lnTo>
                  <a:lnTo>
                    <a:pt x="2774" y="2386"/>
                  </a:lnTo>
                  <a:lnTo>
                    <a:pt x="2877" y="2432"/>
                  </a:lnTo>
                  <a:lnTo>
                    <a:pt x="2968" y="2455"/>
                  </a:lnTo>
                  <a:lnTo>
                    <a:pt x="3037" y="2466"/>
                  </a:lnTo>
                  <a:lnTo>
                    <a:pt x="3140" y="2455"/>
                  </a:lnTo>
                  <a:lnTo>
                    <a:pt x="3242" y="2432"/>
                  </a:lnTo>
                  <a:lnTo>
                    <a:pt x="3356" y="2386"/>
                  </a:lnTo>
                  <a:lnTo>
                    <a:pt x="3459" y="2318"/>
                  </a:lnTo>
                  <a:lnTo>
                    <a:pt x="3596" y="1975"/>
                  </a:lnTo>
                  <a:lnTo>
                    <a:pt x="3619" y="1907"/>
                  </a:lnTo>
                  <a:lnTo>
                    <a:pt x="3642" y="1827"/>
                  </a:lnTo>
                  <a:lnTo>
                    <a:pt x="3653" y="1736"/>
                  </a:lnTo>
                  <a:lnTo>
                    <a:pt x="3653" y="1644"/>
                  </a:lnTo>
                  <a:lnTo>
                    <a:pt x="3653" y="1542"/>
                  </a:lnTo>
                  <a:lnTo>
                    <a:pt x="3630" y="1416"/>
                  </a:lnTo>
                  <a:lnTo>
                    <a:pt x="3607" y="1291"/>
                  </a:lnTo>
                  <a:lnTo>
                    <a:pt x="3562" y="1154"/>
                  </a:lnTo>
                  <a:lnTo>
                    <a:pt x="3528" y="1051"/>
                  </a:lnTo>
                  <a:lnTo>
                    <a:pt x="3471" y="948"/>
                  </a:lnTo>
                  <a:lnTo>
                    <a:pt x="3402" y="845"/>
                  </a:lnTo>
                  <a:lnTo>
                    <a:pt x="3311" y="743"/>
                  </a:lnTo>
                  <a:lnTo>
                    <a:pt x="3219" y="651"/>
                  </a:lnTo>
                  <a:lnTo>
                    <a:pt x="3105" y="549"/>
                  </a:lnTo>
                  <a:lnTo>
                    <a:pt x="2980" y="457"/>
                  </a:lnTo>
                  <a:lnTo>
                    <a:pt x="2831" y="366"/>
                  </a:lnTo>
                  <a:lnTo>
                    <a:pt x="2683" y="286"/>
                  </a:lnTo>
                  <a:lnTo>
                    <a:pt x="2546" y="206"/>
                  </a:lnTo>
                  <a:lnTo>
                    <a:pt x="2409" y="149"/>
                  </a:lnTo>
                  <a:lnTo>
                    <a:pt x="2272" y="92"/>
                  </a:lnTo>
                  <a:lnTo>
                    <a:pt x="2135" y="58"/>
                  </a:lnTo>
                  <a:lnTo>
                    <a:pt x="2010" y="24"/>
                  </a:lnTo>
                  <a:lnTo>
                    <a:pt x="1884" y="12"/>
                  </a:lnTo>
                  <a:lnTo>
                    <a:pt x="177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7" name="Google Shape;927;p28"/>
          <p:cNvSpPr txBox="1"/>
          <p:nvPr/>
        </p:nvSpPr>
        <p:spPr>
          <a:xfrm>
            <a:off x="1020850" y="1768825"/>
            <a:ext cx="3781200" cy="10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300">
                <a:solidFill>
                  <a:schemeClr val="dk1"/>
                </a:solidFill>
                <a:latin typeface="Fira Sans Extra Condensed"/>
                <a:ea typeface="Fira Sans Extra Condensed"/>
                <a:cs typeface="Fira Sans Extra Condensed"/>
                <a:sym typeface="Fira Sans Extra Condensed"/>
              </a:rPr>
              <a:t>THANK YOU!!!</a:t>
            </a:r>
            <a:endParaRPr b="1" sz="4300">
              <a:solidFill>
                <a:schemeClr val="dk1"/>
              </a:solidFill>
              <a:latin typeface="Fira Sans Extra Condensed"/>
              <a:ea typeface="Fira Sans Extra Condensed"/>
              <a:cs typeface="Fira Sans Extra Condensed"/>
              <a:sym typeface="Fira Sans Extra Condensed"/>
            </a:endParaRPr>
          </a:p>
        </p:txBody>
      </p:sp>
      <p:cxnSp>
        <p:nvCxnSpPr>
          <p:cNvPr id="928" name="Google Shape;928;p28"/>
          <p:cNvCxnSpPr/>
          <p:nvPr/>
        </p:nvCxnSpPr>
        <p:spPr>
          <a:xfrm>
            <a:off x="-1050" y="3997513"/>
            <a:ext cx="9146100" cy="0"/>
          </a:xfrm>
          <a:prstGeom prst="straightConnector1">
            <a:avLst/>
          </a:prstGeom>
          <a:noFill/>
          <a:ln cap="flat" cmpd="sng" w="9525">
            <a:solidFill>
              <a:schemeClr val="dk2"/>
            </a:solidFill>
            <a:prstDash val="solid"/>
            <a:round/>
            <a:headEnd len="med" w="med" type="none"/>
            <a:tailEnd len="med" w="med" type="none"/>
          </a:ln>
        </p:spPr>
      </p:cxnSp>
      <p:sp>
        <p:nvSpPr>
          <p:cNvPr id="929" name="Google Shape;929;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4"/>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120"/>
              <a:t>Context</a:t>
            </a:r>
            <a:endParaRPr sz="3120"/>
          </a:p>
        </p:txBody>
      </p:sp>
      <p:grpSp>
        <p:nvGrpSpPr>
          <p:cNvPr id="252" name="Google Shape;252;p14"/>
          <p:cNvGrpSpPr/>
          <p:nvPr/>
        </p:nvGrpSpPr>
        <p:grpSpPr>
          <a:xfrm>
            <a:off x="457205" y="2514612"/>
            <a:ext cx="8229531" cy="533478"/>
            <a:chOff x="457205" y="4198587"/>
            <a:chExt cx="8229531" cy="533478"/>
          </a:xfrm>
        </p:grpSpPr>
        <p:grpSp>
          <p:nvGrpSpPr>
            <p:cNvPr id="253" name="Google Shape;253;p14"/>
            <p:cNvGrpSpPr/>
            <p:nvPr/>
          </p:nvGrpSpPr>
          <p:grpSpPr>
            <a:xfrm>
              <a:off x="457205" y="4198587"/>
              <a:ext cx="7962970" cy="533478"/>
              <a:chOff x="457200" y="2514600"/>
              <a:chExt cx="8229609" cy="551341"/>
            </a:xfrm>
          </p:grpSpPr>
          <p:sp>
            <p:nvSpPr>
              <p:cNvPr id="254" name="Google Shape;254;p14"/>
              <p:cNvSpPr/>
              <p:nvPr/>
            </p:nvSpPr>
            <p:spPr>
              <a:xfrm>
                <a:off x="457200" y="2514600"/>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4"/>
              <p:cNvSpPr/>
              <p:nvPr/>
            </p:nvSpPr>
            <p:spPr>
              <a:xfrm>
                <a:off x="732845" y="2790241"/>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
              <p:cNvSpPr/>
              <p:nvPr/>
            </p:nvSpPr>
            <p:spPr>
              <a:xfrm>
                <a:off x="1008490" y="2514600"/>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p:nvPr/>
            </p:nvSpPr>
            <p:spPr>
              <a:xfrm>
                <a:off x="1284135" y="2790241"/>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a:off x="1559780" y="2514600"/>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1835424" y="2790241"/>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p:nvPr/>
            </p:nvSpPr>
            <p:spPr>
              <a:xfrm>
                <a:off x="2111069" y="2514600"/>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4"/>
              <p:cNvSpPr/>
              <p:nvPr/>
            </p:nvSpPr>
            <p:spPr>
              <a:xfrm>
                <a:off x="2386714" y="2790241"/>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4"/>
              <p:cNvSpPr/>
              <p:nvPr/>
            </p:nvSpPr>
            <p:spPr>
              <a:xfrm>
                <a:off x="2662359" y="2514600"/>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4"/>
              <p:cNvSpPr/>
              <p:nvPr/>
            </p:nvSpPr>
            <p:spPr>
              <a:xfrm>
                <a:off x="2938004" y="2790241"/>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4"/>
              <p:cNvSpPr/>
              <p:nvPr/>
            </p:nvSpPr>
            <p:spPr>
              <a:xfrm>
                <a:off x="3213649" y="2514600"/>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4"/>
              <p:cNvSpPr/>
              <p:nvPr/>
            </p:nvSpPr>
            <p:spPr>
              <a:xfrm>
                <a:off x="3489294" y="2790241"/>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4"/>
              <p:cNvSpPr/>
              <p:nvPr/>
            </p:nvSpPr>
            <p:spPr>
              <a:xfrm>
                <a:off x="3764939" y="2514600"/>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4"/>
              <p:cNvSpPr/>
              <p:nvPr/>
            </p:nvSpPr>
            <p:spPr>
              <a:xfrm>
                <a:off x="4040584" y="2790241"/>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4"/>
              <p:cNvSpPr/>
              <p:nvPr/>
            </p:nvSpPr>
            <p:spPr>
              <a:xfrm>
                <a:off x="4316229" y="2514600"/>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4"/>
              <p:cNvSpPr/>
              <p:nvPr/>
            </p:nvSpPr>
            <p:spPr>
              <a:xfrm>
                <a:off x="4591873" y="2790241"/>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4"/>
              <p:cNvSpPr/>
              <p:nvPr/>
            </p:nvSpPr>
            <p:spPr>
              <a:xfrm>
                <a:off x="4827719" y="2514600"/>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4"/>
              <p:cNvSpPr/>
              <p:nvPr/>
            </p:nvSpPr>
            <p:spPr>
              <a:xfrm>
                <a:off x="5103364" y="2790241"/>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4"/>
              <p:cNvSpPr/>
              <p:nvPr/>
            </p:nvSpPr>
            <p:spPr>
              <a:xfrm>
                <a:off x="5379009" y="2514600"/>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4"/>
              <p:cNvSpPr/>
              <p:nvPr/>
            </p:nvSpPr>
            <p:spPr>
              <a:xfrm>
                <a:off x="5654654" y="2790241"/>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4"/>
              <p:cNvSpPr/>
              <p:nvPr/>
            </p:nvSpPr>
            <p:spPr>
              <a:xfrm>
                <a:off x="5930299" y="2514600"/>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4"/>
              <p:cNvSpPr/>
              <p:nvPr/>
            </p:nvSpPr>
            <p:spPr>
              <a:xfrm>
                <a:off x="6205944" y="2790241"/>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4"/>
              <p:cNvSpPr/>
              <p:nvPr/>
            </p:nvSpPr>
            <p:spPr>
              <a:xfrm>
                <a:off x="6481588" y="2514600"/>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4"/>
              <p:cNvSpPr/>
              <p:nvPr/>
            </p:nvSpPr>
            <p:spPr>
              <a:xfrm>
                <a:off x="6757233" y="2790241"/>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4"/>
              <p:cNvSpPr/>
              <p:nvPr/>
            </p:nvSpPr>
            <p:spPr>
              <a:xfrm>
                <a:off x="7032878" y="2514600"/>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4"/>
              <p:cNvSpPr/>
              <p:nvPr/>
            </p:nvSpPr>
            <p:spPr>
              <a:xfrm>
                <a:off x="7308523" y="2790241"/>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4"/>
              <p:cNvSpPr/>
              <p:nvPr/>
            </p:nvSpPr>
            <p:spPr>
              <a:xfrm>
                <a:off x="7584174" y="2514600"/>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4"/>
              <p:cNvSpPr/>
              <p:nvPr/>
            </p:nvSpPr>
            <p:spPr>
              <a:xfrm>
                <a:off x="7859819" y="2790241"/>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4"/>
              <p:cNvSpPr/>
              <p:nvPr/>
            </p:nvSpPr>
            <p:spPr>
              <a:xfrm>
                <a:off x="8135464" y="2514600"/>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4"/>
              <p:cNvSpPr/>
              <p:nvPr/>
            </p:nvSpPr>
            <p:spPr>
              <a:xfrm>
                <a:off x="8411109" y="2790241"/>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 name="Google Shape;284;p14"/>
            <p:cNvSpPr/>
            <p:nvPr/>
          </p:nvSpPr>
          <p:spPr>
            <a:xfrm>
              <a:off x="8420036" y="4198595"/>
              <a:ext cx="266700" cy="26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14"/>
          <p:cNvGrpSpPr/>
          <p:nvPr/>
        </p:nvGrpSpPr>
        <p:grpSpPr>
          <a:xfrm>
            <a:off x="389100" y="1649100"/>
            <a:ext cx="1958700" cy="2256000"/>
            <a:chOff x="438525" y="1649100"/>
            <a:chExt cx="1958700" cy="2256000"/>
          </a:xfrm>
        </p:grpSpPr>
        <p:sp>
          <p:nvSpPr>
            <p:cNvPr id="286" name="Google Shape;286;p14"/>
            <p:cNvSpPr txBox="1"/>
            <p:nvPr/>
          </p:nvSpPr>
          <p:spPr>
            <a:xfrm>
              <a:off x="623700" y="3266850"/>
              <a:ext cx="165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dk1"/>
                </a:solidFill>
                <a:latin typeface="Fira Sans Extra Condensed"/>
                <a:ea typeface="Fira Sans Extra Condensed"/>
                <a:cs typeface="Fira Sans Extra Condensed"/>
                <a:sym typeface="Fira Sans Extra Condensed"/>
              </a:endParaRPr>
            </a:p>
          </p:txBody>
        </p:sp>
        <p:sp>
          <p:nvSpPr>
            <p:cNvPr id="287" name="Google Shape;287;p14"/>
            <p:cNvSpPr txBox="1"/>
            <p:nvPr/>
          </p:nvSpPr>
          <p:spPr>
            <a:xfrm>
              <a:off x="438525" y="3198000"/>
              <a:ext cx="1958700" cy="70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Introduction</a:t>
              </a:r>
              <a:endParaRPr>
                <a:solidFill>
                  <a:schemeClr val="dk1"/>
                </a:solidFill>
              </a:endParaRPr>
            </a:p>
          </p:txBody>
        </p:sp>
        <p:sp>
          <p:nvSpPr>
            <p:cNvPr id="288" name="Google Shape;288;p14"/>
            <p:cNvSpPr txBox="1"/>
            <p:nvPr/>
          </p:nvSpPr>
          <p:spPr>
            <a:xfrm>
              <a:off x="1142250" y="1649100"/>
              <a:ext cx="614100" cy="59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dk1"/>
                  </a:solidFill>
                  <a:latin typeface="Fira Sans Extra Condensed"/>
                  <a:ea typeface="Fira Sans Extra Condensed"/>
                  <a:cs typeface="Fira Sans Extra Condensed"/>
                  <a:sym typeface="Fira Sans Extra Condensed"/>
                </a:rPr>
                <a:t>01</a:t>
              </a:r>
              <a:endParaRPr b="1" sz="2800">
                <a:solidFill>
                  <a:schemeClr val="dk1"/>
                </a:solidFill>
                <a:latin typeface="Fira Sans Extra Condensed"/>
                <a:ea typeface="Fira Sans Extra Condensed"/>
                <a:cs typeface="Fira Sans Extra Condensed"/>
                <a:sym typeface="Fira Sans Extra Condensed"/>
              </a:endParaRPr>
            </a:p>
          </p:txBody>
        </p:sp>
      </p:grpSp>
      <p:grpSp>
        <p:nvGrpSpPr>
          <p:cNvPr id="289" name="Google Shape;289;p14"/>
          <p:cNvGrpSpPr/>
          <p:nvPr/>
        </p:nvGrpSpPr>
        <p:grpSpPr>
          <a:xfrm>
            <a:off x="2598425" y="1649100"/>
            <a:ext cx="1832400" cy="2666509"/>
            <a:chOff x="2683150" y="1649100"/>
            <a:chExt cx="1832400" cy="2666509"/>
          </a:xfrm>
        </p:grpSpPr>
        <p:sp>
          <p:nvSpPr>
            <p:cNvPr id="290" name="Google Shape;290;p14"/>
            <p:cNvSpPr txBox="1"/>
            <p:nvPr/>
          </p:nvSpPr>
          <p:spPr>
            <a:xfrm>
              <a:off x="2773750" y="3266863"/>
              <a:ext cx="165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dk1"/>
                </a:solidFill>
                <a:latin typeface="Fira Sans Extra Condensed"/>
                <a:ea typeface="Fira Sans Extra Condensed"/>
                <a:cs typeface="Fira Sans Extra Condensed"/>
                <a:sym typeface="Fira Sans Extra Condensed"/>
              </a:endParaRPr>
            </a:p>
          </p:txBody>
        </p:sp>
        <p:sp>
          <p:nvSpPr>
            <p:cNvPr id="291" name="Google Shape;291;p14"/>
            <p:cNvSpPr txBox="1"/>
            <p:nvPr/>
          </p:nvSpPr>
          <p:spPr>
            <a:xfrm>
              <a:off x="2683150" y="3608509"/>
              <a:ext cx="1832400" cy="70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p:txBody>
        </p:sp>
        <p:sp>
          <p:nvSpPr>
            <p:cNvPr id="292" name="Google Shape;292;p14"/>
            <p:cNvSpPr txBox="1"/>
            <p:nvPr/>
          </p:nvSpPr>
          <p:spPr>
            <a:xfrm>
              <a:off x="3292300" y="1649100"/>
              <a:ext cx="614100" cy="59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dk1"/>
                  </a:solidFill>
                  <a:latin typeface="Fira Sans Extra Condensed"/>
                  <a:ea typeface="Fira Sans Extra Condensed"/>
                  <a:cs typeface="Fira Sans Extra Condensed"/>
                  <a:sym typeface="Fira Sans Extra Condensed"/>
                </a:rPr>
                <a:t>02</a:t>
              </a:r>
              <a:endParaRPr b="1" sz="2800">
                <a:solidFill>
                  <a:schemeClr val="dk1"/>
                </a:solidFill>
                <a:latin typeface="Fira Sans Extra Condensed"/>
                <a:ea typeface="Fira Sans Extra Condensed"/>
                <a:cs typeface="Fira Sans Extra Condensed"/>
                <a:sym typeface="Fira Sans Extra Condensed"/>
              </a:endParaRPr>
            </a:p>
          </p:txBody>
        </p:sp>
      </p:grpSp>
      <p:grpSp>
        <p:nvGrpSpPr>
          <p:cNvPr id="293" name="Google Shape;293;p14"/>
          <p:cNvGrpSpPr/>
          <p:nvPr/>
        </p:nvGrpSpPr>
        <p:grpSpPr>
          <a:xfrm>
            <a:off x="4713175" y="1649100"/>
            <a:ext cx="1832400" cy="2666545"/>
            <a:chOff x="4780250" y="1649100"/>
            <a:chExt cx="1832400" cy="2666545"/>
          </a:xfrm>
        </p:grpSpPr>
        <p:sp>
          <p:nvSpPr>
            <p:cNvPr id="294" name="Google Shape;294;p14"/>
            <p:cNvSpPr txBox="1"/>
            <p:nvPr/>
          </p:nvSpPr>
          <p:spPr>
            <a:xfrm>
              <a:off x="4870850" y="3266908"/>
              <a:ext cx="165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dk1"/>
                </a:solidFill>
                <a:latin typeface="Fira Sans Extra Condensed"/>
                <a:ea typeface="Fira Sans Extra Condensed"/>
                <a:cs typeface="Fira Sans Extra Condensed"/>
                <a:sym typeface="Fira Sans Extra Condensed"/>
              </a:endParaRPr>
            </a:p>
          </p:txBody>
        </p:sp>
        <p:sp>
          <p:nvSpPr>
            <p:cNvPr id="295" name="Google Shape;295;p14"/>
            <p:cNvSpPr txBox="1"/>
            <p:nvPr/>
          </p:nvSpPr>
          <p:spPr>
            <a:xfrm>
              <a:off x="4780250" y="3608545"/>
              <a:ext cx="1832400" cy="70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p:txBody>
        </p:sp>
        <p:sp>
          <p:nvSpPr>
            <p:cNvPr id="296" name="Google Shape;296;p14"/>
            <p:cNvSpPr txBox="1"/>
            <p:nvPr/>
          </p:nvSpPr>
          <p:spPr>
            <a:xfrm>
              <a:off x="5389400" y="1649100"/>
              <a:ext cx="614100" cy="59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dk1"/>
                  </a:solidFill>
                  <a:latin typeface="Fira Sans Extra Condensed"/>
                  <a:ea typeface="Fira Sans Extra Condensed"/>
                  <a:cs typeface="Fira Sans Extra Condensed"/>
                  <a:sym typeface="Fira Sans Extra Condensed"/>
                </a:rPr>
                <a:t>03</a:t>
              </a:r>
              <a:endParaRPr b="1" sz="2800">
                <a:solidFill>
                  <a:schemeClr val="dk1"/>
                </a:solidFill>
                <a:latin typeface="Fira Sans Extra Condensed"/>
                <a:ea typeface="Fira Sans Extra Condensed"/>
                <a:cs typeface="Fira Sans Extra Condensed"/>
                <a:sym typeface="Fira Sans Extra Condensed"/>
              </a:endParaRPr>
            </a:p>
          </p:txBody>
        </p:sp>
      </p:grpSp>
      <p:grpSp>
        <p:nvGrpSpPr>
          <p:cNvPr id="297" name="Google Shape;297;p14"/>
          <p:cNvGrpSpPr/>
          <p:nvPr/>
        </p:nvGrpSpPr>
        <p:grpSpPr>
          <a:xfrm>
            <a:off x="6827925" y="1649100"/>
            <a:ext cx="1832400" cy="2666545"/>
            <a:chOff x="6877350" y="1649100"/>
            <a:chExt cx="1832400" cy="2666545"/>
          </a:xfrm>
        </p:grpSpPr>
        <p:sp>
          <p:nvSpPr>
            <p:cNvPr id="298" name="Google Shape;298;p14"/>
            <p:cNvSpPr txBox="1"/>
            <p:nvPr/>
          </p:nvSpPr>
          <p:spPr>
            <a:xfrm>
              <a:off x="6967950" y="3266908"/>
              <a:ext cx="165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dk1"/>
                </a:solidFill>
                <a:latin typeface="Fira Sans Extra Condensed"/>
                <a:ea typeface="Fira Sans Extra Condensed"/>
                <a:cs typeface="Fira Sans Extra Condensed"/>
                <a:sym typeface="Fira Sans Extra Condensed"/>
              </a:endParaRPr>
            </a:p>
          </p:txBody>
        </p:sp>
        <p:sp>
          <p:nvSpPr>
            <p:cNvPr id="299" name="Google Shape;299;p14"/>
            <p:cNvSpPr txBox="1"/>
            <p:nvPr/>
          </p:nvSpPr>
          <p:spPr>
            <a:xfrm>
              <a:off x="6877350" y="3608545"/>
              <a:ext cx="1832400" cy="70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p:txBody>
        </p:sp>
        <p:sp>
          <p:nvSpPr>
            <p:cNvPr id="300" name="Google Shape;300;p14"/>
            <p:cNvSpPr txBox="1"/>
            <p:nvPr/>
          </p:nvSpPr>
          <p:spPr>
            <a:xfrm>
              <a:off x="7486500" y="1649100"/>
              <a:ext cx="614100" cy="59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dk1"/>
                  </a:solidFill>
                  <a:latin typeface="Fira Sans Extra Condensed"/>
                  <a:ea typeface="Fira Sans Extra Condensed"/>
                  <a:cs typeface="Fira Sans Extra Condensed"/>
                  <a:sym typeface="Fira Sans Extra Condensed"/>
                </a:rPr>
                <a:t>04</a:t>
              </a:r>
              <a:endParaRPr b="1" sz="2800">
                <a:solidFill>
                  <a:schemeClr val="dk1"/>
                </a:solidFill>
                <a:latin typeface="Fira Sans Extra Condensed"/>
                <a:ea typeface="Fira Sans Extra Condensed"/>
                <a:cs typeface="Fira Sans Extra Condensed"/>
                <a:sym typeface="Fira Sans Extra Condensed"/>
              </a:endParaRPr>
            </a:p>
          </p:txBody>
        </p:sp>
      </p:grpSp>
      <p:grpSp>
        <p:nvGrpSpPr>
          <p:cNvPr id="301" name="Google Shape;301;p14"/>
          <p:cNvGrpSpPr/>
          <p:nvPr/>
        </p:nvGrpSpPr>
        <p:grpSpPr>
          <a:xfrm>
            <a:off x="1956150" y="1948500"/>
            <a:ext cx="5277600" cy="0"/>
            <a:chOff x="1956150" y="1948500"/>
            <a:chExt cx="5277600" cy="0"/>
          </a:xfrm>
        </p:grpSpPr>
        <p:cxnSp>
          <p:nvCxnSpPr>
            <p:cNvPr id="302" name="Google Shape;302;p14"/>
            <p:cNvCxnSpPr/>
            <p:nvPr/>
          </p:nvCxnSpPr>
          <p:spPr>
            <a:xfrm>
              <a:off x="1956150" y="1948500"/>
              <a:ext cx="1058700" cy="0"/>
            </a:xfrm>
            <a:prstGeom prst="straightConnector1">
              <a:avLst/>
            </a:prstGeom>
            <a:noFill/>
            <a:ln cap="flat" cmpd="sng" w="19050">
              <a:solidFill>
                <a:schemeClr val="dk2"/>
              </a:solidFill>
              <a:prstDash val="solid"/>
              <a:round/>
              <a:headEnd len="med" w="med" type="none"/>
              <a:tailEnd len="med" w="med" type="triangle"/>
            </a:ln>
          </p:spPr>
        </p:cxnSp>
        <p:cxnSp>
          <p:nvCxnSpPr>
            <p:cNvPr id="303" name="Google Shape;303;p14"/>
            <p:cNvCxnSpPr/>
            <p:nvPr/>
          </p:nvCxnSpPr>
          <p:spPr>
            <a:xfrm>
              <a:off x="4042650" y="1948500"/>
              <a:ext cx="1058700" cy="0"/>
            </a:xfrm>
            <a:prstGeom prst="straightConnector1">
              <a:avLst/>
            </a:prstGeom>
            <a:noFill/>
            <a:ln cap="flat" cmpd="sng" w="19050">
              <a:solidFill>
                <a:schemeClr val="dk2"/>
              </a:solidFill>
              <a:prstDash val="solid"/>
              <a:round/>
              <a:headEnd len="med" w="med" type="none"/>
              <a:tailEnd len="med" w="med" type="triangle"/>
            </a:ln>
          </p:spPr>
        </p:cxnSp>
        <p:cxnSp>
          <p:nvCxnSpPr>
            <p:cNvPr id="304" name="Google Shape;304;p14"/>
            <p:cNvCxnSpPr/>
            <p:nvPr/>
          </p:nvCxnSpPr>
          <p:spPr>
            <a:xfrm>
              <a:off x="6175050" y="1948500"/>
              <a:ext cx="1058700" cy="0"/>
            </a:xfrm>
            <a:prstGeom prst="straightConnector1">
              <a:avLst/>
            </a:prstGeom>
            <a:noFill/>
            <a:ln cap="flat" cmpd="sng" w="19050">
              <a:solidFill>
                <a:schemeClr val="dk2"/>
              </a:solidFill>
              <a:prstDash val="solid"/>
              <a:round/>
              <a:headEnd len="med" w="med" type="none"/>
              <a:tailEnd len="med" w="med" type="triangle"/>
            </a:ln>
          </p:spPr>
        </p:cxnSp>
      </p:grpSp>
      <p:sp>
        <p:nvSpPr>
          <p:cNvPr id="305" name="Google Shape;305;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6" name="Google Shape;306;p14"/>
          <p:cNvSpPr txBox="1"/>
          <p:nvPr/>
        </p:nvSpPr>
        <p:spPr>
          <a:xfrm>
            <a:off x="2697038" y="3198000"/>
            <a:ext cx="1958700" cy="70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KPIs &amp; Dimensional Model</a:t>
            </a:r>
            <a:endParaRPr>
              <a:solidFill>
                <a:schemeClr val="dk1"/>
              </a:solidFill>
            </a:endParaRPr>
          </a:p>
        </p:txBody>
      </p:sp>
      <p:sp>
        <p:nvSpPr>
          <p:cNvPr id="307" name="Google Shape;307;p14"/>
          <p:cNvSpPr txBox="1"/>
          <p:nvPr/>
        </p:nvSpPr>
        <p:spPr>
          <a:xfrm>
            <a:off x="5005000" y="3198000"/>
            <a:ext cx="1958700" cy="70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ETL </a:t>
            </a:r>
            <a:r>
              <a:rPr lang="en">
                <a:solidFill>
                  <a:schemeClr val="dk1"/>
                </a:solidFill>
              </a:rPr>
              <a:t>Transformation</a:t>
            </a:r>
            <a:endParaRPr>
              <a:solidFill>
                <a:schemeClr val="dk1"/>
              </a:solidFill>
            </a:endParaRPr>
          </a:p>
        </p:txBody>
      </p:sp>
      <p:sp>
        <p:nvSpPr>
          <p:cNvPr id="308" name="Google Shape;308;p14"/>
          <p:cNvSpPr txBox="1"/>
          <p:nvPr/>
        </p:nvSpPr>
        <p:spPr>
          <a:xfrm>
            <a:off x="6764775" y="3198000"/>
            <a:ext cx="1958700" cy="70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Visualization</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5"/>
          <p:cNvSpPr txBox="1"/>
          <p:nvPr>
            <p:ph type="title"/>
          </p:nvPr>
        </p:nvSpPr>
        <p:spPr>
          <a:xfrm>
            <a:off x="450575" y="631300"/>
            <a:ext cx="6268800" cy="1588800"/>
          </a:xfrm>
          <a:prstGeom prst="rect">
            <a:avLst/>
          </a:prstGeom>
        </p:spPr>
        <p:txBody>
          <a:bodyPr anchorCtr="0" anchor="ctr" bIns="91425" lIns="91425" spcFirstLastPara="1" rIns="91425" wrap="square" tIns="91425">
            <a:noAutofit/>
          </a:bodyPr>
          <a:lstStyle/>
          <a:p>
            <a:pPr indent="0" lvl="0" marL="0" rtl="0" algn="ctr">
              <a:lnSpc>
                <a:spcPct val="115000"/>
              </a:lnSpc>
              <a:spcBef>
                <a:spcPts val="2400"/>
              </a:spcBef>
              <a:spcAft>
                <a:spcPts val="0"/>
              </a:spcAft>
              <a:buNone/>
            </a:pPr>
            <a:r>
              <a:rPr lang="en" sz="2300">
                <a:latin typeface="Barlow"/>
                <a:ea typeface="Barlow"/>
                <a:cs typeface="Barlow"/>
                <a:sym typeface="Barlow"/>
              </a:rPr>
              <a:t>Service on the Street and at the Table: </a:t>
            </a:r>
            <a:endParaRPr sz="2300">
              <a:latin typeface="Barlow"/>
              <a:ea typeface="Barlow"/>
              <a:cs typeface="Barlow"/>
              <a:sym typeface="Barlow"/>
            </a:endParaRPr>
          </a:p>
          <a:p>
            <a:pPr indent="0" lvl="0" marL="0" rtl="0" algn="ctr">
              <a:lnSpc>
                <a:spcPct val="115000"/>
              </a:lnSpc>
              <a:spcBef>
                <a:spcPts val="2400"/>
              </a:spcBef>
              <a:spcAft>
                <a:spcPts val="0"/>
              </a:spcAft>
              <a:buClr>
                <a:schemeClr val="dk1"/>
              </a:buClr>
              <a:buSzPts val="1100"/>
              <a:buFont typeface="Arial"/>
              <a:buNone/>
            </a:pPr>
            <a:r>
              <a:rPr lang="en" sz="1800">
                <a:solidFill>
                  <a:srgbClr val="FFD966"/>
                </a:solidFill>
                <a:latin typeface="Barlow"/>
                <a:ea typeface="Barlow"/>
                <a:cs typeface="Barlow"/>
                <a:sym typeface="Barlow"/>
              </a:rPr>
              <a:t>NYC Taxi and Restaurant Analysis</a:t>
            </a:r>
            <a:endParaRPr sz="1800">
              <a:solidFill>
                <a:srgbClr val="FFD966"/>
              </a:solidFill>
              <a:latin typeface="Barlow"/>
              <a:ea typeface="Barlow"/>
              <a:cs typeface="Barlow"/>
              <a:sym typeface="Barlow"/>
            </a:endParaRPr>
          </a:p>
          <a:p>
            <a:pPr indent="0" lvl="0" marL="0" rtl="0" algn="ctr">
              <a:spcBef>
                <a:spcPts val="600"/>
              </a:spcBef>
              <a:spcAft>
                <a:spcPts val="0"/>
              </a:spcAft>
              <a:buNone/>
            </a:pPr>
            <a:r>
              <a:t/>
            </a:r>
            <a:endParaRPr/>
          </a:p>
        </p:txBody>
      </p:sp>
      <p:sp>
        <p:nvSpPr>
          <p:cNvPr id="314" name="Google Shape;314;p15"/>
          <p:cNvSpPr txBox="1"/>
          <p:nvPr/>
        </p:nvSpPr>
        <p:spPr>
          <a:xfrm>
            <a:off x="881375" y="2275075"/>
            <a:ext cx="5407200" cy="231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latin typeface="Roboto"/>
                <a:ea typeface="Roboto"/>
                <a:cs typeface="Roboto"/>
                <a:sym typeface="Roboto"/>
              </a:rPr>
              <a:t>Overview</a:t>
            </a:r>
            <a:endParaRPr>
              <a:solidFill>
                <a:schemeClr val="dk1"/>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latin typeface="Roboto"/>
                <a:ea typeface="Roboto"/>
                <a:cs typeface="Roboto"/>
                <a:sym typeface="Roboto"/>
              </a:rPr>
              <a:t>A comprehensive investigation into the relationship between taxi complaints and restaurant inspection results in New York City. This project aims to uncover patterns that could improve service quality and public safety in the city</a:t>
            </a:r>
            <a:r>
              <a:rPr lang="en">
                <a:solidFill>
                  <a:schemeClr val="dk1"/>
                </a:solidFill>
                <a:latin typeface="Barlow"/>
                <a:ea typeface="Barlow"/>
                <a:cs typeface="Barlow"/>
                <a:sym typeface="Barlow"/>
              </a:rPr>
              <a:t>.</a:t>
            </a:r>
            <a:endParaRPr>
              <a:solidFill>
                <a:schemeClr val="dk1"/>
              </a:solidFill>
              <a:latin typeface="Barlow"/>
              <a:ea typeface="Barlow"/>
              <a:cs typeface="Barlow"/>
              <a:sym typeface="Barlow"/>
            </a:endParaRPr>
          </a:p>
          <a:p>
            <a:pPr indent="0" lvl="0" marL="0" rtl="0" algn="l">
              <a:spcBef>
                <a:spcPts val="1200"/>
              </a:spcBef>
              <a:spcAft>
                <a:spcPts val="0"/>
              </a:spcAft>
              <a:buNone/>
            </a:pPr>
            <a:r>
              <a:t/>
            </a:r>
            <a:endParaRPr>
              <a:solidFill>
                <a:schemeClr val="dk1"/>
              </a:solidFill>
              <a:latin typeface="Roboto"/>
              <a:ea typeface="Roboto"/>
              <a:cs typeface="Roboto"/>
              <a:sym typeface="Roboto"/>
            </a:endParaRPr>
          </a:p>
        </p:txBody>
      </p:sp>
      <p:pic>
        <p:nvPicPr>
          <p:cNvPr id="315" name="Google Shape;315;p15"/>
          <p:cNvPicPr preferRelativeResize="0"/>
          <p:nvPr/>
        </p:nvPicPr>
        <p:blipFill>
          <a:blip r:embed="rId3">
            <a:alphaModFix/>
          </a:blip>
          <a:stretch>
            <a:fillRect/>
          </a:stretch>
        </p:blipFill>
        <p:spPr>
          <a:xfrm>
            <a:off x="6886575" y="0"/>
            <a:ext cx="2257425" cy="5143500"/>
          </a:xfrm>
          <a:prstGeom prst="rect">
            <a:avLst/>
          </a:prstGeom>
          <a:noFill/>
          <a:ln>
            <a:noFill/>
          </a:ln>
        </p:spPr>
      </p:pic>
      <p:sp>
        <p:nvSpPr>
          <p:cNvPr id="316" name="Google Shape;316;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6"/>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420"/>
              <a:t>Source Datasets Overview</a:t>
            </a:r>
            <a:endParaRPr sz="2420"/>
          </a:p>
        </p:txBody>
      </p:sp>
      <p:sp>
        <p:nvSpPr>
          <p:cNvPr id="322" name="Google Shape;322;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3" name="Google Shape;323;p16"/>
          <p:cNvSpPr txBox="1"/>
          <p:nvPr/>
        </p:nvSpPr>
        <p:spPr>
          <a:xfrm>
            <a:off x="795675" y="1240875"/>
            <a:ext cx="7761000" cy="27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solidFill>
                  <a:schemeClr val="dk1"/>
                </a:solidFill>
              </a:rPr>
              <a:t>311 Taxi Complaints Dataset</a:t>
            </a:r>
            <a:r>
              <a:rPr lang="en" sz="1300">
                <a:solidFill>
                  <a:schemeClr val="dk1"/>
                </a:solidFill>
              </a:rPr>
              <a:t>:</a:t>
            </a:r>
            <a:endParaRPr sz="13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 sz="1300">
                <a:solidFill>
                  <a:schemeClr val="dk1"/>
                </a:solidFill>
              </a:rPr>
              <a:t>Description: Public complaints about taxi services in NYC.</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Key Metrics: Unsafe driving, pickup refusals, route complaints.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Source: NYC Open Data </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300">
                <a:solidFill>
                  <a:schemeClr val="dk1"/>
                </a:solidFill>
              </a:rPr>
              <a:t>DOHMH Restaurant Inspection Results Dataset</a:t>
            </a:r>
            <a:r>
              <a:rPr lang="en" sz="1300">
                <a:solidFill>
                  <a:schemeClr val="dk1"/>
                </a:solidFill>
              </a:rPr>
              <a:t>:</a:t>
            </a:r>
            <a:endParaRPr sz="13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 sz="1300">
                <a:solidFill>
                  <a:schemeClr val="dk1"/>
                </a:solidFill>
              </a:rPr>
              <a:t>Description: Health inspection records for NYC restaurants.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Key Metrics: Inspection grades, critical violations, compliance scores.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Source: NYC Open Data </a:t>
            </a:r>
            <a:endParaRPr sz="1300">
              <a:solidFill>
                <a:schemeClr val="dk1"/>
              </a:solidFill>
            </a:endParaRPr>
          </a:p>
          <a:p>
            <a:pPr indent="0" lvl="0" marL="0" rtl="0" algn="l">
              <a:spcBef>
                <a:spcPts val="1200"/>
              </a:spcBef>
              <a:spcAft>
                <a:spcPts val="0"/>
              </a:spcAft>
              <a:buNone/>
            </a:pPr>
            <a:r>
              <a:t/>
            </a:r>
            <a:endParaRPr>
              <a:solidFill>
                <a:schemeClr val="dk1"/>
              </a:solidFill>
              <a:latin typeface="Roboto"/>
              <a:ea typeface="Roboto"/>
              <a:cs typeface="Roboto"/>
              <a:sym typeface="Roboto"/>
            </a:endParaRPr>
          </a:p>
        </p:txBody>
      </p:sp>
      <p:pic>
        <p:nvPicPr>
          <p:cNvPr id="324" name="Google Shape;324;p16"/>
          <p:cNvPicPr preferRelativeResize="0"/>
          <p:nvPr/>
        </p:nvPicPr>
        <p:blipFill>
          <a:blip r:embed="rId3">
            <a:alphaModFix/>
          </a:blip>
          <a:stretch>
            <a:fillRect/>
          </a:stretch>
        </p:blipFill>
        <p:spPr>
          <a:xfrm>
            <a:off x="7037175" y="4280175"/>
            <a:ext cx="1898723" cy="326500"/>
          </a:xfrm>
          <a:prstGeom prst="rect">
            <a:avLst/>
          </a:prstGeom>
          <a:noFill/>
          <a:ln>
            <a:noFill/>
          </a:ln>
        </p:spPr>
      </p:pic>
      <p:pic>
        <p:nvPicPr>
          <p:cNvPr id="325" name="Google Shape;325;p16" title="Gráfico">
            <a:hlinkClick r:id="rId4"/>
          </p:cNvPr>
          <p:cNvPicPr preferRelativeResize="0"/>
          <p:nvPr/>
        </p:nvPicPr>
        <p:blipFill rotWithShape="1">
          <a:blip r:embed="rId5">
            <a:alphaModFix/>
          </a:blip>
          <a:srcRect b="8450" l="8402" r="8402" t="0"/>
          <a:stretch/>
        </p:blipFill>
        <p:spPr>
          <a:xfrm>
            <a:off x="6497250" y="833575"/>
            <a:ext cx="2646751" cy="25378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7"/>
          <p:cNvSpPr txBox="1"/>
          <p:nvPr>
            <p:ph type="title"/>
          </p:nvPr>
        </p:nvSpPr>
        <p:spPr>
          <a:xfrm>
            <a:off x="764925" y="961000"/>
            <a:ext cx="8229600" cy="3714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lang="en" sz="2300"/>
              <a:t>Key Performance Indicators (KPIs)</a:t>
            </a:r>
            <a:endParaRPr sz="2300"/>
          </a:p>
          <a:p>
            <a:pPr indent="0" lvl="0" marL="0" rtl="0" algn="ctr">
              <a:spcBef>
                <a:spcPts val="600"/>
              </a:spcBef>
              <a:spcAft>
                <a:spcPts val="0"/>
              </a:spcAft>
              <a:buNone/>
            </a:pPr>
            <a:r>
              <a:t/>
            </a:r>
            <a:endParaRPr/>
          </a:p>
        </p:txBody>
      </p:sp>
      <p:sp>
        <p:nvSpPr>
          <p:cNvPr id="331" name="Google Shape;331;p17"/>
          <p:cNvSpPr txBox="1"/>
          <p:nvPr/>
        </p:nvSpPr>
        <p:spPr>
          <a:xfrm>
            <a:off x="912300" y="1665075"/>
            <a:ext cx="3659700" cy="279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Taxi Complaints</a:t>
            </a:r>
            <a:endParaRPr>
              <a:solidFill>
                <a:schemeClr val="dk1"/>
              </a:solidFill>
            </a:endParaRPr>
          </a:p>
          <a:p>
            <a:pPr indent="-304800" lvl="0" marL="457200" rtl="0" algn="l">
              <a:lnSpc>
                <a:spcPct val="150000"/>
              </a:lnSpc>
              <a:spcBef>
                <a:spcPts val="1200"/>
              </a:spcBef>
              <a:spcAft>
                <a:spcPts val="0"/>
              </a:spcAft>
              <a:buClr>
                <a:schemeClr val="dk1"/>
              </a:buClr>
              <a:buSzPts val="1200"/>
              <a:buAutoNum type="arabicPeriod"/>
            </a:pPr>
            <a:r>
              <a:rPr lang="en" sz="1200">
                <a:solidFill>
                  <a:schemeClr val="dk1"/>
                </a:solidFill>
              </a:rPr>
              <a:t>Total Number of Complaints by Type</a:t>
            </a:r>
            <a:endParaRPr sz="1200">
              <a:solidFill>
                <a:schemeClr val="dk1"/>
              </a:solidFill>
            </a:endParaRPr>
          </a:p>
          <a:p>
            <a:pPr indent="-304800" lvl="0" marL="457200" rtl="0" algn="l">
              <a:lnSpc>
                <a:spcPct val="150000"/>
              </a:lnSpc>
              <a:spcBef>
                <a:spcPts val="0"/>
              </a:spcBef>
              <a:spcAft>
                <a:spcPts val="0"/>
              </a:spcAft>
              <a:buClr>
                <a:schemeClr val="dk1"/>
              </a:buClr>
              <a:buSzPts val="1200"/>
              <a:buAutoNum type="arabicPeriod"/>
            </a:pPr>
            <a:r>
              <a:rPr lang="en" sz="1200">
                <a:solidFill>
                  <a:schemeClr val="dk1"/>
                </a:solidFill>
              </a:rPr>
              <a:t>Number of Complaints by Location Type</a:t>
            </a:r>
            <a:endParaRPr sz="1200">
              <a:solidFill>
                <a:schemeClr val="dk1"/>
              </a:solidFill>
            </a:endParaRPr>
          </a:p>
          <a:p>
            <a:pPr indent="-304800" lvl="0" marL="457200" rtl="0" algn="l">
              <a:lnSpc>
                <a:spcPct val="150000"/>
              </a:lnSpc>
              <a:spcBef>
                <a:spcPts val="0"/>
              </a:spcBef>
              <a:spcAft>
                <a:spcPts val="0"/>
              </a:spcAft>
              <a:buClr>
                <a:schemeClr val="dk1"/>
              </a:buClr>
              <a:buSzPts val="1200"/>
              <a:buAutoNum type="arabicPeriod"/>
            </a:pPr>
            <a:r>
              <a:rPr lang="en" sz="1200">
                <a:solidFill>
                  <a:schemeClr val="dk1"/>
                </a:solidFill>
              </a:rPr>
              <a:t>Complaint Frequency by Time of Day</a:t>
            </a:r>
            <a:endParaRPr sz="1200">
              <a:solidFill>
                <a:schemeClr val="dk1"/>
              </a:solidFill>
            </a:endParaRPr>
          </a:p>
          <a:p>
            <a:pPr indent="-304800" lvl="0" marL="457200" rtl="0" algn="l">
              <a:lnSpc>
                <a:spcPct val="150000"/>
              </a:lnSpc>
              <a:spcBef>
                <a:spcPts val="0"/>
              </a:spcBef>
              <a:spcAft>
                <a:spcPts val="0"/>
              </a:spcAft>
              <a:buClr>
                <a:schemeClr val="dk1"/>
              </a:buClr>
              <a:buSzPts val="1200"/>
              <a:buAutoNum type="arabicPeriod"/>
            </a:pPr>
            <a:r>
              <a:rPr lang="en" sz="1200">
                <a:solidFill>
                  <a:schemeClr val="dk1"/>
                </a:solidFill>
              </a:rPr>
              <a:t>Average Day of Complaint Closure by Agency</a:t>
            </a:r>
            <a:endParaRPr sz="1200">
              <a:solidFill>
                <a:schemeClr val="dk1"/>
              </a:solidFill>
            </a:endParaRPr>
          </a:p>
          <a:p>
            <a:pPr indent="-304800" lvl="0" marL="457200" rtl="0" algn="l">
              <a:lnSpc>
                <a:spcPct val="150000"/>
              </a:lnSpc>
              <a:spcBef>
                <a:spcPts val="0"/>
              </a:spcBef>
              <a:spcAft>
                <a:spcPts val="0"/>
              </a:spcAft>
              <a:buClr>
                <a:schemeClr val="dk1"/>
              </a:buClr>
              <a:buSzPts val="1200"/>
              <a:buAutoNum type="arabicPeriod"/>
            </a:pPr>
            <a:r>
              <a:rPr lang="en" sz="1200">
                <a:solidFill>
                  <a:schemeClr val="dk1"/>
                </a:solidFill>
              </a:rPr>
              <a:t>Number of Complaints by Status</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Number of Complaints by Month.</a:t>
            </a:r>
            <a:endParaRPr sz="1200">
              <a:solidFill>
                <a:schemeClr val="dk1"/>
              </a:solidFill>
            </a:endParaRPr>
          </a:p>
        </p:txBody>
      </p:sp>
      <p:sp>
        <p:nvSpPr>
          <p:cNvPr id="332" name="Google Shape;332;p17"/>
          <p:cNvSpPr txBox="1"/>
          <p:nvPr/>
        </p:nvSpPr>
        <p:spPr>
          <a:xfrm>
            <a:off x="5120025" y="1665075"/>
            <a:ext cx="3659700" cy="242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Restaurant Inspections</a:t>
            </a:r>
            <a:endParaRPr>
              <a:solidFill>
                <a:schemeClr val="dk1"/>
              </a:solidFill>
            </a:endParaRPr>
          </a:p>
          <a:p>
            <a:pPr indent="-304800" lvl="0" marL="457200" rtl="0" algn="l">
              <a:lnSpc>
                <a:spcPct val="150000"/>
              </a:lnSpc>
              <a:spcBef>
                <a:spcPts val="1200"/>
              </a:spcBef>
              <a:spcAft>
                <a:spcPts val="0"/>
              </a:spcAft>
              <a:buClr>
                <a:schemeClr val="dk1"/>
              </a:buClr>
              <a:buSzPts val="1200"/>
              <a:buAutoNum type="arabicPeriod"/>
            </a:pPr>
            <a:r>
              <a:rPr lang="en" sz="1200">
                <a:solidFill>
                  <a:schemeClr val="dk1"/>
                </a:solidFill>
              </a:rPr>
              <a:t>Number of inspections by Inspection Type</a:t>
            </a:r>
            <a:endParaRPr sz="1200">
              <a:solidFill>
                <a:schemeClr val="dk1"/>
              </a:solidFill>
            </a:endParaRPr>
          </a:p>
          <a:p>
            <a:pPr indent="-304800" lvl="0" marL="457200" rtl="0" algn="l">
              <a:lnSpc>
                <a:spcPct val="150000"/>
              </a:lnSpc>
              <a:spcBef>
                <a:spcPts val="0"/>
              </a:spcBef>
              <a:spcAft>
                <a:spcPts val="0"/>
              </a:spcAft>
              <a:buClr>
                <a:schemeClr val="dk1"/>
              </a:buClr>
              <a:buSzPts val="1200"/>
              <a:buAutoNum type="arabicPeriod"/>
            </a:pPr>
            <a:r>
              <a:rPr lang="en" sz="1200">
                <a:solidFill>
                  <a:schemeClr val="dk1"/>
                </a:solidFill>
              </a:rPr>
              <a:t>Number of Inspection scores by </a:t>
            </a:r>
            <a:r>
              <a:rPr lang="en" sz="1200">
                <a:solidFill>
                  <a:schemeClr val="dk1"/>
                </a:solidFill>
              </a:rPr>
              <a:t>Zip Code</a:t>
            </a:r>
            <a:r>
              <a:rPr lang="en" sz="1200">
                <a:solidFill>
                  <a:schemeClr val="dk1"/>
                </a:solidFill>
              </a:rPr>
              <a:t> </a:t>
            </a:r>
            <a:endParaRPr sz="1200">
              <a:solidFill>
                <a:schemeClr val="dk1"/>
              </a:solidFill>
            </a:endParaRPr>
          </a:p>
          <a:p>
            <a:pPr indent="-304800" lvl="0" marL="457200" rtl="0" algn="l">
              <a:lnSpc>
                <a:spcPct val="150000"/>
              </a:lnSpc>
              <a:spcBef>
                <a:spcPts val="0"/>
              </a:spcBef>
              <a:spcAft>
                <a:spcPts val="0"/>
              </a:spcAft>
              <a:buClr>
                <a:schemeClr val="dk1"/>
              </a:buClr>
              <a:buSzPts val="1200"/>
              <a:buAutoNum type="arabicPeriod"/>
            </a:pPr>
            <a:r>
              <a:rPr lang="en" sz="1200">
                <a:solidFill>
                  <a:schemeClr val="dk1"/>
                </a:solidFill>
              </a:rPr>
              <a:t>Number of Inspections by Grade </a:t>
            </a:r>
            <a:endParaRPr sz="1200">
              <a:solidFill>
                <a:schemeClr val="dk1"/>
              </a:solidFill>
            </a:endParaRPr>
          </a:p>
          <a:p>
            <a:pPr indent="-304800" lvl="0" marL="457200" rtl="0" algn="l">
              <a:lnSpc>
                <a:spcPct val="150000"/>
              </a:lnSpc>
              <a:spcBef>
                <a:spcPts val="0"/>
              </a:spcBef>
              <a:spcAft>
                <a:spcPts val="0"/>
              </a:spcAft>
              <a:buClr>
                <a:schemeClr val="dk1"/>
              </a:buClr>
              <a:buSzPts val="1200"/>
              <a:buAutoNum type="arabicPeriod"/>
            </a:pPr>
            <a:r>
              <a:rPr lang="en" sz="1200">
                <a:solidFill>
                  <a:schemeClr val="dk1"/>
                </a:solidFill>
              </a:rPr>
              <a:t>Total Number of Complaints by Critical Flag </a:t>
            </a:r>
            <a:endParaRPr sz="1200">
              <a:solidFill>
                <a:schemeClr val="dk1"/>
              </a:solidFill>
            </a:endParaRPr>
          </a:p>
          <a:p>
            <a:pPr indent="-304800" lvl="0" marL="457200" rtl="0" algn="l">
              <a:lnSpc>
                <a:spcPct val="150000"/>
              </a:lnSpc>
              <a:spcBef>
                <a:spcPts val="0"/>
              </a:spcBef>
              <a:spcAft>
                <a:spcPts val="0"/>
              </a:spcAft>
              <a:buClr>
                <a:schemeClr val="dk1"/>
              </a:buClr>
              <a:buSzPts val="1200"/>
              <a:buFont typeface="Barlow"/>
              <a:buAutoNum type="arabicPeriod"/>
            </a:pPr>
            <a:r>
              <a:rPr lang="en" sz="1200">
                <a:solidFill>
                  <a:schemeClr val="dk1"/>
                </a:solidFill>
              </a:rPr>
              <a:t>Number of Inspections by Month</a:t>
            </a:r>
            <a:endParaRPr sz="1100">
              <a:solidFill>
                <a:schemeClr val="dk1"/>
              </a:solidFill>
            </a:endParaRPr>
          </a:p>
          <a:p>
            <a:pPr indent="0" lvl="0" marL="0" rtl="0" algn="l">
              <a:lnSpc>
                <a:spcPct val="115000"/>
              </a:lnSpc>
              <a:spcBef>
                <a:spcPts val="1200"/>
              </a:spcBef>
              <a:spcAft>
                <a:spcPts val="1200"/>
              </a:spcAft>
              <a:buNone/>
            </a:pPr>
            <a:r>
              <a:t/>
            </a:r>
            <a:endParaRPr b="1" sz="1100">
              <a:solidFill>
                <a:schemeClr val="dk1"/>
              </a:solidFill>
            </a:endParaRPr>
          </a:p>
        </p:txBody>
      </p:sp>
      <p:grpSp>
        <p:nvGrpSpPr>
          <p:cNvPr id="333" name="Google Shape;333;p17"/>
          <p:cNvGrpSpPr/>
          <p:nvPr/>
        </p:nvGrpSpPr>
        <p:grpSpPr>
          <a:xfrm>
            <a:off x="603824" y="1713526"/>
            <a:ext cx="308472" cy="274510"/>
            <a:chOff x="883325" y="238125"/>
            <a:chExt cx="5853350" cy="5238750"/>
          </a:xfrm>
        </p:grpSpPr>
        <p:sp>
          <p:nvSpPr>
            <p:cNvPr id="334" name="Google Shape;334;p17"/>
            <p:cNvSpPr/>
            <p:nvPr/>
          </p:nvSpPr>
          <p:spPr>
            <a:xfrm>
              <a:off x="883325" y="238125"/>
              <a:ext cx="5853350" cy="5238750"/>
            </a:xfrm>
            <a:custGeom>
              <a:rect b="b" l="l" r="r" t="t"/>
              <a:pathLst>
                <a:path extrusionOk="0" h="209550" w="234134">
                  <a:moveTo>
                    <a:pt x="98628" y="10051"/>
                  </a:moveTo>
                  <a:lnTo>
                    <a:pt x="98773" y="10123"/>
                  </a:lnTo>
                  <a:lnTo>
                    <a:pt x="98773" y="10195"/>
                  </a:lnTo>
                  <a:lnTo>
                    <a:pt x="98845" y="10340"/>
                  </a:lnTo>
                  <a:lnTo>
                    <a:pt x="98845" y="14172"/>
                  </a:lnTo>
                  <a:lnTo>
                    <a:pt x="98773" y="14245"/>
                  </a:lnTo>
                  <a:lnTo>
                    <a:pt x="98773" y="14389"/>
                  </a:lnTo>
                  <a:lnTo>
                    <a:pt x="98628" y="14462"/>
                  </a:lnTo>
                  <a:lnTo>
                    <a:pt x="91181" y="14462"/>
                  </a:lnTo>
                  <a:lnTo>
                    <a:pt x="91108" y="14534"/>
                  </a:lnTo>
                  <a:lnTo>
                    <a:pt x="91036" y="14606"/>
                  </a:lnTo>
                  <a:lnTo>
                    <a:pt x="91036" y="14751"/>
                  </a:lnTo>
                  <a:lnTo>
                    <a:pt x="91036" y="31816"/>
                  </a:lnTo>
                  <a:lnTo>
                    <a:pt x="90964" y="31960"/>
                  </a:lnTo>
                  <a:lnTo>
                    <a:pt x="90891" y="32033"/>
                  </a:lnTo>
                  <a:lnTo>
                    <a:pt x="84528" y="32033"/>
                  </a:lnTo>
                  <a:lnTo>
                    <a:pt x="84456" y="31960"/>
                  </a:lnTo>
                  <a:lnTo>
                    <a:pt x="84456" y="31816"/>
                  </a:lnTo>
                  <a:lnTo>
                    <a:pt x="84456" y="14751"/>
                  </a:lnTo>
                  <a:lnTo>
                    <a:pt x="84384" y="14606"/>
                  </a:lnTo>
                  <a:lnTo>
                    <a:pt x="84311" y="14534"/>
                  </a:lnTo>
                  <a:lnTo>
                    <a:pt x="84239" y="14462"/>
                  </a:lnTo>
                  <a:lnTo>
                    <a:pt x="76864" y="14462"/>
                  </a:lnTo>
                  <a:lnTo>
                    <a:pt x="76719" y="14389"/>
                  </a:lnTo>
                  <a:lnTo>
                    <a:pt x="76647" y="14245"/>
                  </a:lnTo>
                  <a:lnTo>
                    <a:pt x="76647" y="14172"/>
                  </a:lnTo>
                  <a:lnTo>
                    <a:pt x="76647" y="10340"/>
                  </a:lnTo>
                  <a:lnTo>
                    <a:pt x="76647" y="10195"/>
                  </a:lnTo>
                  <a:lnTo>
                    <a:pt x="76719" y="10123"/>
                  </a:lnTo>
                  <a:lnTo>
                    <a:pt x="76864" y="10051"/>
                  </a:lnTo>
                  <a:close/>
                  <a:moveTo>
                    <a:pt x="144255" y="10051"/>
                  </a:moveTo>
                  <a:lnTo>
                    <a:pt x="144327" y="10123"/>
                  </a:lnTo>
                  <a:lnTo>
                    <a:pt x="144327" y="10195"/>
                  </a:lnTo>
                  <a:lnTo>
                    <a:pt x="144327" y="10268"/>
                  </a:lnTo>
                  <a:lnTo>
                    <a:pt x="136807" y="21548"/>
                  </a:lnTo>
                  <a:lnTo>
                    <a:pt x="136807" y="21837"/>
                  </a:lnTo>
                  <a:lnTo>
                    <a:pt x="136879" y="22054"/>
                  </a:lnTo>
                  <a:lnTo>
                    <a:pt x="144761" y="31888"/>
                  </a:lnTo>
                  <a:lnTo>
                    <a:pt x="144833" y="31960"/>
                  </a:lnTo>
                  <a:lnTo>
                    <a:pt x="144833" y="32033"/>
                  </a:lnTo>
                  <a:lnTo>
                    <a:pt x="137819" y="32033"/>
                  </a:lnTo>
                  <a:lnTo>
                    <a:pt x="137603" y="31816"/>
                  </a:lnTo>
                  <a:lnTo>
                    <a:pt x="133192" y="24874"/>
                  </a:lnTo>
                  <a:lnTo>
                    <a:pt x="133119" y="24802"/>
                  </a:lnTo>
                  <a:lnTo>
                    <a:pt x="132975" y="24802"/>
                  </a:lnTo>
                  <a:lnTo>
                    <a:pt x="132903" y="24874"/>
                  </a:lnTo>
                  <a:lnTo>
                    <a:pt x="128564" y="31816"/>
                  </a:lnTo>
                  <a:lnTo>
                    <a:pt x="128347" y="32033"/>
                  </a:lnTo>
                  <a:lnTo>
                    <a:pt x="115042" y="32033"/>
                  </a:lnTo>
                  <a:lnTo>
                    <a:pt x="114970" y="31960"/>
                  </a:lnTo>
                  <a:lnTo>
                    <a:pt x="114898" y="31816"/>
                  </a:lnTo>
                  <a:lnTo>
                    <a:pt x="113379" y="27333"/>
                  </a:lnTo>
                  <a:lnTo>
                    <a:pt x="113235" y="27116"/>
                  </a:lnTo>
                  <a:lnTo>
                    <a:pt x="113018" y="27043"/>
                  </a:lnTo>
                  <a:lnTo>
                    <a:pt x="104919" y="27043"/>
                  </a:lnTo>
                  <a:lnTo>
                    <a:pt x="104630" y="27116"/>
                  </a:lnTo>
                  <a:lnTo>
                    <a:pt x="104485" y="27333"/>
                  </a:lnTo>
                  <a:lnTo>
                    <a:pt x="102895" y="31816"/>
                  </a:lnTo>
                  <a:lnTo>
                    <a:pt x="102822" y="31960"/>
                  </a:lnTo>
                  <a:lnTo>
                    <a:pt x="102678" y="32033"/>
                  </a:lnTo>
                  <a:lnTo>
                    <a:pt x="96315" y="32033"/>
                  </a:lnTo>
                  <a:lnTo>
                    <a:pt x="96242" y="31960"/>
                  </a:lnTo>
                  <a:lnTo>
                    <a:pt x="96315" y="31816"/>
                  </a:lnTo>
                  <a:lnTo>
                    <a:pt x="104992" y="10340"/>
                  </a:lnTo>
                  <a:lnTo>
                    <a:pt x="105136" y="10123"/>
                  </a:lnTo>
                  <a:lnTo>
                    <a:pt x="105353" y="10051"/>
                  </a:lnTo>
                  <a:lnTo>
                    <a:pt x="112584" y="10051"/>
                  </a:lnTo>
                  <a:lnTo>
                    <a:pt x="112801" y="10123"/>
                  </a:lnTo>
                  <a:lnTo>
                    <a:pt x="112945" y="10340"/>
                  </a:lnTo>
                  <a:lnTo>
                    <a:pt x="121478" y="31671"/>
                  </a:lnTo>
                  <a:lnTo>
                    <a:pt x="129287" y="22054"/>
                  </a:lnTo>
                  <a:lnTo>
                    <a:pt x="129359" y="21837"/>
                  </a:lnTo>
                  <a:lnTo>
                    <a:pt x="129287" y="21548"/>
                  </a:lnTo>
                  <a:lnTo>
                    <a:pt x="121839" y="10268"/>
                  </a:lnTo>
                  <a:lnTo>
                    <a:pt x="121767" y="10195"/>
                  </a:lnTo>
                  <a:lnTo>
                    <a:pt x="121767" y="10123"/>
                  </a:lnTo>
                  <a:lnTo>
                    <a:pt x="121839" y="10051"/>
                  </a:lnTo>
                  <a:lnTo>
                    <a:pt x="128564" y="10051"/>
                  </a:lnTo>
                  <a:lnTo>
                    <a:pt x="128853" y="10123"/>
                  </a:lnTo>
                  <a:lnTo>
                    <a:pt x="129070" y="10268"/>
                  </a:lnTo>
                  <a:lnTo>
                    <a:pt x="132903" y="16559"/>
                  </a:lnTo>
                  <a:lnTo>
                    <a:pt x="132975" y="16631"/>
                  </a:lnTo>
                  <a:lnTo>
                    <a:pt x="133119" y="16631"/>
                  </a:lnTo>
                  <a:lnTo>
                    <a:pt x="133192" y="16559"/>
                  </a:lnTo>
                  <a:lnTo>
                    <a:pt x="137096" y="10268"/>
                  </a:lnTo>
                  <a:lnTo>
                    <a:pt x="137313" y="10123"/>
                  </a:lnTo>
                  <a:lnTo>
                    <a:pt x="137530" y="10051"/>
                  </a:lnTo>
                  <a:close/>
                  <a:moveTo>
                    <a:pt x="154523" y="10051"/>
                  </a:moveTo>
                  <a:lnTo>
                    <a:pt x="154595" y="10123"/>
                  </a:lnTo>
                  <a:lnTo>
                    <a:pt x="154667" y="10195"/>
                  </a:lnTo>
                  <a:lnTo>
                    <a:pt x="154740" y="10340"/>
                  </a:lnTo>
                  <a:lnTo>
                    <a:pt x="154740" y="31816"/>
                  </a:lnTo>
                  <a:lnTo>
                    <a:pt x="154667" y="31960"/>
                  </a:lnTo>
                  <a:lnTo>
                    <a:pt x="154595" y="32033"/>
                  </a:lnTo>
                  <a:lnTo>
                    <a:pt x="148304" y="32033"/>
                  </a:lnTo>
                  <a:lnTo>
                    <a:pt x="148160" y="31960"/>
                  </a:lnTo>
                  <a:lnTo>
                    <a:pt x="148160" y="31816"/>
                  </a:lnTo>
                  <a:lnTo>
                    <a:pt x="148160" y="10340"/>
                  </a:lnTo>
                  <a:lnTo>
                    <a:pt x="148160" y="10195"/>
                  </a:lnTo>
                  <a:lnTo>
                    <a:pt x="148232" y="10123"/>
                  </a:lnTo>
                  <a:lnTo>
                    <a:pt x="148304" y="10051"/>
                  </a:lnTo>
                  <a:close/>
                  <a:moveTo>
                    <a:pt x="168984" y="42084"/>
                  </a:moveTo>
                  <a:lnTo>
                    <a:pt x="170069" y="42228"/>
                  </a:lnTo>
                  <a:lnTo>
                    <a:pt x="171154" y="42517"/>
                  </a:lnTo>
                  <a:lnTo>
                    <a:pt x="172238" y="42807"/>
                  </a:lnTo>
                  <a:lnTo>
                    <a:pt x="173323" y="43240"/>
                  </a:lnTo>
                  <a:lnTo>
                    <a:pt x="174335" y="43674"/>
                  </a:lnTo>
                  <a:lnTo>
                    <a:pt x="175347" y="44253"/>
                  </a:lnTo>
                  <a:lnTo>
                    <a:pt x="176360" y="44831"/>
                  </a:lnTo>
                  <a:lnTo>
                    <a:pt x="177300" y="45554"/>
                  </a:lnTo>
                  <a:lnTo>
                    <a:pt x="178167" y="46277"/>
                  </a:lnTo>
                  <a:lnTo>
                    <a:pt x="179035" y="47073"/>
                  </a:lnTo>
                  <a:lnTo>
                    <a:pt x="179831" y="47868"/>
                  </a:lnTo>
                  <a:lnTo>
                    <a:pt x="180554" y="48808"/>
                  </a:lnTo>
                  <a:lnTo>
                    <a:pt x="181132" y="49676"/>
                  </a:lnTo>
                  <a:lnTo>
                    <a:pt x="181711" y="50616"/>
                  </a:lnTo>
                  <a:lnTo>
                    <a:pt x="182144" y="51628"/>
                  </a:lnTo>
                  <a:lnTo>
                    <a:pt x="200438" y="96098"/>
                  </a:lnTo>
                  <a:lnTo>
                    <a:pt x="200800" y="97038"/>
                  </a:lnTo>
                  <a:lnTo>
                    <a:pt x="201017" y="97978"/>
                  </a:lnTo>
                  <a:lnTo>
                    <a:pt x="201089" y="98918"/>
                  </a:lnTo>
                  <a:lnTo>
                    <a:pt x="201161" y="99786"/>
                  </a:lnTo>
                  <a:lnTo>
                    <a:pt x="201017" y="100653"/>
                  </a:lnTo>
                  <a:lnTo>
                    <a:pt x="200872" y="101449"/>
                  </a:lnTo>
                  <a:lnTo>
                    <a:pt x="200583" y="102172"/>
                  </a:lnTo>
                  <a:lnTo>
                    <a:pt x="200149" y="102823"/>
                  </a:lnTo>
                  <a:lnTo>
                    <a:pt x="199715" y="103473"/>
                  </a:lnTo>
                  <a:lnTo>
                    <a:pt x="199137" y="103980"/>
                  </a:lnTo>
                  <a:lnTo>
                    <a:pt x="198486" y="104486"/>
                  </a:lnTo>
                  <a:lnTo>
                    <a:pt x="197691" y="104920"/>
                  </a:lnTo>
                  <a:lnTo>
                    <a:pt x="196895" y="105209"/>
                  </a:lnTo>
                  <a:lnTo>
                    <a:pt x="196028" y="105426"/>
                  </a:lnTo>
                  <a:lnTo>
                    <a:pt x="195088" y="105570"/>
                  </a:lnTo>
                  <a:lnTo>
                    <a:pt x="194003" y="105643"/>
                  </a:lnTo>
                  <a:lnTo>
                    <a:pt x="39914" y="105643"/>
                  </a:lnTo>
                  <a:lnTo>
                    <a:pt x="38902" y="105570"/>
                  </a:lnTo>
                  <a:lnTo>
                    <a:pt x="37962" y="105426"/>
                  </a:lnTo>
                  <a:lnTo>
                    <a:pt x="37022" y="105209"/>
                  </a:lnTo>
                  <a:lnTo>
                    <a:pt x="36226" y="104920"/>
                  </a:lnTo>
                  <a:lnTo>
                    <a:pt x="35503" y="104486"/>
                  </a:lnTo>
                  <a:lnTo>
                    <a:pt x="34853" y="103980"/>
                  </a:lnTo>
                  <a:lnTo>
                    <a:pt x="34274" y="103473"/>
                  </a:lnTo>
                  <a:lnTo>
                    <a:pt x="33768" y="102823"/>
                  </a:lnTo>
                  <a:lnTo>
                    <a:pt x="33406" y="102172"/>
                  </a:lnTo>
                  <a:lnTo>
                    <a:pt x="33117" y="101449"/>
                  </a:lnTo>
                  <a:lnTo>
                    <a:pt x="32900" y="100653"/>
                  </a:lnTo>
                  <a:lnTo>
                    <a:pt x="32828" y="99786"/>
                  </a:lnTo>
                  <a:lnTo>
                    <a:pt x="32828" y="98918"/>
                  </a:lnTo>
                  <a:lnTo>
                    <a:pt x="32973" y="97978"/>
                  </a:lnTo>
                  <a:lnTo>
                    <a:pt x="33189" y="97038"/>
                  </a:lnTo>
                  <a:lnTo>
                    <a:pt x="33551" y="96098"/>
                  </a:lnTo>
                  <a:lnTo>
                    <a:pt x="51773" y="51628"/>
                  </a:lnTo>
                  <a:lnTo>
                    <a:pt x="52279" y="50616"/>
                  </a:lnTo>
                  <a:lnTo>
                    <a:pt x="52785" y="49676"/>
                  </a:lnTo>
                  <a:lnTo>
                    <a:pt x="53436" y="48808"/>
                  </a:lnTo>
                  <a:lnTo>
                    <a:pt x="54159" y="47868"/>
                  </a:lnTo>
                  <a:lnTo>
                    <a:pt x="54882" y="47073"/>
                  </a:lnTo>
                  <a:lnTo>
                    <a:pt x="55750" y="46277"/>
                  </a:lnTo>
                  <a:lnTo>
                    <a:pt x="56617" y="45554"/>
                  </a:lnTo>
                  <a:lnTo>
                    <a:pt x="57557" y="44831"/>
                  </a:lnTo>
                  <a:lnTo>
                    <a:pt x="58570" y="44253"/>
                  </a:lnTo>
                  <a:lnTo>
                    <a:pt x="59582" y="43674"/>
                  </a:lnTo>
                  <a:lnTo>
                    <a:pt x="60667" y="43240"/>
                  </a:lnTo>
                  <a:lnTo>
                    <a:pt x="61679" y="42807"/>
                  </a:lnTo>
                  <a:lnTo>
                    <a:pt x="62764" y="42517"/>
                  </a:lnTo>
                  <a:lnTo>
                    <a:pt x="63848" y="42228"/>
                  </a:lnTo>
                  <a:lnTo>
                    <a:pt x="64933" y="42084"/>
                  </a:lnTo>
                  <a:close/>
                  <a:moveTo>
                    <a:pt x="69633" y="131674"/>
                  </a:moveTo>
                  <a:lnTo>
                    <a:pt x="70139" y="131746"/>
                  </a:lnTo>
                  <a:lnTo>
                    <a:pt x="70645" y="131818"/>
                  </a:lnTo>
                  <a:lnTo>
                    <a:pt x="71151" y="131963"/>
                  </a:lnTo>
                  <a:lnTo>
                    <a:pt x="71657" y="132108"/>
                  </a:lnTo>
                  <a:lnTo>
                    <a:pt x="72091" y="132325"/>
                  </a:lnTo>
                  <a:lnTo>
                    <a:pt x="72525" y="132614"/>
                  </a:lnTo>
                  <a:lnTo>
                    <a:pt x="72887" y="132903"/>
                  </a:lnTo>
                  <a:lnTo>
                    <a:pt x="73248" y="133192"/>
                  </a:lnTo>
                  <a:lnTo>
                    <a:pt x="73610" y="133554"/>
                  </a:lnTo>
                  <a:lnTo>
                    <a:pt x="73899" y="133988"/>
                  </a:lnTo>
                  <a:lnTo>
                    <a:pt x="74188" y="134421"/>
                  </a:lnTo>
                  <a:lnTo>
                    <a:pt x="74405" y="134855"/>
                  </a:lnTo>
                  <a:lnTo>
                    <a:pt x="74550" y="135361"/>
                  </a:lnTo>
                  <a:lnTo>
                    <a:pt x="74694" y="135795"/>
                  </a:lnTo>
                  <a:lnTo>
                    <a:pt x="74767" y="136302"/>
                  </a:lnTo>
                  <a:lnTo>
                    <a:pt x="74767" y="136880"/>
                  </a:lnTo>
                  <a:lnTo>
                    <a:pt x="74767" y="153366"/>
                  </a:lnTo>
                  <a:lnTo>
                    <a:pt x="74767" y="153945"/>
                  </a:lnTo>
                  <a:lnTo>
                    <a:pt x="74694" y="154451"/>
                  </a:lnTo>
                  <a:lnTo>
                    <a:pt x="74550" y="154957"/>
                  </a:lnTo>
                  <a:lnTo>
                    <a:pt x="74405" y="155391"/>
                  </a:lnTo>
                  <a:lnTo>
                    <a:pt x="74188" y="155825"/>
                  </a:lnTo>
                  <a:lnTo>
                    <a:pt x="73899" y="156259"/>
                  </a:lnTo>
                  <a:lnTo>
                    <a:pt x="73610" y="156693"/>
                  </a:lnTo>
                  <a:lnTo>
                    <a:pt x="73248" y="157054"/>
                  </a:lnTo>
                  <a:lnTo>
                    <a:pt x="72887" y="157343"/>
                  </a:lnTo>
                  <a:lnTo>
                    <a:pt x="72525" y="157705"/>
                  </a:lnTo>
                  <a:lnTo>
                    <a:pt x="72091" y="157922"/>
                  </a:lnTo>
                  <a:lnTo>
                    <a:pt x="71657" y="158139"/>
                  </a:lnTo>
                  <a:lnTo>
                    <a:pt x="71151" y="158356"/>
                  </a:lnTo>
                  <a:lnTo>
                    <a:pt x="70645" y="158428"/>
                  </a:lnTo>
                  <a:lnTo>
                    <a:pt x="70139" y="158500"/>
                  </a:lnTo>
                  <a:lnTo>
                    <a:pt x="69633" y="158573"/>
                  </a:lnTo>
                  <a:lnTo>
                    <a:pt x="34780" y="158573"/>
                  </a:lnTo>
                  <a:lnTo>
                    <a:pt x="34274" y="158500"/>
                  </a:lnTo>
                  <a:lnTo>
                    <a:pt x="33696" y="158428"/>
                  </a:lnTo>
                  <a:lnTo>
                    <a:pt x="33262" y="158356"/>
                  </a:lnTo>
                  <a:lnTo>
                    <a:pt x="32756" y="158139"/>
                  </a:lnTo>
                  <a:lnTo>
                    <a:pt x="32322" y="157922"/>
                  </a:lnTo>
                  <a:lnTo>
                    <a:pt x="31888" y="157705"/>
                  </a:lnTo>
                  <a:lnTo>
                    <a:pt x="31526" y="157343"/>
                  </a:lnTo>
                  <a:lnTo>
                    <a:pt x="31093" y="157054"/>
                  </a:lnTo>
                  <a:lnTo>
                    <a:pt x="30803" y="156693"/>
                  </a:lnTo>
                  <a:lnTo>
                    <a:pt x="30514" y="156259"/>
                  </a:lnTo>
                  <a:lnTo>
                    <a:pt x="30225" y="155825"/>
                  </a:lnTo>
                  <a:lnTo>
                    <a:pt x="30008" y="155391"/>
                  </a:lnTo>
                  <a:lnTo>
                    <a:pt x="29863" y="154957"/>
                  </a:lnTo>
                  <a:lnTo>
                    <a:pt x="29719" y="154451"/>
                  </a:lnTo>
                  <a:lnTo>
                    <a:pt x="29646" y="153945"/>
                  </a:lnTo>
                  <a:lnTo>
                    <a:pt x="29574" y="153366"/>
                  </a:lnTo>
                  <a:lnTo>
                    <a:pt x="29574" y="136880"/>
                  </a:lnTo>
                  <a:lnTo>
                    <a:pt x="29646" y="136302"/>
                  </a:lnTo>
                  <a:lnTo>
                    <a:pt x="29719" y="135795"/>
                  </a:lnTo>
                  <a:lnTo>
                    <a:pt x="29863" y="135361"/>
                  </a:lnTo>
                  <a:lnTo>
                    <a:pt x="30008" y="134855"/>
                  </a:lnTo>
                  <a:lnTo>
                    <a:pt x="30225" y="134421"/>
                  </a:lnTo>
                  <a:lnTo>
                    <a:pt x="30514" y="133988"/>
                  </a:lnTo>
                  <a:lnTo>
                    <a:pt x="30803" y="133554"/>
                  </a:lnTo>
                  <a:lnTo>
                    <a:pt x="31093" y="133192"/>
                  </a:lnTo>
                  <a:lnTo>
                    <a:pt x="31526" y="132903"/>
                  </a:lnTo>
                  <a:lnTo>
                    <a:pt x="31888" y="132614"/>
                  </a:lnTo>
                  <a:lnTo>
                    <a:pt x="32322" y="132325"/>
                  </a:lnTo>
                  <a:lnTo>
                    <a:pt x="32756" y="132108"/>
                  </a:lnTo>
                  <a:lnTo>
                    <a:pt x="33262" y="131963"/>
                  </a:lnTo>
                  <a:lnTo>
                    <a:pt x="33696" y="131818"/>
                  </a:lnTo>
                  <a:lnTo>
                    <a:pt x="34274" y="131746"/>
                  </a:lnTo>
                  <a:lnTo>
                    <a:pt x="34780" y="131674"/>
                  </a:lnTo>
                  <a:close/>
                  <a:moveTo>
                    <a:pt x="198848" y="131674"/>
                  </a:moveTo>
                  <a:lnTo>
                    <a:pt x="199354" y="131746"/>
                  </a:lnTo>
                  <a:lnTo>
                    <a:pt x="199860" y="131818"/>
                  </a:lnTo>
                  <a:lnTo>
                    <a:pt x="200366" y="131963"/>
                  </a:lnTo>
                  <a:lnTo>
                    <a:pt x="200872" y="132108"/>
                  </a:lnTo>
                  <a:lnTo>
                    <a:pt x="201306" y="132325"/>
                  </a:lnTo>
                  <a:lnTo>
                    <a:pt x="201740" y="132614"/>
                  </a:lnTo>
                  <a:lnTo>
                    <a:pt x="202101" y="132903"/>
                  </a:lnTo>
                  <a:lnTo>
                    <a:pt x="202463" y="133192"/>
                  </a:lnTo>
                  <a:lnTo>
                    <a:pt x="202825" y="133554"/>
                  </a:lnTo>
                  <a:lnTo>
                    <a:pt x="203114" y="133988"/>
                  </a:lnTo>
                  <a:lnTo>
                    <a:pt x="203403" y="134421"/>
                  </a:lnTo>
                  <a:lnTo>
                    <a:pt x="203620" y="134855"/>
                  </a:lnTo>
                  <a:lnTo>
                    <a:pt x="203765" y="135361"/>
                  </a:lnTo>
                  <a:lnTo>
                    <a:pt x="203909" y="135795"/>
                  </a:lnTo>
                  <a:lnTo>
                    <a:pt x="203981" y="136302"/>
                  </a:lnTo>
                  <a:lnTo>
                    <a:pt x="203981" y="136880"/>
                  </a:lnTo>
                  <a:lnTo>
                    <a:pt x="203981" y="153366"/>
                  </a:lnTo>
                  <a:lnTo>
                    <a:pt x="203981" y="153945"/>
                  </a:lnTo>
                  <a:lnTo>
                    <a:pt x="203909" y="154451"/>
                  </a:lnTo>
                  <a:lnTo>
                    <a:pt x="203765" y="154957"/>
                  </a:lnTo>
                  <a:lnTo>
                    <a:pt x="203620" y="155391"/>
                  </a:lnTo>
                  <a:lnTo>
                    <a:pt x="203403" y="155825"/>
                  </a:lnTo>
                  <a:lnTo>
                    <a:pt x="203114" y="156259"/>
                  </a:lnTo>
                  <a:lnTo>
                    <a:pt x="202825" y="156693"/>
                  </a:lnTo>
                  <a:lnTo>
                    <a:pt x="202463" y="157054"/>
                  </a:lnTo>
                  <a:lnTo>
                    <a:pt x="202101" y="157343"/>
                  </a:lnTo>
                  <a:lnTo>
                    <a:pt x="201740" y="157705"/>
                  </a:lnTo>
                  <a:lnTo>
                    <a:pt x="201306" y="157922"/>
                  </a:lnTo>
                  <a:lnTo>
                    <a:pt x="200872" y="158139"/>
                  </a:lnTo>
                  <a:lnTo>
                    <a:pt x="200366" y="158356"/>
                  </a:lnTo>
                  <a:lnTo>
                    <a:pt x="199860" y="158428"/>
                  </a:lnTo>
                  <a:lnTo>
                    <a:pt x="199354" y="158500"/>
                  </a:lnTo>
                  <a:lnTo>
                    <a:pt x="198848" y="158573"/>
                  </a:lnTo>
                  <a:lnTo>
                    <a:pt x="163995" y="158573"/>
                  </a:lnTo>
                  <a:lnTo>
                    <a:pt x="163489" y="158500"/>
                  </a:lnTo>
                  <a:lnTo>
                    <a:pt x="162983" y="158428"/>
                  </a:lnTo>
                  <a:lnTo>
                    <a:pt x="162477" y="158356"/>
                  </a:lnTo>
                  <a:lnTo>
                    <a:pt x="161970" y="158139"/>
                  </a:lnTo>
                  <a:lnTo>
                    <a:pt x="161537" y="157922"/>
                  </a:lnTo>
                  <a:lnTo>
                    <a:pt x="161103" y="157705"/>
                  </a:lnTo>
                  <a:lnTo>
                    <a:pt x="160741" y="157343"/>
                  </a:lnTo>
                  <a:lnTo>
                    <a:pt x="160307" y="157054"/>
                  </a:lnTo>
                  <a:lnTo>
                    <a:pt x="160018" y="156693"/>
                  </a:lnTo>
                  <a:lnTo>
                    <a:pt x="159729" y="156259"/>
                  </a:lnTo>
                  <a:lnTo>
                    <a:pt x="159440" y="155825"/>
                  </a:lnTo>
                  <a:lnTo>
                    <a:pt x="159223" y="155391"/>
                  </a:lnTo>
                  <a:lnTo>
                    <a:pt x="159078" y="154957"/>
                  </a:lnTo>
                  <a:lnTo>
                    <a:pt x="158933" y="154451"/>
                  </a:lnTo>
                  <a:lnTo>
                    <a:pt x="158861" y="153945"/>
                  </a:lnTo>
                  <a:lnTo>
                    <a:pt x="158861" y="153366"/>
                  </a:lnTo>
                  <a:lnTo>
                    <a:pt x="158861" y="136880"/>
                  </a:lnTo>
                  <a:lnTo>
                    <a:pt x="158861" y="136302"/>
                  </a:lnTo>
                  <a:lnTo>
                    <a:pt x="158933" y="135795"/>
                  </a:lnTo>
                  <a:lnTo>
                    <a:pt x="159078" y="135361"/>
                  </a:lnTo>
                  <a:lnTo>
                    <a:pt x="159223" y="134855"/>
                  </a:lnTo>
                  <a:lnTo>
                    <a:pt x="159440" y="134421"/>
                  </a:lnTo>
                  <a:lnTo>
                    <a:pt x="159729" y="133988"/>
                  </a:lnTo>
                  <a:lnTo>
                    <a:pt x="160018" y="133554"/>
                  </a:lnTo>
                  <a:lnTo>
                    <a:pt x="160307" y="133192"/>
                  </a:lnTo>
                  <a:lnTo>
                    <a:pt x="160741" y="132903"/>
                  </a:lnTo>
                  <a:lnTo>
                    <a:pt x="161103" y="132614"/>
                  </a:lnTo>
                  <a:lnTo>
                    <a:pt x="161537" y="132325"/>
                  </a:lnTo>
                  <a:lnTo>
                    <a:pt x="161970" y="132108"/>
                  </a:lnTo>
                  <a:lnTo>
                    <a:pt x="162477" y="131963"/>
                  </a:lnTo>
                  <a:lnTo>
                    <a:pt x="162983" y="131818"/>
                  </a:lnTo>
                  <a:lnTo>
                    <a:pt x="163489" y="131746"/>
                  </a:lnTo>
                  <a:lnTo>
                    <a:pt x="163995" y="131674"/>
                  </a:lnTo>
                  <a:close/>
                  <a:moveTo>
                    <a:pt x="76068" y="0"/>
                  </a:moveTo>
                  <a:lnTo>
                    <a:pt x="75273" y="72"/>
                  </a:lnTo>
                  <a:lnTo>
                    <a:pt x="74477" y="217"/>
                  </a:lnTo>
                  <a:lnTo>
                    <a:pt x="73754" y="362"/>
                  </a:lnTo>
                  <a:lnTo>
                    <a:pt x="73031" y="651"/>
                  </a:lnTo>
                  <a:lnTo>
                    <a:pt x="72381" y="940"/>
                  </a:lnTo>
                  <a:lnTo>
                    <a:pt x="71730" y="1374"/>
                  </a:lnTo>
                  <a:lnTo>
                    <a:pt x="71151" y="1808"/>
                  </a:lnTo>
                  <a:lnTo>
                    <a:pt x="70573" y="2314"/>
                  </a:lnTo>
                  <a:lnTo>
                    <a:pt x="70067" y="2820"/>
                  </a:lnTo>
                  <a:lnTo>
                    <a:pt x="69633" y="3471"/>
                  </a:lnTo>
                  <a:lnTo>
                    <a:pt x="69271" y="4049"/>
                  </a:lnTo>
                  <a:lnTo>
                    <a:pt x="68910" y="4772"/>
                  </a:lnTo>
                  <a:lnTo>
                    <a:pt x="68693" y="5495"/>
                  </a:lnTo>
                  <a:lnTo>
                    <a:pt x="68476" y="6219"/>
                  </a:lnTo>
                  <a:lnTo>
                    <a:pt x="68331" y="6942"/>
                  </a:lnTo>
                  <a:lnTo>
                    <a:pt x="68331" y="7737"/>
                  </a:lnTo>
                  <a:lnTo>
                    <a:pt x="68331" y="32033"/>
                  </a:lnTo>
                  <a:lnTo>
                    <a:pt x="60160" y="32033"/>
                  </a:lnTo>
                  <a:lnTo>
                    <a:pt x="58353" y="32105"/>
                  </a:lnTo>
                  <a:lnTo>
                    <a:pt x="56545" y="32394"/>
                  </a:lnTo>
                  <a:lnTo>
                    <a:pt x="54737" y="32756"/>
                  </a:lnTo>
                  <a:lnTo>
                    <a:pt x="52930" y="33262"/>
                  </a:lnTo>
                  <a:lnTo>
                    <a:pt x="51194" y="33985"/>
                  </a:lnTo>
                  <a:lnTo>
                    <a:pt x="49459" y="34780"/>
                  </a:lnTo>
                  <a:lnTo>
                    <a:pt x="47723" y="35648"/>
                  </a:lnTo>
                  <a:lnTo>
                    <a:pt x="46060" y="36733"/>
                  </a:lnTo>
                  <a:lnTo>
                    <a:pt x="44542" y="37817"/>
                  </a:lnTo>
                  <a:lnTo>
                    <a:pt x="43023" y="39047"/>
                  </a:lnTo>
                  <a:lnTo>
                    <a:pt x="41577" y="40348"/>
                  </a:lnTo>
                  <a:lnTo>
                    <a:pt x="40348" y="41794"/>
                  </a:lnTo>
                  <a:lnTo>
                    <a:pt x="39119" y="43240"/>
                  </a:lnTo>
                  <a:lnTo>
                    <a:pt x="38106" y="44759"/>
                  </a:lnTo>
                  <a:lnTo>
                    <a:pt x="37166" y="46350"/>
                  </a:lnTo>
                  <a:lnTo>
                    <a:pt x="36443" y="47941"/>
                  </a:lnTo>
                  <a:lnTo>
                    <a:pt x="24440" y="77225"/>
                  </a:lnTo>
                  <a:lnTo>
                    <a:pt x="13160" y="74116"/>
                  </a:lnTo>
                  <a:lnTo>
                    <a:pt x="12365" y="73899"/>
                  </a:lnTo>
                  <a:lnTo>
                    <a:pt x="11569" y="73755"/>
                  </a:lnTo>
                  <a:lnTo>
                    <a:pt x="10774" y="73682"/>
                  </a:lnTo>
                  <a:lnTo>
                    <a:pt x="8894" y="73682"/>
                  </a:lnTo>
                  <a:lnTo>
                    <a:pt x="7882" y="73827"/>
                  </a:lnTo>
                  <a:lnTo>
                    <a:pt x="6869" y="74116"/>
                  </a:lnTo>
                  <a:lnTo>
                    <a:pt x="6002" y="74405"/>
                  </a:lnTo>
                  <a:lnTo>
                    <a:pt x="5062" y="74839"/>
                  </a:lnTo>
                  <a:lnTo>
                    <a:pt x="4266" y="75345"/>
                  </a:lnTo>
                  <a:lnTo>
                    <a:pt x="3471" y="75996"/>
                  </a:lnTo>
                  <a:lnTo>
                    <a:pt x="2820" y="76647"/>
                  </a:lnTo>
                  <a:lnTo>
                    <a:pt x="2169" y="77370"/>
                  </a:lnTo>
                  <a:lnTo>
                    <a:pt x="1591" y="78165"/>
                  </a:lnTo>
                  <a:lnTo>
                    <a:pt x="1157" y="79033"/>
                  </a:lnTo>
                  <a:lnTo>
                    <a:pt x="723" y="79973"/>
                  </a:lnTo>
                  <a:lnTo>
                    <a:pt x="434" y="80913"/>
                  </a:lnTo>
                  <a:lnTo>
                    <a:pt x="145" y="81998"/>
                  </a:lnTo>
                  <a:lnTo>
                    <a:pt x="0" y="83010"/>
                  </a:lnTo>
                  <a:lnTo>
                    <a:pt x="0" y="84167"/>
                  </a:lnTo>
                  <a:lnTo>
                    <a:pt x="0" y="90386"/>
                  </a:lnTo>
                  <a:lnTo>
                    <a:pt x="72" y="91687"/>
                  </a:lnTo>
                  <a:lnTo>
                    <a:pt x="217" y="92989"/>
                  </a:lnTo>
                  <a:lnTo>
                    <a:pt x="578" y="94218"/>
                  </a:lnTo>
                  <a:lnTo>
                    <a:pt x="1012" y="95375"/>
                  </a:lnTo>
                  <a:lnTo>
                    <a:pt x="1518" y="96532"/>
                  </a:lnTo>
                  <a:lnTo>
                    <a:pt x="2169" y="97616"/>
                  </a:lnTo>
                  <a:lnTo>
                    <a:pt x="2965" y="98556"/>
                  </a:lnTo>
                  <a:lnTo>
                    <a:pt x="3760" y="99496"/>
                  </a:lnTo>
                  <a:lnTo>
                    <a:pt x="4700" y="100364"/>
                  </a:lnTo>
                  <a:lnTo>
                    <a:pt x="5640" y="101087"/>
                  </a:lnTo>
                  <a:lnTo>
                    <a:pt x="6725" y="101738"/>
                  </a:lnTo>
                  <a:lnTo>
                    <a:pt x="7882" y="102244"/>
                  </a:lnTo>
                  <a:lnTo>
                    <a:pt x="9039" y="102678"/>
                  </a:lnTo>
                  <a:lnTo>
                    <a:pt x="10268" y="103040"/>
                  </a:lnTo>
                  <a:lnTo>
                    <a:pt x="11569" y="103184"/>
                  </a:lnTo>
                  <a:lnTo>
                    <a:pt x="12871" y="103257"/>
                  </a:lnTo>
                  <a:lnTo>
                    <a:pt x="13739" y="103257"/>
                  </a:lnTo>
                  <a:lnTo>
                    <a:pt x="12003" y="107450"/>
                  </a:lnTo>
                  <a:lnTo>
                    <a:pt x="11352" y="109041"/>
                  </a:lnTo>
                  <a:lnTo>
                    <a:pt x="10774" y="110777"/>
                  </a:lnTo>
                  <a:lnTo>
                    <a:pt x="10195" y="112584"/>
                  </a:lnTo>
                  <a:lnTo>
                    <a:pt x="9617" y="114464"/>
                  </a:lnTo>
                  <a:lnTo>
                    <a:pt x="8605" y="118441"/>
                  </a:lnTo>
                  <a:lnTo>
                    <a:pt x="7665" y="122635"/>
                  </a:lnTo>
                  <a:lnTo>
                    <a:pt x="6942" y="126757"/>
                  </a:lnTo>
                  <a:lnTo>
                    <a:pt x="6363" y="130878"/>
                  </a:lnTo>
                  <a:lnTo>
                    <a:pt x="6219" y="132831"/>
                  </a:lnTo>
                  <a:lnTo>
                    <a:pt x="6074" y="134711"/>
                  </a:lnTo>
                  <a:lnTo>
                    <a:pt x="5929" y="136518"/>
                  </a:lnTo>
                  <a:lnTo>
                    <a:pt x="5929" y="138254"/>
                  </a:lnTo>
                  <a:lnTo>
                    <a:pt x="5929" y="196679"/>
                  </a:lnTo>
                  <a:lnTo>
                    <a:pt x="6002" y="197981"/>
                  </a:lnTo>
                  <a:lnTo>
                    <a:pt x="6146" y="199210"/>
                  </a:lnTo>
                  <a:lnTo>
                    <a:pt x="6508" y="200439"/>
                  </a:lnTo>
                  <a:lnTo>
                    <a:pt x="6942" y="201668"/>
                  </a:lnTo>
                  <a:lnTo>
                    <a:pt x="7448" y="202753"/>
                  </a:lnTo>
                  <a:lnTo>
                    <a:pt x="8099" y="203838"/>
                  </a:lnTo>
                  <a:lnTo>
                    <a:pt x="8894" y="204850"/>
                  </a:lnTo>
                  <a:lnTo>
                    <a:pt x="9689" y="205790"/>
                  </a:lnTo>
                  <a:lnTo>
                    <a:pt x="10629" y="206585"/>
                  </a:lnTo>
                  <a:lnTo>
                    <a:pt x="11642" y="207308"/>
                  </a:lnTo>
                  <a:lnTo>
                    <a:pt x="12654" y="207959"/>
                  </a:lnTo>
                  <a:lnTo>
                    <a:pt x="13811" y="208538"/>
                  </a:lnTo>
                  <a:lnTo>
                    <a:pt x="14968" y="208972"/>
                  </a:lnTo>
                  <a:lnTo>
                    <a:pt x="16197" y="209261"/>
                  </a:lnTo>
                  <a:lnTo>
                    <a:pt x="17499" y="209478"/>
                  </a:lnTo>
                  <a:lnTo>
                    <a:pt x="18800" y="209550"/>
                  </a:lnTo>
                  <a:lnTo>
                    <a:pt x="34346" y="209550"/>
                  </a:lnTo>
                  <a:lnTo>
                    <a:pt x="35648" y="209478"/>
                  </a:lnTo>
                  <a:lnTo>
                    <a:pt x="36877" y="209261"/>
                  </a:lnTo>
                  <a:lnTo>
                    <a:pt x="38179" y="208972"/>
                  </a:lnTo>
                  <a:lnTo>
                    <a:pt x="39336" y="208538"/>
                  </a:lnTo>
                  <a:lnTo>
                    <a:pt x="40493" y="207959"/>
                  </a:lnTo>
                  <a:lnTo>
                    <a:pt x="41505" y="207308"/>
                  </a:lnTo>
                  <a:lnTo>
                    <a:pt x="42517" y="206585"/>
                  </a:lnTo>
                  <a:lnTo>
                    <a:pt x="43457" y="205790"/>
                  </a:lnTo>
                  <a:lnTo>
                    <a:pt x="44253" y="204850"/>
                  </a:lnTo>
                  <a:lnTo>
                    <a:pt x="44976" y="203838"/>
                  </a:lnTo>
                  <a:lnTo>
                    <a:pt x="45626" y="202753"/>
                  </a:lnTo>
                  <a:lnTo>
                    <a:pt x="46205" y="201668"/>
                  </a:lnTo>
                  <a:lnTo>
                    <a:pt x="46639" y="200439"/>
                  </a:lnTo>
                  <a:lnTo>
                    <a:pt x="46928" y="199210"/>
                  </a:lnTo>
                  <a:lnTo>
                    <a:pt x="47145" y="197981"/>
                  </a:lnTo>
                  <a:lnTo>
                    <a:pt x="47217" y="196679"/>
                  </a:lnTo>
                  <a:lnTo>
                    <a:pt x="47217" y="182290"/>
                  </a:lnTo>
                  <a:lnTo>
                    <a:pt x="186772" y="182290"/>
                  </a:lnTo>
                  <a:lnTo>
                    <a:pt x="186772" y="196679"/>
                  </a:lnTo>
                  <a:lnTo>
                    <a:pt x="186772" y="197981"/>
                  </a:lnTo>
                  <a:lnTo>
                    <a:pt x="186989" y="199210"/>
                  </a:lnTo>
                  <a:lnTo>
                    <a:pt x="187351" y="200439"/>
                  </a:lnTo>
                  <a:lnTo>
                    <a:pt x="187784" y="201668"/>
                  </a:lnTo>
                  <a:lnTo>
                    <a:pt x="188291" y="202753"/>
                  </a:lnTo>
                  <a:lnTo>
                    <a:pt x="188941" y="203838"/>
                  </a:lnTo>
                  <a:lnTo>
                    <a:pt x="189664" y="204850"/>
                  </a:lnTo>
                  <a:lnTo>
                    <a:pt x="190532" y="205790"/>
                  </a:lnTo>
                  <a:lnTo>
                    <a:pt x="191472" y="206585"/>
                  </a:lnTo>
                  <a:lnTo>
                    <a:pt x="192412" y="207308"/>
                  </a:lnTo>
                  <a:lnTo>
                    <a:pt x="193497" y="207959"/>
                  </a:lnTo>
                  <a:lnTo>
                    <a:pt x="194654" y="208538"/>
                  </a:lnTo>
                  <a:lnTo>
                    <a:pt x="195811" y="208972"/>
                  </a:lnTo>
                  <a:lnTo>
                    <a:pt x="197040" y="209261"/>
                  </a:lnTo>
                  <a:lnTo>
                    <a:pt x="198341" y="209478"/>
                  </a:lnTo>
                  <a:lnTo>
                    <a:pt x="199643" y="209550"/>
                  </a:lnTo>
                  <a:lnTo>
                    <a:pt x="215117" y="209550"/>
                  </a:lnTo>
                  <a:lnTo>
                    <a:pt x="216418" y="209478"/>
                  </a:lnTo>
                  <a:lnTo>
                    <a:pt x="217720" y="209261"/>
                  </a:lnTo>
                  <a:lnTo>
                    <a:pt x="218949" y="208972"/>
                  </a:lnTo>
                  <a:lnTo>
                    <a:pt x="220179" y="208538"/>
                  </a:lnTo>
                  <a:lnTo>
                    <a:pt x="221263" y="207959"/>
                  </a:lnTo>
                  <a:lnTo>
                    <a:pt x="222348" y="207308"/>
                  </a:lnTo>
                  <a:lnTo>
                    <a:pt x="223360" y="206585"/>
                  </a:lnTo>
                  <a:lnTo>
                    <a:pt x="224228" y="205790"/>
                  </a:lnTo>
                  <a:lnTo>
                    <a:pt x="225095" y="204850"/>
                  </a:lnTo>
                  <a:lnTo>
                    <a:pt x="225819" y="203838"/>
                  </a:lnTo>
                  <a:lnTo>
                    <a:pt x="226469" y="202753"/>
                  </a:lnTo>
                  <a:lnTo>
                    <a:pt x="227048" y="201668"/>
                  </a:lnTo>
                  <a:lnTo>
                    <a:pt x="227482" y="200439"/>
                  </a:lnTo>
                  <a:lnTo>
                    <a:pt x="227771" y="199210"/>
                  </a:lnTo>
                  <a:lnTo>
                    <a:pt x="227988" y="197981"/>
                  </a:lnTo>
                  <a:lnTo>
                    <a:pt x="228060" y="196679"/>
                  </a:lnTo>
                  <a:lnTo>
                    <a:pt x="228060" y="138254"/>
                  </a:lnTo>
                  <a:lnTo>
                    <a:pt x="227988" y="136518"/>
                  </a:lnTo>
                  <a:lnTo>
                    <a:pt x="227916" y="134711"/>
                  </a:lnTo>
                  <a:lnTo>
                    <a:pt x="227771" y="132831"/>
                  </a:lnTo>
                  <a:lnTo>
                    <a:pt x="227554" y="130878"/>
                  </a:lnTo>
                  <a:lnTo>
                    <a:pt x="226976" y="126757"/>
                  </a:lnTo>
                  <a:lnTo>
                    <a:pt x="226252" y="122635"/>
                  </a:lnTo>
                  <a:lnTo>
                    <a:pt x="225385" y="118441"/>
                  </a:lnTo>
                  <a:lnTo>
                    <a:pt x="224300" y="114464"/>
                  </a:lnTo>
                  <a:lnTo>
                    <a:pt x="223794" y="112584"/>
                  </a:lnTo>
                  <a:lnTo>
                    <a:pt x="223215" y="110777"/>
                  </a:lnTo>
                  <a:lnTo>
                    <a:pt x="222565" y="109041"/>
                  </a:lnTo>
                  <a:lnTo>
                    <a:pt x="221986" y="107450"/>
                  </a:lnTo>
                  <a:lnTo>
                    <a:pt x="220251" y="103257"/>
                  </a:lnTo>
                  <a:lnTo>
                    <a:pt x="221263" y="103257"/>
                  </a:lnTo>
                  <a:lnTo>
                    <a:pt x="222565" y="103184"/>
                  </a:lnTo>
                  <a:lnTo>
                    <a:pt x="223866" y="103040"/>
                  </a:lnTo>
                  <a:lnTo>
                    <a:pt x="225095" y="102678"/>
                  </a:lnTo>
                  <a:lnTo>
                    <a:pt x="226252" y="102244"/>
                  </a:lnTo>
                  <a:lnTo>
                    <a:pt x="227409" y="101738"/>
                  </a:lnTo>
                  <a:lnTo>
                    <a:pt x="228422" y="101087"/>
                  </a:lnTo>
                  <a:lnTo>
                    <a:pt x="229434" y="100364"/>
                  </a:lnTo>
                  <a:lnTo>
                    <a:pt x="230374" y="99496"/>
                  </a:lnTo>
                  <a:lnTo>
                    <a:pt x="231169" y="98556"/>
                  </a:lnTo>
                  <a:lnTo>
                    <a:pt x="231892" y="97616"/>
                  </a:lnTo>
                  <a:lnTo>
                    <a:pt x="232543" y="96532"/>
                  </a:lnTo>
                  <a:lnTo>
                    <a:pt x="233122" y="95375"/>
                  </a:lnTo>
                  <a:lnTo>
                    <a:pt x="233556" y="94218"/>
                  </a:lnTo>
                  <a:lnTo>
                    <a:pt x="233845" y="92989"/>
                  </a:lnTo>
                  <a:lnTo>
                    <a:pt x="234062" y="91687"/>
                  </a:lnTo>
                  <a:lnTo>
                    <a:pt x="234134" y="90386"/>
                  </a:lnTo>
                  <a:lnTo>
                    <a:pt x="234134" y="84167"/>
                  </a:lnTo>
                  <a:lnTo>
                    <a:pt x="234062" y="83010"/>
                  </a:lnTo>
                  <a:lnTo>
                    <a:pt x="233917" y="81998"/>
                  </a:lnTo>
                  <a:lnTo>
                    <a:pt x="233700" y="80913"/>
                  </a:lnTo>
                  <a:lnTo>
                    <a:pt x="233411" y="79973"/>
                  </a:lnTo>
                  <a:lnTo>
                    <a:pt x="232977" y="79033"/>
                  </a:lnTo>
                  <a:lnTo>
                    <a:pt x="232471" y="78165"/>
                  </a:lnTo>
                  <a:lnTo>
                    <a:pt x="231965" y="77370"/>
                  </a:lnTo>
                  <a:lnTo>
                    <a:pt x="231314" y="76647"/>
                  </a:lnTo>
                  <a:lnTo>
                    <a:pt x="230591" y="75996"/>
                  </a:lnTo>
                  <a:lnTo>
                    <a:pt x="229868" y="75345"/>
                  </a:lnTo>
                  <a:lnTo>
                    <a:pt x="229000" y="74839"/>
                  </a:lnTo>
                  <a:lnTo>
                    <a:pt x="228132" y="74405"/>
                  </a:lnTo>
                  <a:lnTo>
                    <a:pt x="227192" y="74116"/>
                  </a:lnTo>
                  <a:lnTo>
                    <a:pt x="226252" y="73827"/>
                  </a:lnTo>
                  <a:lnTo>
                    <a:pt x="225240" y="73682"/>
                  </a:lnTo>
                  <a:lnTo>
                    <a:pt x="223360" y="73682"/>
                  </a:lnTo>
                  <a:lnTo>
                    <a:pt x="222565" y="73755"/>
                  </a:lnTo>
                  <a:lnTo>
                    <a:pt x="221769" y="73899"/>
                  </a:lnTo>
                  <a:lnTo>
                    <a:pt x="220902" y="74116"/>
                  </a:lnTo>
                  <a:lnTo>
                    <a:pt x="209549" y="77225"/>
                  </a:lnTo>
                  <a:lnTo>
                    <a:pt x="197546" y="47941"/>
                  </a:lnTo>
                  <a:lnTo>
                    <a:pt x="196751" y="46350"/>
                  </a:lnTo>
                  <a:lnTo>
                    <a:pt x="195883" y="44759"/>
                  </a:lnTo>
                  <a:lnTo>
                    <a:pt x="194798" y="43240"/>
                  </a:lnTo>
                  <a:lnTo>
                    <a:pt x="193641" y="41794"/>
                  </a:lnTo>
                  <a:lnTo>
                    <a:pt x="192340" y="40348"/>
                  </a:lnTo>
                  <a:lnTo>
                    <a:pt x="190966" y="39047"/>
                  </a:lnTo>
                  <a:lnTo>
                    <a:pt x="189448" y="37817"/>
                  </a:lnTo>
                  <a:lnTo>
                    <a:pt x="187857" y="36733"/>
                  </a:lnTo>
                  <a:lnTo>
                    <a:pt x="186194" y="35648"/>
                  </a:lnTo>
                  <a:lnTo>
                    <a:pt x="184531" y="34780"/>
                  </a:lnTo>
                  <a:lnTo>
                    <a:pt x="182795" y="33985"/>
                  </a:lnTo>
                  <a:lnTo>
                    <a:pt x="180987" y="33262"/>
                  </a:lnTo>
                  <a:lnTo>
                    <a:pt x="179180" y="32756"/>
                  </a:lnTo>
                  <a:lnTo>
                    <a:pt x="177372" y="32394"/>
                  </a:lnTo>
                  <a:lnTo>
                    <a:pt x="175564" y="32105"/>
                  </a:lnTo>
                  <a:lnTo>
                    <a:pt x="173829" y="32033"/>
                  </a:lnTo>
                  <a:lnTo>
                    <a:pt x="165803" y="32033"/>
                  </a:lnTo>
                  <a:lnTo>
                    <a:pt x="165803" y="7737"/>
                  </a:lnTo>
                  <a:lnTo>
                    <a:pt x="165730" y="6942"/>
                  </a:lnTo>
                  <a:lnTo>
                    <a:pt x="165658" y="6219"/>
                  </a:lnTo>
                  <a:lnTo>
                    <a:pt x="165441" y="5495"/>
                  </a:lnTo>
                  <a:lnTo>
                    <a:pt x="165152" y="4772"/>
                  </a:lnTo>
                  <a:lnTo>
                    <a:pt x="164863" y="4049"/>
                  </a:lnTo>
                  <a:lnTo>
                    <a:pt x="164501" y="3471"/>
                  </a:lnTo>
                  <a:lnTo>
                    <a:pt x="163995" y="2820"/>
                  </a:lnTo>
                  <a:lnTo>
                    <a:pt x="163561" y="2314"/>
                  </a:lnTo>
                  <a:lnTo>
                    <a:pt x="162983" y="1808"/>
                  </a:lnTo>
                  <a:lnTo>
                    <a:pt x="162404" y="1374"/>
                  </a:lnTo>
                  <a:lnTo>
                    <a:pt x="161753" y="940"/>
                  </a:lnTo>
                  <a:lnTo>
                    <a:pt x="161103" y="651"/>
                  </a:lnTo>
                  <a:lnTo>
                    <a:pt x="160380" y="362"/>
                  </a:lnTo>
                  <a:lnTo>
                    <a:pt x="159584" y="217"/>
                  </a:lnTo>
                  <a:lnTo>
                    <a:pt x="158861" y="72"/>
                  </a:lnTo>
                  <a:lnTo>
                    <a:pt x="1580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7"/>
            <p:cNvSpPr/>
            <p:nvPr/>
          </p:nvSpPr>
          <p:spPr>
            <a:xfrm>
              <a:off x="3537025" y="644850"/>
              <a:ext cx="141025" cy="159100"/>
            </a:xfrm>
            <a:custGeom>
              <a:rect b="b" l="l" r="r" t="t"/>
              <a:pathLst>
                <a:path extrusionOk="0" h="6364" w="5641">
                  <a:moveTo>
                    <a:pt x="2893" y="0"/>
                  </a:moveTo>
                  <a:lnTo>
                    <a:pt x="2820" y="73"/>
                  </a:lnTo>
                  <a:lnTo>
                    <a:pt x="2748" y="145"/>
                  </a:lnTo>
                  <a:lnTo>
                    <a:pt x="73" y="6074"/>
                  </a:lnTo>
                  <a:lnTo>
                    <a:pt x="0" y="6219"/>
                  </a:lnTo>
                  <a:lnTo>
                    <a:pt x="73" y="6291"/>
                  </a:lnTo>
                  <a:lnTo>
                    <a:pt x="145" y="6364"/>
                  </a:lnTo>
                  <a:lnTo>
                    <a:pt x="5496" y="6364"/>
                  </a:lnTo>
                  <a:lnTo>
                    <a:pt x="5568" y="6291"/>
                  </a:lnTo>
                  <a:lnTo>
                    <a:pt x="5641" y="6219"/>
                  </a:lnTo>
                  <a:lnTo>
                    <a:pt x="5568" y="6074"/>
                  </a:lnTo>
                  <a:lnTo>
                    <a:pt x="3037" y="145"/>
                  </a:lnTo>
                  <a:lnTo>
                    <a:pt x="2965" y="73"/>
                  </a:lnTo>
                  <a:lnTo>
                    <a:pt x="28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 name="Google Shape;336;p17"/>
          <p:cNvGrpSpPr/>
          <p:nvPr/>
        </p:nvGrpSpPr>
        <p:grpSpPr>
          <a:xfrm>
            <a:off x="4725490" y="1665075"/>
            <a:ext cx="308455" cy="371400"/>
            <a:chOff x="1920850" y="3686375"/>
            <a:chExt cx="646250" cy="646250"/>
          </a:xfrm>
        </p:grpSpPr>
        <p:sp>
          <p:nvSpPr>
            <p:cNvPr id="337" name="Google Shape;337;p17"/>
            <p:cNvSpPr/>
            <p:nvPr/>
          </p:nvSpPr>
          <p:spPr>
            <a:xfrm>
              <a:off x="1920850" y="3686375"/>
              <a:ext cx="646250" cy="380875"/>
            </a:xfrm>
            <a:custGeom>
              <a:rect b="b" l="l" r="r" t="t"/>
              <a:pathLst>
                <a:path extrusionOk="0" h="15235" w="25850">
                  <a:moveTo>
                    <a:pt x="12971" y="1506"/>
                  </a:moveTo>
                  <a:lnTo>
                    <a:pt x="13051" y="1517"/>
                  </a:lnTo>
                  <a:lnTo>
                    <a:pt x="13131" y="1529"/>
                  </a:lnTo>
                  <a:lnTo>
                    <a:pt x="13200" y="1540"/>
                  </a:lnTo>
                  <a:lnTo>
                    <a:pt x="13269" y="1575"/>
                  </a:lnTo>
                  <a:lnTo>
                    <a:pt x="13338" y="1598"/>
                  </a:lnTo>
                  <a:lnTo>
                    <a:pt x="13396" y="1644"/>
                  </a:lnTo>
                  <a:lnTo>
                    <a:pt x="13453" y="1678"/>
                  </a:lnTo>
                  <a:lnTo>
                    <a:pt x="13511" y="1736"/>
                  </a:lnTo>
                  <a:lnTo>
                    <a:pt x="13557" y="1781"/>
                  </a:lnTo>
                  <a:lnTo>
                    <a:pt x="13602" y="1839"/>
                  </a:lnTo>
                  <a:lnTo>
                    <a:pt x="13637" y="1908"/>
                  </a:lnTo>
                  <a:lnTo>
                    <a:pt x="13671" y="1977"/>
                  </a:lnTo>
                  <a:lnTo>
                    <a:pt x="13694" y="2046"/>
                  </a:lnTo>
                  <a:lnTo>
                    <a:pt x="13717" y="2115"/>
                  </a:lnTo>
                  <a:lnTo>
                    <a:pt x="13729" y="2195"/>
                  </a:lnTo>
                  <a:lnTo>
                    <a:pt x="13729" y="2264"/>
                  </a:lnTo>
                  <a:lnTo>
                    <a:pt x="13729" y="2344"/>
                  </a:lnTo>
                  <a:lnTo>
                    <a:pt x="13717" y="2425"/>
                  </a:lnTo>
                  <a:lnTo>
                    <a:pt x="13694" y="2505"/>
                  </a:lnTo>
                  <a:lnTo>
                    <a:pt x="13671" y="2574"/>
                  </a:lnTo>
                  <a:lnTo>
                    <a:pt x="13602" y="2724"/>
                  </a:lnTo>
                  <a:lnTo>
                    <a:pt x="13511" y="2850"/>
                  </a:lnTo>
                  <a:lnTo>
                    <a:pt x="13453" y="2907"/>
                  </a:lnTo>
                  <a:lnTo>
                    <a:pt x="13396" y="2953"/>
                  </a:lnTo>
                  <a:lnTo>
                    <a:pt x="13338" y="2999"/>
                  </a:lnTo>
                  <a:lnTo>
                    <a:pt x="13269" y="3045"/>
                  </a:lnTo>
                  <a:lnTo>
                    <a:pt x="13200" y="3068"/>
                  </a:lnTo>
                  <a:lnTo>
                    <a:pt x="13131" y="3091"/>
                  </a:lnTo>
                  <a:lnTo>
                    <a:pt x="13051" y="3114"/>
                  </a:lnTo>
                  <a:lnTo>
                    <a:pt x="12902" y="3114"/>
                  </a:lnTo>
                  <a:lnTo>
                    <a:pt x="12821" y="3091"/>
                  </a:lnTo>
                  <a:lnTo>
                    <a:pt x="12752" y="3068"/>
                  </a:lnTo>
                  <a:lnTo>
                    <a:pt x="12683" y="3045"/>
                  </a:lnTo>
                  <a:lnTo>
                    <a:pt x="12614" y="2999"/>
                  </a:lnTo>
                  <a:lnTo>
                    <a:pt x="12557" y="2953"/>
                  </a:lnTo>
                  <a:lnTo>
                    <a:pt x="12500" y="2907"/>
                  </a:lnTo>
                  <a:lnTo>
                    <a:pt x="12442" y="2850"/>
                  </a:lnTo>
                  <a:lnTo>
                    <a:pt x="12350" y="2724"/>
                  </a:lnTo>
                  <a:lnTo>
                    <a:pt x="12281" y="2574"/>
                  </a:lnTo>
                  <a:lnTo>
                    <a:pt x="12258" y="2505"/>
                  </a:lnTo>
                  <a:lnTo>
                    <a:pt x="12235" y="2425"/>
                  </a:lnTo>
                  <a:lnTo>
                    <a:pt x="12224" y="2344"/>
                  </a:lnTo>
                  <a:lnTo>
                    <a:pt x="12224" y="2264"/>
                  </a:lnTo>
                  <a:lnTo>
                    <a:pt x="12224" y="2195"/>
                  </a:lnTo>
                  <a:lnTo>
                    <a:pt x="12235" y="2115"/>
                  </a:lnTo>
                  <a:lnTo>
                    <a:pt x="12258" y="2046"/>
                  </a:lnTo>
                  <a:lnTo>
                    <a:pt x="12281" y="1977"/>
                  </a:lnTo>
                  <a:lnTo>
                    <a:pt x="12316" y="1908"/>
                  </a:lnTo>
                  <a:lnTo>
                    <a:pt x="12350" y="1839"/>
                  </a:lnTo>
                  <a:lnTo>
                    <a:pt x="12396" y="1781"/>
                  </a:lnTo>
                  <a:lnTo>
                    <a:pt x="12442" y="1736"/>
                  </a:lnTo>
                  <a:lnTo>
                    <a:pt x="12500" y="1678"/>
                  </a:lnTo>
                  <a:lnTo>
                    <a:pt x="12557" y="1644"/>
                  </a:lnTo>
                  <a:lnTo>
                    <a:pt x="12614" y="1598"/>
                  </a:lnTo>
                  <a:lnTo>
                    <a:pt x="12683" y="1575"/>
                  </a:lnTo>
                  <a:lnTo>
                    <a:pt x="12752" y="1540"/>
                  </a:lnTo>
                  <a:lnTo>
                    <a:pt x="12821" y="1529"/>
                  </a:lnTo>
                  <a:lnTo>
                    <a:pt x="12902" y="1517"/>
                  </a:lnTo>
                  <a:lnTo>
                    <a:pt x="12971" y="1506"/>
                  </a:lnTo>
                  <a:close/>
                  <a:moveTo>
                    <a:pt x="12971" y="1"/>
                  </a:moveTo>
                  <a:lnTo>
                    <a:pt x="12741" y="12"/>
                  </a:lnTo>
                  <a:lnTo>
                    <a:pt x="12523" y="47"/>
                  </a:lnTo>
                  <a:lnTo>
                    <a:pt x="12304" y="93"/>
                  </a:lnTo>
                  <a:lnTo>
                    <a:pt x="12098" y="173"/>
                  </a:lnTo>
                  <a:lnTo>
                    <a:pt x="11891" y="265"/>
                  </a:lnTo>
                  <a:lnTo>
                    <a:pt x="11707" y="380"/>
                  </a:lnTo>
                  <a:lnTo>
                    <a:pt x="11535" y="518"/>
                  </a:lnTo>
                  <a:lnTo>
                    <a:pt x="11374" y="656"/>
                  </a:lnTo>
                  <a:lnTo>
                    <a:pt x="11224" y="828"/>
                  </a:lnTo>
                  <a:lnTo>
                    <a:pt x="11098" y="1000"/>
                  </a:lnTo>
                  <a:lnTo>
                    <a:pt x="10983" y="1184"/>
                  </a:lnTo>
                  <a:lnTo>
                    <a:pt x="10880" y="1379"/>
                  </a:lnTo>
                  <a:lnTo>
                    <a:pt x="10811" y="1598"/>
                  </a:lnTo>
                  <a:lnTo>
                    <a:pt x="10753" y="1804"/>
                  </a:lnTo>
                  <a:lnTo>
                    <a:pt x="10719" y="2034"/>
                  </a:lnTo>
                  <a:lnTo>
                    <a:pt x="10707" y="2264"/>
                  </a:lnTo>
                  <a:lnTo>
                    <a:pt x="10707" y="2402"/>
                  </a:lnTo>
                  <a:lnTo>
                    <a:pt x="10719" y="2528"/>
                  </a:lnTo>
                  <a:lnTo>
                    <a:pt x="10765" y="2804"/>
                  </a:lnTo>
                  <a:lnTo>
                    <a:pt x="10788" y="2942"/>
                  </a:lnTo>
                  <a:lnTo>
                    <a:pt x="10834" y="3068"/>
                  </a:lnTo>
                  <a:lnTo>
                    <a:pt x="10868" y="3195"/>
                  </a:lnTo>
                  <a:lnTo>
                    <a:pt x="10926" y="3309"/>
                  </a:lnTo>
                  <a:lnTo>
                    <a:pt x="10455" y="3401"/>
                  </a:lnTo>
                  <a:lnTo>
                    <a:pt x="9984" y="3516"/>
                  </a:lnTo>
                  <a:lnTo>
                    <a:pt x="9536" y="3654"/>
                  </a:lnTo>
                  <a:lnTo>
                    <a:pt x="9088" y="3815"/>
                  </a:lnTo>
                  <a:lnTo>
                    <a:pt x="8639" y="3976"/>
                  </a:lnTo>
                  <a:lnTo>
                    <a:pt x="8214" y="4171"/>
                  </a:lnTo>
                  <a:lnTo>
                    <a:pt x="7789" y="4378"/>
                  </a:lnTo>
                  <a:lnTo>
                    <a:pt x="7376" y="4596"/>
                  </a:lnTo>
                  <a:lnTo>
                    <a:pt x="6974" y="4837"/>
                  </a:lnTo>
                  <a:lnTo>
                    <a:pt x="6583" y="5090"/>
                  </a:lnTo>
                  <a:lnTo>
                    <a:pt x="6204" y="5354"/>
                  </a:lnTo>
                  <a:lnTo>
                    <a:pt x="5836" y="5642"/>
                  </a:lnTo>
                  <a:lnTo>
                    <a:pt x="5469" y="5940"/>
                  </a:lnTo>
                  <a:lnTo>
                    <a:pt x="5124" y="6251"/>
                  </a:lnTo>
                  <a:lnTo>
                    <a:pt x="4791" y="6572"/>
                  </a:lnTo>
                  <a:lnTo>
                    <a:pt x="4481" y="6917"/>
                  </a:lnTo>
                  <a:lnTo>
                    <a:pt x="4170" y="7262"/>
                  </a:lnTo>
                  <a:lnTo>
                    <a:pt x="3883" y="7629"/>
                  </a:lnTo>
                  <a:lnTo>
                    <a:pt x="3608" y="7997"/>
                  </a:lnTo>
                  <a:lnTo>
                    <a:pt x="3343" y="8387"/>
                  </a:lnTo>
                  <a:lnTo>
                    <a:pt x="3091" y="8789"/>
                  </a:lnTo>
                  <a:lnTo>
                    <a:pt x="2861" y="9192"/>
                  </a:lnTo>
                  <a:lnTo>
                    <a:pt x="2654" y="9605"/>
                  </a:lnTo>
                  <a:lnTo>
                    <a:pt x="2459" y="10030"/>
                  </a:lnTo>
                  <a:lnTo>
                    <a:pt x="2275" y="10467"/>
                  </a:lnTo>
                  <a:lnTo>
                    <a:pt x="2114" y="10915"/>
                  </a:lnTo>
                  <a:lnTo>
                    <a:pt x="1976" y="11363"/>
                  </a:lnTo>
                  <a:lnTo>
                    <a:pt x="1850" y="11822"/>
                  </a:lnTo>
                  <a:lnTo>
                    <a:pt x="1746" y="12293"/>
                  </a:lnTo>
                  <a:lnTo>
                    <a:pt x="1666" y="12764"/>
                  </a:lnTo>
                  <a:lnTo>
                    <a:pt x="1597" y="13247"/>
                  </a:lnTo>
                  <a:lnTo>
                    <a:pt x="1551" y="13741"/>
                  </a:lnTo>
                  <a:lnTo>
                    <a:pt x="678" y="13741"/>
                  </a:lnTo>
                  <a:lnTo>
                    <a:pt x="609" y="13752"/>
                  </a:lnTo>
                  <a:lnTo>
                    <a:pt x="529" y="13764"/>
                  </a:lnTo>
                  <a:lnTo>
                    <a:pt x="460" y="13798"/>
                  </a:lnTo>
                  <a:lnTo>
                    <a:pt x="402" y="13821"/>
                  </a:lnTo>
                  <a:lnTo>
                    <a:pt x="333" y="13856"/>
                  </a:lnTo>
                  <a:lnTo>
                    <a:pt x="276" y="13902"/>
                  </a:lnTo>
                  <a:lnTo>
                    <a:pt x="218" y="13948"/>
                  </a:lnTo>
                  <a:lnTo>
                    <a:pt x="172" y="14005"/>
                  </a:lnTo>
                  <a:lnTo>
                    <a:pt x="127" y="14051"/>
                  </a:lnTo>
                  <a:lnTo>
                    <a:pt x="92" y="14120"/>
                  </a:lnTo>
                  <a:lnTo>
                    <a:pt x="58" y="14178"/>
                  </a:lnTo>
                  <a:lnTo>
                    <a:pt x="35" y="14247"/>
                  </a:lnTo>
                  <a:lnTo>
                    <a:pt x="12" y="14327"/>
                  </a:lnTo>
                  <a:lnTo>
                    <a:pt x="0" y="14396"/>
                  </a:lnTo>
                  <a:lnTo>
                    <a:pt x="0" y="14476"/>
                  </a:lnTo>
                  <a:lnTo>
                    <a:pt x="0" y="14557"/>
                  </a:lnTo>
                  <a:lnTo>
                    <a:pt x="12" y="14626"/>
                  </a:lnTo>
                  <a:lnTo>
                    <a:pt x="35" y="14695"/>
                  </a:lnTo>
                  <a:lnTo>
                    <a:pt x="58" y="14763"/>
                  </a:lnTo>
                  <a:lnTo>
                    <a:pt x="92" y="14832"/>
                  </a:lnTo>
                  <a:lnTo>
                    <a:pt x="127" y="14901"/>
                  </a:lnTo>
                  <a:lnTo>
                    <a:pt x="172" y="14959"/>
                  </a:lnTo>
                  <a:lnTo>
                    <a:pt x="218" y="15005"/>
                  </a:lnTo>
                  <a:lnTo>
                    <a:pt x="276" y="15062"/>
                  </a:lnTo>
                  <a:lnTo>
                    <a:pt x="333" y="15097"/>
                  </a:lnTo>
                  <a:lnTo>
                    <a:pt x="402" y="15143"/>
                  </a:lnTo>
                  <a:lnTo>
                    <a:pt x="460" y="15177"/>
                  </a:lnTo>
                  <a:lnTo>
                    <a:pt x="529" y="15200"/>
                  </a:lnTo>
                  <a:lnTo>
                    <a:pt x="609" y="15212"/>
                  </a:lnTo>
                  <a:lnTo>
                    <a:pt x="678" y="15223"/>
                  </a:lnTo>
                  <a:lnTo>
                    <a:pt x="758" y="15235"/>
                  </a:lnTo>
                  <a:lnTo>
                    <a:pt x="25091" y="15235"/>
                  </a:lnTo>
                  <a:lnTo>
                    <a:pt x="25171" y="15223"/>
                  </a:lnTo>
                  <a:lnTo>
                    <a:pt x="25252" y="15212"/>
                  </a:lnTo>
                  <a:lnTo>
                    <a:pt x="25321" y="15200"/>
                  </a:lnTo>
                  <a:lnTo>
                    <a:pt x="25390" y="15177"/>
                  </a:lnTo>
                  <a:lnTo>
                    <a:pt x="25459" y="15143"/>
                  </a:lnTo>
                  <a:lnTo>
                    <a:pt x="25516" y="15097"/>
                  </a:lnTo>
                  <a:lnTo>
                    <a:pt x="25573" y="15062"/>
                  </a:lnTo>
                  <a:lnTo>
                    <a:pt x="25631" y="15005"/>
                  </a:lnTo>
                  <a:lnTo>
                    <a:pt x="25677" y="14959"/>
                  </a:lnTo>
                  <a:lnTo>
                    <a:pt x="25723" y="14901"/>
                  </a:lnTo>
                  <a:lnTo>
                    <a:pt x="25757" y="14832"/>
                  </a:lnTo>
                  <a:lnTo>
                    <a:pt x="25792" y="14763"/>
                  </a:lnTo>
                  <a:lnTo>
                    <a:pt x="25815" y="14695"/>
                  </a:lnTo>
                  <a:lnTo>
                    <a:pt x="25838" y="14626"/>
                  </a:lnTo>
                  <a:lnTo>
                    <a:pt x="25849" y="14557"/>
                  </a:lnTo>
                  <a:lnTo>
                    <a:pt x="25849" y="14476"/>
                  </a:lnTo>
                  <a:lnTo>
                    <a:pt x="25849" y="14396"/>
                  </a:lnTo>
                  <a:lnTo>
                    <a:pt x="25838" y="14327"/>
                  </a:lnTo>
                  <a:lnTo>
                    <a:pt x="25815" y="14247"/>
                  </a:lnTo>
                  <a:lnTo>
                    <a:pt x="25792" y="14178"/>
                  </a:lnTo>
                  <a:lnTo>
                    <a:pt x="25757" y="14120"/>
                  </a:lnTo>
                  <a:lnTo>
                    <a:pt x="25723" y="14051"/>
                  </a:lnTo>
                  <a:lnTo>
                    <a:pt x="25677" y="14005"/>
                  </a:lnTo>
                  <a:lnTo>
                    <a:pt x="25631" y="13948"/>
                  </a:lnTo>
                  <a:lnTo>
                    <a:pt x="25573" y="13902"/>
                  </a:lnTo>
                  <a:lnTo>
                    <a:pt x="25516" y="13856"/>
                  </a:lnTo>
                  <a:lnTo>
                    <a:pt x="25459" y="13821"/>
                  </a:lnTo>
                  <a:lnTo>
                    <a:pt x="25390" y="13798"/>
                  </a:lnTo>
                  <a:lnTo>
                    <a:pt x="25321" y="13764"/>
                  </a:lnTo>
                  <a:lnTo>
                    <a:pt x="25252" y="13752"/>
                  </a:lnTo>
                  <a:lnTo>
                    <a:pt x="25171" y="13741"/>
                  </a:lnTo>
                  <a:lnTo>
                    <a:pt x="24298" y="13741"/>
                  </a:lnTo>
                  <a:lnTo>
                    <a:pt x="24252" y="13247"/>
                  </a:lnTo>
                  <a:lnTo>
                    <a:pt x="24195" y="12764"/>
                  </a:lnTo>
                  <a:lnTo>
                    <a:pt x="24114" y="12293"/>
                  </a:lnTo>
                  <a:lnTo>
                    <a:pt x="24011" y="11822"/>
                  </a:lnTo>
                  <a:lnTo>
                    <a:pt x="23885" y="11363"/>
                  </a:lnTo>
                  <a:lnTo>
                    <a:pt x="23747" y="10915"/>
                  </a:lnTo>
                  <a:lnTo>
                    <a:pt x="23586" y="10467"/>
                  </a:lnTo>
                  <a:lnTo>
                    <a:pt x="23414" y="10030"/>
                  </a:lnTo>
                  <a:lnTo>
                    <a:pt x="23218" y="9605"/>
                  </a:lnTo>
                  <a:lnTo>
                    <a:pt x="23012" y="9192"/>
                  </a:lnTo>
                  <a:lnTo>
                    <a:pt x="22782" y="8789"/>
                  </a:lnTo>
                  <a:lnTo>
                    <a:pt x="22541" y="8387"/>
                  </a:lnTo>
                  <a:lnTo>
                    <a:pt x="22288" y="7997"/>
                  </a:lnTo>
                  <a:lnTo>
                    <a:pt x="22012" y="7629"/>
                  </a:lnTo>
                  <a:lnTo>
                    <a:pt x="21725" y="7262"/>
                  </a:lnTo>
                  <a:lnTo>
                    <a:pt x="21426" y="6917"/>
                  </a:lnTo>
                  <a:lnTo>
                    <a:pt x="21116" y="6572"/>
                  </a:lnTo>
                  <a:lnTo>
                    <a:pt x="20783" y="6251"/>
                  </a:lnTo>
                  <a:lnTo>
                    <a:pt x="20438" y="5940"/>
                  </a:lnTo>
                  <a:lnTo>
                    <a:pt x="20093" y="5642"/>
                  </a:lnTo>
                  <a:lnTo>
                    <a:pt x="19726" y="5354"/>
                  </a:lnTo>
                  <a:lnTo>
                    <a:pt x="19347" y="5090"/>
                  </a:lnTo>
                  <a:lnTo>
                    <a:pt x="18956" y="4837"/>
                  </a:lnTo>
                  <a:lnTo>
                    <a:pt x="18554" y="4596"/>
                  </a:lnTo>
                  <a:lnTo>
                    <a:pt x="18152" y="4378"/>
                  </a:lnTo>
                  <a:lnTo>
                    <a:pt x="17727" y="4171"/>
                  </a:lnTo>
                  <a:lnTo>
                    <a:pt x="17302" y="3976"/>
                  </a:lnTo>
                  <a:lnTo>
                    <a:pt x="16865" y="3815"/>
                  </a:lnTo>
                  <a:lnTo>
                    <a:pt x="16417" y="3654"/>
                  </a:lnTo>
                  <a:lnTo>
                    <a:pt x="15958" y="3516"/>
                  </a:lnTo>
                  <a:lnTo>
                    <a:pt x="15498" y="3401"/>
                  </a:lnTo>
                  <a:lnTo>
                    <a:pt x="15027" y="3309"/>
                  </a:lnTo>
                  <a:lnTo>
                    <a:pt x="15085" y="3195"/>
                  </a:lnTo>
                  <a:lnTo>
                    <a:pt x="15119" y="3068"/>
                  </a:lnTo>
                  <a:lnTo>
                    <a:pt x="15165" y="2942"/>
                  </a:lnTo>
                  <a:lnTo>
                    <a:pt x="15188" y="2804"/>
                  </a:lnTo>
                  <a:lnTo>
                    <a:pt x="15234" y="2528"/>
                  </a:lnTo>
                  <a:lnTo>
                    <a:pt x="15245" y="2402"/>
                  </a:lnTo>
                  <a:lnTo>
                    <a:pt x="15245" y="2264"/>
                  </a:lnTo>
                  <a:lnTo>
                    <a:pt x="15234" y="2034"/>
                  </a:lnTo>
                  <a:lnTo>
                    <a:pt x="15199" y="1804"/>
                  </a:lnTo>
                  <a:lnTo>
                    <a:pt x="15142" y="1598"/>
                  </a:lnTo>
                  <a:lnTo>
                    <a:pt x="15073" y="1379"/>
                  </a:lnTo>
                  <a:lnTo>
                    <a:pt x="14970" y="1184"/>
                  </a:lnTo>
                  <a:lnTo>
                    <a:pt x="14855" y="1000"/>
                  </a:lnTo>
                  <a:lnTo>
                    <a:pt x="14728" y="828"/>
                  </a:lnTo>
                  <a:lnTo>
                    <a:pt x="14579" y="656"/>
                  </a:lnTo>
                  <a:lnTo>
                    <a:pt x="14418" y="518"/>
                  </a:lnTo>
                  <a:lnTo>
                    <a:pt x="14246" y="380"/>
                  </a:lnTo>
                  <a:lnTo>
                    <a:pt x="14062" y="265"/>
                  </a:lnTo>
                  <a:lnTo>
                    <a:pt x="13855" y="173"/>
                  </a:lnTo>
                  <a:lnTo>
                    <a:pt x="13648" y="93"/>
                  </a:lnTo>
                  <a:lnTo>
                    <a:pt x="13430" y="47"/>
                  </a:lnTo>
                  <a:lnTo>
                    <a:pt x="13212" y="12"/>
                  </a:lnTo>
                  <a:lnTo>
                    <a:pt x="129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7"/>
            <p:cNvSpPr/>
            <p:nvPr/>
          </p:nvSpPr>
          <p:spPr>
            <a:xfrm>
              <a:off x="1958750" y="4142750"/>
              <a:ext cx="75850" cy="189875"/>
            </a:xfrm>
            <a:custGeom>
              <a:rect b="b" l="l" r="r" t="t"/>
              <a:pathLst>
                <a:path extrusionOk="0" h="7595" w="3034">
                  <a:moveTo>
                    <a:pt x="759" y="1"/>
                  </a:moveTo>
                  <a:lnTo>
                    <a:pt x="678" y="12"/>
                  </a:lnTo>
                  <a:lnTo>
                    <a:pt x="598" y="24"/>
                  </a:lnTo>
                  <a:lnTo>
                    <a:pt x="529" y="35"/>
                  </a:lnTo>
                  <a:lnTo>
                    <a:pt x="460" y="58"/>
                  </a:lnTo>
                  <a:lnTo>
                    <a:pt x="391" y="93"/>
                  </a:lnTo>
                  <a:lnTo>
                    <a:pt x="334" y="139"/>
                  </a:lnTo>
                  <a:lnTo>
                    <a:pt x="276" y="173"/>
                  </a:lnTo>
                  <a:lnTo>
                    <a:pt x="219" y="219"/>
                  </a:lnTo>
                  <a:lnTo>
                    <a:pt x="173" y="277"/>
                  </a:lnTo>
                  <a:lnTo>
                    <a:pt x="127" y="334"/>
                  </a:lnTo>
                  <a:lnTo>
                    <a:pt x="93" y="403"/>
                  </a:lnTo>
                  <a:lnTo>
                    <a:pt x="58" y="461"/>
                  </a:lnTo>
                  <a:lnTo>
                    <a:pt x="35" y="541"/>
                  </a:lnTo>
                  <a:lnTo>
                    <a:pt x="12" y="610"/>
                  </a:lnTo>
                  <a:lnTo>
                    <a:pt x="1" y="679"/>
                  </a:lnTo>
                  <a:lnTo>
                    <a:pt x="1" y="759"/>
                  </a:lnTo>
                  <a:lnTo>
                    <a:pt x="1" y="6837"/>
                  </a:lnTo>
                  <a:lnTo>
                    <a:pt x="1" y="6917"/>
                  </a:lnTo>
                  <a:lnTo>
                    <a:pt x="12" y="6986"/>
                  </a:lnTo>
                  <a:lnTo>
                    <a:pt x="35" y="7055"/>
                  </a:lnTo>
                  <a:lnTo>
                    <a:pt x="58" y="7135"/>
                  </a:lnTo>
                  <a:lnTo>
                    <a:pt x="93" y="7193"/>
                  </a:lnTo>
                  <a:lnTo>
                    <a:pt x="127" y="7262"/>
                  </a:lnTo>
                  <a:lnTo>
                    <a:pt x="173" y="7319"/>
                  </a:lnTo>
                  <a:lnTo>
                    <a:pt x="219" y="7377"/>
                  </a:lnTo>
                  <a:lnTo>
                    <a:pt x="276" y="7423"/>
                  </a:lnTo>
                  <a:lnTo>
                    <a:pt x="334" y="7457"/>
                  </a:lnTo>
                  <a:lnTo>
                    <a:pt x="391" y="7503"/>
                  </a:lnTo>
                  <a:lnTo>
                    <a:pt x="460" y="7537"/>
                  </a:lnTo>
                  <a:lnTo>
                    <a:pt x="529" y="7560"/>
                  </a:lnTo>
                  <a:lnTo>
                    <a:pt x="598" y="7572"/>
                  </a:lnTo>
                  <a:lnTo>
                    <a:pt x="678" y="7583"/>
                  </a:lnTo>
                  <a:lnTo>
                    <a:pt x="759" y="7595"/>
                  </a:lnTo>
                  <a:lnTo>
                    <a:pt x="3034" y="7595"/>
                  </a:lnTo>
                  <a:lnTo>
                    <a:pt x="30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7"/>
            <p:cNvSpPr/>
            <p:nvPr/>
          </p:nvSpPr>
          <p:spPr>
            <a:xfrm>
              <a:off x="2072200" y="4097100"/>
              <a:ext cx="446925" cy="235525"/>
            </a:xfrm>
            <a:custGeom>
              <a:rect b="b" l="l" r="r" t="t"/>
              <a:pathLst>
                <a:path extrusionOk="0" h="9421" w="17877">
                  <a:moveTo>
                    <a:pt x="3148" y="0"/>
                  </a:moveTo>
                  <a:lnTo>
                    <a:pt x="2792" y="12"/>
                  </a:lnTo>
                  <a:lnTo>
                    <a:pt x="2425" y="46"/>
                  </a:lnTo>
                  <a:lnTo>
                    <a:pt x="2057" y="104"/>
                  </a:lnTo>
                  <a:lnTo>
                    <a:pt x="1689" y="184"/>
                  </a:lnTo>
                  <a:lnTo>
                    <a:pt x="1333" y="288"/>
                  </a:lnTo>
                  <a:lnTo>
                    <a:pt x="1161" y="356"/>
                  </a:lnTo>
                  <a:lnTo>
                    <a:pt x="977" y="425"/>
                  </a:lnTo>
                  <a:lnTo>
                    <a:pt x="805" y="506"/>
                  </a:lnTo>
                  <a:lnTo>
                    <a:pt x="632" y="598"/>
                  </a:lnTo>
                  <a:lnTo>
                    <a:pt x="495" y="678"/>
                  </a:lnTo>
                  <a:lnTo>
                    <a:pt x="368" y="782"/>
                  </a:lnTo>
                  <a:lnTo>
                    <a:pt x="265" y="896"/>
                  </a:lnTo>
                  <a:lnTo>
                    <a:pt x="173" y="1023"/>
                  </a:lnTo>
                  <a:lnTo>
                    <a:pt x="104" y="1172"/>
                  </a:lnTo>
                  <a:lnTo>
                    <a:pt x="47" y="1321"/>
                  </a:lnTo>
                  <a:lnTo>
                    <a:pt x="12" y="1471"/>
                  </a:lnTo>
                  <a:lnTo>
                    <a:pt x="1" y="1632"/>
                  </a:lnTo>
                  <a:lnTo>
                    <a:pt x="1" y="9421"/>
                  </a:lnTo>
                  <a:lnTo>
                    <a:pt x="8812" y="9421"/>
                  </a:lnTo>
                  <a:lnTo>
                    <a:pt x="9122" y="9409"/>
                  </a:lnTo>
                  <a:lnTo>
                    <a:pt x="9421" y="9386"/>
                  </a:lnTo>
                  <a:lnTo>
                    <a:pt x="9708" y="9352"/>
                  </a:lnTo>
                  <a:lnTo>
                    <a:pt x="10007" y="9295"/>
                  </a:lnTo>
                  <a:lnTo>
                    <a:pt x="10294" y="9237"/>
                  </a:lnTo>
                  <a:lnTo>
                    <a:pt x="10581" y="9157"/>
                  </a:lnTo>
                  <a:lnTo>
                    <a:pt x="10857" y="9065"/>
                  </a:lnTo>
                  <a:lnTo>
                    <a:pt x="11133" y="8961"/>
                  </a:lnTo>
                  <a:lnTo>
                    <a:pt x="11409" y="8835"/>
                  </a:lnTo>
                  <a:lnTo>
                    <a:pt x="11673" y="8709"/>
                  </a:lnTo>
                  <a:lnTo>
                    <a:pt x="11926" y="8559"/>
                  </a:lnTo>
                  <a:lnTo>
                    <a:pt x="12178" y="8398"/>
                  </a:lnTo>
                  <a:lnTo>
                    <a:pt x="12420" y="8226"/>
                  </a:lnTo>
                  <a:lnTo>
                    <a:pt x="12649" y="8042"/>
                  </a:lnTo>
                  <a:lnTo>
                    <a:pt x="12879" y="7847"/>
                  </a:lnTo>
                  <a:lnTo>
                    <a:pt x="13097" y="7640"/>
                  </a:lnTo>
                  <a:lnTo>
                    <a:pt x="17440" y="3309"/>
                  </a:lnTo>
                  <a:lnTo>
                    <a:pt x="17543" y="3194"/>
                  </a:lnTo>
                  <a:lnTo>
                    <a:pt x="17635" y="3068"/>
                  </a:lnTo>
                  <a:lnTo>
                    <a:pt x="17704" y="2941"/>
                  </a:lnTo>
                  <a:lnTo>
                    <a:pt x="17773" y="2804"/>
                  </a:lnTo>
                  <a:lnTo>
                    <a:pt x="17819" y="2666"/>
                  </a:lnTo>
                  <a:lnTo>
                    <a:pt x="17854" y="2528"/>
                  </a:lnTo>
                  <a:lnTo>
                    <a:pt x="17877" y="2390"/>
                  </a:lnTo>
                  <a:lnTo>
                    <a:pt x="17877" y="2241"/>
                  </a:lnTo>
                  <a:lnTo>
                    <a:pt x="17877" y="2103"/>
                  </a:lnTo>
                  <a:lnTo>
                    <a:pt x="17854" y="1953"/>
                  </a:lnTo>
                  <a:lnTo>
                    <a:pt x="17819" y="1815"/>
                  </a:lnTo>
                  <a:lnTo>
                    <a:pt x="17773" y="1678"/>
                  </a:lnTo>
                  <a:lnTo>
                    <a:pt x="17704" y="1551"/>
                  </a:lnTo>
                  <a:lnTo>
                    <a:pt x="17635" y="1425"/>
                  </a:lnTo>
                  <a:lnTo>
                    <a:pt x="17543" y="1299"/>
                  </a:lnTo>
                  <a:lnTo>
                    <a:pt x="17440" y="1184"/>
                  </a:lnTo>
                  <a:lnTo>
                    <a:pt x="17325" y="1080"/>
                  </a:lnTo>
                  <a:lnTo>
                    <a:pt x="17199" y="988"/>
                  </a:lnTo>
                  <a:lnTo>
                    <a:pt x="17072" y="908"/>
                  </a:lnTo>
                  <a:lnTo>
                    <a:pt x="16935" y="850"/>
                  </a:lnTo>
                  <a:lnTo>
                    <a:pt x="16797" y="805"/>
                  </a:lnTo>
                  <a:lnTo>
                    <a:pt x="16659" y="770"/>
                  </a:lnTo>
                  <a:lnTo>
                    <a:pt x="16509" y="747"/>
                  </a:lnTo>
                  <a:lnTo>
                    <a:pt x="16360" y="736"/>
                  </a:lnTo>
                  <a:lnTo>
                    <a:pt x="16222" y="747"/>
                  </a:lnTo>
                  <a:lnTo>
                    <a:pt x="16073" y="770"/>
                  </a:lnTo>
                  <a:lnTo>
                    <a:pt x="15935" y="805"/>
                  </a:lnTo>
                  <a:lnTo>
                    <a:pt x="15797" y="850"/>
                  </a:lnTo>
                  <a:lnTo>
                    <a:pt x="15659" y="908"/>
                  </a:lnTo>
                  <a:lnTo>
                    <a:pt x="15533" y="988"/>
                  </a:lnTo>
                  <a:lnTo>
                    <a:pt x="15407" y="1080"/>
                  </a:lnTo>
                  <a:lnTo>
                    <a:pt x="15292" y="1184"/>
                  </a:lnTo>
                  <a:lnTo>
                    <a:pt x="10961" y="5503"/>
                  </a:lnTo>
                  <a:lnTo>
                    <a:pt x="10742" y="5687"/>
                  </a:lnTo>
                  <a:lnTo>
                    <a:pt x="10524" y="5859"/>
                  </a:lnTo>
                  <a:lnTo>
                    <a:pt x="10283" y="6009"/>
                  </a:lnTo>
                  <a:lnTo>
                    <a:pt x="10030" y="6135"/>
                  </a:lnTo>
                  <a:lnTo>
                    <a:pt x="9766" y="6227"/>
                  </a:lnTo>
                  <a:lnTo>
                    <a:pt x="9502" y="6307"/>
                  </a:lnTo>
                  <a:lnTo>
                    <a:pt x="9214" y="6353"/>
                  </a:lnTo>
                  <a:lnTo>
                    <a:pt x="8939" y="6376"/>
                  </a:lnTo>
                  <a:lnTo>
                    <a:pt x="6790" y="6376"/>
                  </a:lnTo>
                  <a:lnTo>
                    <a:pt x="6710" y="6365"/>
                  </a:lnTo>
                  <a:lnTo>
                    <a:pt x="6641" y="6342"/>
                  </a:lnTo>
                  <a:lnTo>
                    <a:pt x="6572" y="6319"/>
                  </a:lnTo>
                  <a:lnTo>
                    <a:pt x="6503" y="6285"/>
                  </a:lnTo>
                  <a:lnTo>
                    <a:pt x="6434" y="6250"/>
                  </a:lnTo>
                  <a:lnTo>
                    <a:pt x="6377" y="6216"/>
                  </a:lnTo>
                  <a:lnTo>
                    <a:pt x="6331" y="6170"/>
                  </a:lnTo>
                  <a:lnTo>
                    <a:pt x="6273" y="6112"/>
                  </a:lnTo>
                  <a:lnTo>
                    <a:pt x="6239" y="6055"/>
                  </a:lnTo>
                  <a:lnTo>
                    <a:pt x="6193" y="5997"/>
                  </a:lnTo>
                  <a:lnTo>
                    <a:pt x="6170" y="5928"/>
                  </a:lnTo>
                  <a:lnTo>
                    <a:pt x="6135" y="5859"/>
                  </a:lnTo>
                  <a:lnTo>
                    <a:pt x="6124" y="5779"/>
                  </a:lnTo>
                  <a:lnTo>
                    <a:pt x="6112" y="5699"/>
                  </a:lnTo>
                  <a:lnTo>
                    <a:pt x="6101" y="5618"/>
                  </a:lnTo>
                  <a:lnTo>
                    <a:pt x="6112" y="5538"/>
                  </a:lnTo>
                  <a:lnTo>
                    <a:pt x="6124" y="5457"/>
                  </a:lnTo>
                  <a:lnTo>
                    <a:pt x="6135" y="5377"/>
                  </a:lnTo>
                  <a:lnTo>
                    <a:pt x="6170" y="5308"/>
                  </a:lnTo>
                  <a:lnTo>
                    <a:pt x="6193" y="5239"/>
                  </a:lnTo>
                  <a:lnTo>
                    <a:pt x="6239" y="5182"/>
                  </a:lnTo>
                  <a:lnTo>
                    <a:pt x="6273" y="5124"/>
                  </a:lnTo>
                  <a:lnTo>
                    <a:pt x="6331" y="5067"/>
                  </a:lnTo>
                  <a:lnTo>
                    <a:pt x="6377" y="5021"/>
                  </a:lnTo>
                  <a:lnTo>
                    <a:pt x="6434" y="4986"/>
                  </a:lnTo>
                  <a:lnTo>
                    <a:pt x="6503" y="4940"/>
                  </a:lnTo>
                  <a:lnTo>
                    <a:pt x="6572" y="4917"/>
                  </a:lnTo>
                  <a:lnTo>
                    <a:pt x="6641" y="4894"/>
                  </a:lnTo>
                  <a:lnTo>
                    <a:pt x="6710" y="4871"/>
                  </a:lnTo>
                  <a:lnTo>
                    <a:pt x="6790" y="4860"/>
                  </a:lnTo>
                  <a:lnTo>
                    <a:pt x="9191" y="4860"/>
                  </a:lnTo>
                  <a:lnTo>
                    <a:pt x="9352" y="4848"/>
                  </a:lnTo>
                  <a:lnTo>
                    <a:pt x="9502" y="4825"/>
                  </a:lnTo>
                  <a:lnTo>
                    <a:pt x="9639" y="4791"/>
                  </a:lnTo>
                  <a:lnTo>
                    <a:pt x="9777" y="4745"/>
                  </a:lnTo>
                  <a:lnTo>
                    <a:pt x="9915" y="4676"/>
                  </a:lnTo>
                  <a:lnTo>
                    <a:pt x="10041" y="4596"/>
                  </a:lnTo>
                  <a:lnTo>
                    <a:pt x="10156" y="4515"/>
                  </a:lnTo>
                  <a:lnTo>
                    <a:pt x="10260" y="4412"/>
                  </a:lnTo>
                  <a:lnTo>
                    <a:pt x="10363" y="4308"/>
                  </a:lnTo>
                  <a:lnTo>
                    <a:pt x="10444" y="4194"/>
                  </a:lnTo>
                  <a:lnTo>
                    <a:pt x="10524" y="4067"/>
                  </a:lnTo>
                  <a:lnTo>
                    <a:pt x="10593" y="3929"/>
                  </a:lnTo>
                  <a:lnTo>
                    <a:pt x="10639" y="3792"/>
                  </a:lnTo>
                  <a:lnTo>
                    <a:pt x="10673" y="3654"/>
                  </a:lnTo>
                  <a:lnTo>
                    <a:pt x="10696" y="3504"/>
                  </a:lnTo>
                  <a:lnTo>
                    <a:pt x="10708" y="3343"/>
                  </a:lnTo>
                  <a:lnTo>
                    <a:pt x="10696" y="3194"/>
                  </a:lnTo>
                  <a:lnTo>
                    <a:pt x="10673" y="3045"/>
                  </a:lnTo>
                  <a:lnTo>
                    <a:pt x="10639" y="2895"/>
                  </a:lnTo>
                  <a:lnTo>
                    <a:pt x="10593" y="2758"/>
                  </a:lnTo>
                  <a:lnTo>
                    <a:pt x="10524" y="2631"/>
                  </a:lnTo>
                  <a:lnTo>
                    <a:pt x="10444" y="2505"/>
                  </a:lnTo>
                  <a:lnTo>
                    <a:pt x="10363" y="2390"/>
                  </a:lnTo>
                  <a:lnTo>
                    <a:pt x="10260" y="2287"/>
                  </a:lnTo>
                  <a:lnTo>
                    <a:pt x="10156" y="2195"/>
                  </a:lnTo>
                  <a:lnTo>
                    <a:pt x="10041" y="2103"/>
                  </a:lnTo>
                  <a:lnTo>
                    <a:pt x="9915" y="2034"/>
                  </a:lnTo>
                  <a:lnTo>
                    <a:pt x="9777" y="1965"/>
                  </a:lnTo>
                  <a:lnTo>
                    <a:pt x="9639" y="1919"/>
                  </a:lnTo>
                  <a:lnTo>
                    <a:pt x="9502" y="1884"/>
                  </a:lnTo>
                  <a:lnTo>
                    <a:pt x="9352" y="1861"/>
                  </a:lnTo>
                  <a:lnTo>
                    <a:pt x="9191" y="1850"/>
                  </a:lnTo>
                  <a:lnTo>
                    <a:pt x="7399" y="1850"/>
                  </a:lnTo>
                  <a:lnTo>
                    <a:pt x="7319" y="1827"/>
                  </a:lnTo>
                  <a:lnTo>
                    <a:pt x="7238" y="1815"/>
                  </a:lnTo>
                  <a:lnTo>
                    <a:pt x="7158" y="1781"/>
                  </a:lnTo>
                  <a:lnTo>
                    <a:pt x="7077" y="1735"/>
                  </a:lnTo>
                  <a:lnTo>
                    <a:pt x="6997" y="1666"/>
                  </a:lnTo>
                  <a:lnTo>
                    <a:pt x="6583" y="1299"/>
                  </a:lnTo>
                  <a:lnTo>
                    <a:pt x="6377" y="1115"/>
                  </a:lnTo>
                  <a:lnTo>
                    <a:pt x="6273" y="1034"/>
                  </a:lnTo>
                  <a:lnTo>
                    <a:pt x="6170" y="965"/>
                  </a:lnTo>
                  <a:lnTo>
                    <a:pt x="5871" y="782"/>
                  </a:lnTo>
                  <a:lnTo>
                    <a:pt x="5572" y="609"/>
                  </a:lnTo>
                  <a:lnTo>
                    <a:pt x="5251" y="460"/>
                  </a:lnTo>
                  <a:lnTo>
                    <a:pt x="4918" y="322"/>
                  </a:lnTo>
                  <a:lnTo>
                    <a:pt x="4584" y="219"/>
                  </a:lnTo>
                  <a:lnTo>
                    <a:pt x="4228" y="127"/>
                  </a:lnTo>
                  <a:lnTo>
                    <a:pt x="3872" y="69"/>
                  </a:lnTo>
                  <a:lnTo>
                    <a:pt x="3516" y="23"/>
                  </a:lnTo>
                  <a:lnTo>
                    <a:pt x="314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0" name="Google Shape;340;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8"/>
          <p:cNvSpPr txBox="1"/>
          <p:nvPr>
            <p:ph type="title"/>
          </p:nvPr>
        </p:nvSpPr>
        <p:spPr>
          <a:xfrm>
            <a:off x="457200" y="169675"/>
            <a:ext cx="8229600" cy="13140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t/>
            </a:r>
            <a:endParaRPr sz="2300"/>
          </a:p>
          <a:p>
            <a:pPr indent="0" lvl="0" marL="0" rtl="0" algn="ctr">
              <a:spcBef>
                <a:spcPts val="600"/>
              </a:spcBef>
              <a:spcAft>
                <a:spcPts val="0"/>
              </a:spcAft>
              <a:buNone/>
            </a:pPr>
            <a:r>
              <a:rPr lang="en"/>
              <a:t>Dimensions for Taxi Complaint </a:t>
            </a:r>
            <a:endParaRPr/>
          </a:p>
          <a:p>
            <a:pPr indent="0" lvl="0" marL="0" rtl="0" algn="ctr">
              <a:spcBef>
                <a:spcPts val="0"/>
              </a:spcBef>
              <a:spcAft>
                <a:spcPts val="0"/>
              </a:spcAft>
              <a:buNone/>
            </a:pPr>
            <a:r>
              <a:rPr lang="en"/>
              <a:t>and Restaurant Inspection</a:t>
            </a:r>
            <a:endParaRPr/>
          </a:p>
        </p:txBody>
      </p:sp>
      <p:sp>
        <p:nvSpPr>
          <p:cNvPr id="346" name="Google Shape;346;p18"/>
          <p:cNvSpPr txBox="1"/>
          <p:nvPr/>
        </p:nvSpPr>
        <p:spPr>
          <a:xfrm>
            <a:off x="2121125" y="1868375"/>
            <a:ext cx="2582700" cy="2824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rPr lang="en">
                <a:solidFill>
                  <a:schemeClr val="dk1"/>
                </a:solidFill>
              </a:rPr>
              <a:t>Taxi Complaint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Complaint type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Location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Time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Date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Agency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Status</a:t>
            </a:r>
            <a:endParaRPr>
              <a:solidFill>
                <a:schemeClr val="dk1"/>
              </a:solidFill>
            </a:endParaRPr>
          </a:p>
          <a:p>
            <a:pPr indent="0" lvl="0" marL="0" rtl="0" algn="l">
              <a:spcBef>
                <a:spcPts val="1200"/>
              </a:spcBef>
              <a:spcAft>
                <a:spcPts val="0"/>
              </a:spcAft>
              <a:buNone/>
            </a:pPr>
            <a:r>
              <a:t/>
            </a:r>
            <a:endParaRPr>
              <a:solidFill>
                <a:schemeClr val="dk1"/>
              </a:solidFill>
              <a:latin typeface="Roboto"/>
              <a:ea typeface="Roboto"/>
              <a:cs typeface="Roboto"/>
              <a:sym typeface="Roboto"/>
            </a:endParaRPr>
          </a:p>
        </p:txBody>
      </p:sp>
      <p:sp>
        <p:nvSpPr>
          <p:cNvPr id="347" name="Google Shape;347;p18"/>
          <p:cNvSpPr txBox="1"/>
          <p:nvPr/>
        </p:nvSpPr>
        <p:spPr>
          <a:xfrm>
            <a:off x="5076075" y="1822950"/>
            <a:ext cx="2582700" cy="2824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rPr lang="en">
                <a:solidFill>
                  <a:schemeClr val="dk1"/>
                </a:solidFill>
              </a:rPr>
              <a:t>Restaurant Inspection</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Inspection type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Location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Grade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Violation description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Critical flag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Date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Restaurant type</a:t>
            </a:r>
            <a:endParaRPr>
              <a:solidFill>
                <a:schemeClr val="dk1"/>
              </a:solidFill>
            </a:endParaRPr>
          </a:p>
          <a:p>
            <a:pPr indent="0" lvl="0" marL="0" rtl="0" algn="l">
              <a:spcBef>
                <a:spcPts val="1200"/>
              </a:spcBef>
              <a:spcAft>
                <a:spcPts val="0"/>
              </a:spcAft>
              <a:buNone/>
            </a:pPr>
            <a:r>
              <a:t/>
            </a:r>
            <a:endParaRPr>
              <a:solidFill>
                <a:schemeClr val="dk1"/>
              </a:solidFill>
              <a:latin typeface="Roboto"/>
              <a:ea typeface="Roboto"/>
              <a:cs typeface="Roboto"/>
              <a:sym typeface="Roboto"/>
            </a:endParaRPr>
          </a:p>
        </p:txBody>
      </p:sp>
      <p:grpSp>
        <p:nvGrpSpPr>
          <p:cNvPr id="348" name="Google Shape;348;p18"/>
          <p:cNvGrpSpPr/>
          <p:nvPr/>
        </p:nvGrpSpPr>
        <p:grpSpPr>
          <a:xfrm>
            <a:off x="7187727" y="3505924"/>
            <a:ext cx="1956489" cy="1637566"/>
            <a:chOff x="823275" y="238125"/>
            <a:chExt cx="5955825" cy="5228500"/>
          </a:xfrm>
        </p:grpSpPr>
        <p:sp>
          <p:nvSpPr>
            <p:cNvPr id="349" name="Google Shape;349;p18"/>
            <p:cNvSpPr/>
            <p:nvPr/>
          </p:nvSpPr>
          <p:spPr>
            <a:xfrm>
              <a:off x="3138775" y="3174575"/>
              <a:ext cx="3640325" cy="2292050"/>
            </a:xfrm>
            <a:custGeom>
              <a:rect b="b" l="l" r="r" t="t"/>
              <a:pathLst>
                <a:path extrusionOk="0" h="91682" w="145613">
                  <a:moveTo>
                    <a:pt x="18545" y="0"/>
                  </a:moveTo>
                  <a:lnTo>
                    <a:pt x="0" y="19513"/>
                  </a:lnTo>
                  <a:lnTo>
                    <a:pt x="71361" y="91681"/>
                  </a:lnTo>
                  <a:lnTo>
                    <a:pt x="145612" y="58656"/>
                  </a:lnTo>
                  <a:lnTo>
                    <a:pt x="144219" y="58304"/>
                  </a:lnTo>
                  <a:lnTo>
                    <a:pt x="142839" y="57937"/>
                  </a:lnTo>
                  <a:lnTo>
                    <a:pt x="141446" y="57570"/>
                  </a:lnTo>
                  <a:lnTo>
                    <a:pt x="140052" y="57189"/>
                  </a:lnTo>
                  <a:lnTo>
                    <a:pt x="137250" y="56382"/>
                  </a:lnTo>
                  <a:lnTo>
                    <a:pt x="134448" y="55561"/>
                  </a:lnTo>
                  <a:lnTo>
                    <a:pt x="131645" y="54695"/>
                  </a:lnTo>
                  <a:lnTo>
                    <a:pt x="128828" y="53785"/>
                  </a:lnTo>
                  <a:lnTo>
                    <a:pt x="126012" y="52846"/>
                  </a:lnTo>
                  <a:lnTo>
                    <a:pt x="123195" y="51878"/>
                  </a:lnTo>
                  <a:lnTo>
                    <a:pt x="120378" y="50895"/>
                  </a:lnTo>
                  <a:lnTo>
                    <a:pt x="117576" y="49868"/>
                  </a:lnTo>
                  <a:lnTo>
                    <a:pt x="114759" y="48812"/>
                  </a:lnTo>
                  <a:lnTo>
                    <a:pt x="111956" y="47741"/>
                  </a:lnTo>
                  <a:lnTo>
                    <a:pt x="109169" y="46655"/>
                  </a:lnTo>
                  <a:lnTo>
                    <a:pt x="106381" y="45540"/>
                  </a:lnTo>
                  <a:lnTo>
                    <a:pt x="103609" y="44396"/>
                  </a:lnTo>
                  <a:lnTo>
                    <a:pt x="100850" y="43251"/>
                  </a:lnTo>
                  <a:lnTo>
                    <a:pt x="98107" y="42078"/>
                  </a:lnTo>
                  <a:lnTo>
                    <a:pt x="95378" y="40889"/>
                  </a:lnTo>
                  <a:lnTo>
                    <a:pt x="92664" y="39701"/>
                  </a:lnTo>
                  <a:lnTo>
                    <a:pt x="89979" y="38498"/>
                  </a:lnTo>
                  <a:lnTo>
                    <a:pt x="87309" y="37280"/>
                  </a:lnTo>
                  <a:lnTo>
                    <a:pt x="84668" y="36062"/>
                  </a:lnTo>
                  <a:lnTo>
                    <a:pt x="82042" y="34830"/>
                  </a:lnTo>
                  <a:lnTo>
                    <a:pt x="79460" y="33598"/>
                  </a:lnTo>
                  <a:lnTo>
                    <a:pt x="76892" y="32351"/>
                  </a:lnTo>
                  <a:lnTo>
                    <a:pt x="74369" y="31118"/>
                  </a:lnTo>
                  <a:lnTo>
                    <a:pt x="71875" y="29886"/>
                  </a:lnTo>
                  <a:lnTo>
                    <a:pt x="69410" y="28653"/>
                  </a:lnTo>
                  <a:lnTo>
                    <a:pt x="66974" y="27421"/>
                  </a:lnTo>
                  <a:lnTo>
                    <a:pt x="64598" y="26203"/>
                  </a:lnTo>
                  <a:lnTo>
                    <a:pt x="62236" y="24986"/>
                  </a:lnTo>
                  <a:lnTo>
                    <a:pt x="59932" y="23782"/>
                  </a:lnTo>
                  <a:lnTo>
                    <a:pt x="57673" y="22579"/>
                  </a:lnTo>
                  <a:lnTo>
                    <a:pt x="55457" y="21406"/>
                  </a:lnTo>
                  <a:lnTo>
                    <a:pt x="53271" y="20232"/>
                  </a:lnTo>
                  <a:lnTo>
                    <a:pt x="51159" y="19073"/>
                  </a:lnTo>
                  <a:lnTo>
                    <a:pt x="47051" y="16828"/>
                  </a:lnTo>
                  <a:lnTo>
                    <a:pt x="43178" y="14657"/>
                  </a:lnTo>
                  <a:lnTo>
                    <a:pt x="39524" y="12588"/>
                  </a:lnTo>
                  <a:lnTo>
                    <a:pt x="36121" y="10622"/>
                  </a:lnTo>
                  <a:lnTo>
                    <a:pt x="32966" y="8788"/>
                  </a:lnTo>
                  <a:lnTo>
                    <a:pt x="30091" y="7087"/>
                  </a:lnTo>
                  <a:lnTo>
                    <a:pt x="27494" y="5531"/>
                  </a:lnTo>
                  <a:lnTo>
                    <a:pt x="25205" y="4152"/>
                  </a:lnTo>
                  <a:lnTo>
                    <a:pt x="23225" y="2935"/>
                  </a:lnTo>
                  <a:lnTo>
                    <a:pt x="21582" y="1922"/>
                  </a:lnTo>
                  <a:lnTo>
                    <a:pt x="19322" y="499"/>
                  </a:lnTo>
                  <a:lnTo>
                    <a:pt x="18545" y="0"/>
                  </a:lnTo>
                  <a:close/>
                </a:path>
              </a:pathLst>
            </a:custGeom>
            <a:solidFill>
              <a:schemeClr val="accent4"/>
            </a:solidFill>
            <a:ln cap="rnd" cmpd="sng" w="168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8"/>
            <p:cNvSpPr/>
            <p:nvPr/>
          </p:nvSpPr>
          <p:spPr>
            <a:xfrm>
              <a:off x="2477825" y="1765400"/>
              <a:ext cx="222300" cy="777600"/>
            </a:xfrm>
            <a:custGeom>
              <a:rect b="b" l="l" r="r" t="t"/>
              <a:pathLst>
                <a:path extrusionOk="0" h="31104" w="8892">
                  <a:moveTo>
                    <a:pt x="2187" y="0"/>
                  </a:moveTo>
                  <a:lnTo>
                    <a:pt x="2010" y="15"/>
                  </a:lnTo>
                  <a:lnTo>
                    <a:pt x="1834" y="30"/>
                  </a:lnTo>
                  <a:lnTo>
                    <a:pt x="1658" y="74"/>
                  </a:lnTo>
                  <a:lnTo>
                    <a:pt x="1482" y="132"/>
                  </a:lnTo>
                  <a:lnTo>
                    <a:pt x="1306" y="191"/>
                  </a:lnTo>
                  <a:lnTo>
                    <a:pt x="1145" y="279"/>
                  </a:lnTo>
                  <a:lnTo>
                    <a:pt x="983" y="382"/>
                  </a:lnTo>
                  <a:lnTo>
                    <a:pt x="822" y="514"/>
                  </a:lnTo>
                  <a:lnTo>
                    <a:pt x="675" y="660"/>
                  </a:lnTo>
                  <a:lnTo>
                    <a:pt x="543" y="822"/>
                  </a:lnTo>
                  <a:lnTo>
                    <a:pt x="426" y="1027"/>
                  </a:lnTo>
                  <a:lnTo>
                    <a:pt x="309" y="1247"/>
                  </a:lnTo>
                  <a:lnTo>
                    <a:pt x="206" y="1497"/>
                  </a:lnTo>
                  <a:lnTo>
                    <a:pt x="133" y="1775"/>
                  </a:lnTo>
                  <a:lnTo>
                    <a:pt x="74" y="2084"/>
                  </a:lnTo>
                  <a:lnTo>
                    <a:pt x="30" y="2421"/>
                  </a:lnTo>
                  <a:lnTo>
                    <a:pt x="0" y="2788"/>
                  </a:lnTo>
                  <a:lnTo>
                    <a:pt x="0" y="3199"/>
                  </a:lnTo>
                  <a:lnTo>
                    <a:pt x="30" y="3653"/>
                  </a:lnTo>
                  <a:lnTo>
                    <a:pt x="103" y="4768"/>
                  </a:lnTo>
                  <a:lnTo>
                    <a:pt x="206" y="6250"/>
                  </a:lnTo>
                  <a:lnTo>
                    <a:pt x="411" y="10021"/>
                  </a:lnTo>
                  <a:lnTo>
                    <a:pt x="631" y="14495"/>
                  </a:lnTo>
                  <a:lnTo>
                    <a:pt x="866" y="19205"/>
                  </a:lnTo>
                  <a:lnTo>
                    <a:pt x="1248" y="27450"/>
                  </a:lnTo>
                  <a:lnTo>
                    <a:pt x="1394" y="31045"/>
                  </a:lnTo>
                  <a:lnTo>
                    <a:pt x="8891" y="31103"/>
                  </a:lnTo>
                  <a:lnTo>
                    <a:pt x="8818" y="29856"/>
                  </a:lnTo>
                  <a:lnTo>
                    <a:pt x="8715" y="28419"/>
                  </a:lnTo>
                  <a:lnTo>
                    <a:pt x="8569" y="26555"/>
                  </a:lnTo>
                  <a:lnTo>
                    <a:pt x="8392" y="24340"/>
                  </a:lnTo>
                  <a:lnTo>
                    <a:pt x="8158" y="21860"/>
                  </a:lnTo>
                  <a:lnTo>
                    <a:pt x="7894" y="19176"/>
                  </a:lnTo>
                  <a:lnTo>
                    <a:pt x="7747" y="17797"/>
                  </a:lnTo>
                  <a:lnTo>
                    <a:pt x="7586" y="16403"/>
                  </a:lnTo>
                  <a:lnTo>
                    <a:pt x="7409" y="15009"/>
                  </a:lnTo>
                  <a:lnTo>
                    <a:pt x="7233" y="13601"/>
                  </a:lnTo>
                  <a:lnTo>
                    <a:pt x="7043" y="12221"/>
                  </a:lnTo>
                  <a:lnTo>
                    <a:pt x="6837" y="10872"/>
                  </a:lnTo>
                  <a:lnTo>
                    <a:pt x="6632" y="9537"/>
                  </a:lnTo>
                  <a:lnTo>
                    <a:pt x="6412" y="8260"/>
                  </a:lnTo>
                  <a:lnTo>
                    <a:pt x="6177" y="7042"/>
                  </a:lnTo>
                  <a:lnTo>
                    <a:pt x="5928" y="5883"/>
                  </a:lnTo>
                  <a:lnTo>
                    <a:pt x="5678" y="4798"/>
                  </a:lnTo>
                  <a:lnTo>
                    <a:pt x="5414" y="3800"/>
                  </a:lnTo>
                  <a:lnTo>
                    <a:pt x="5267" y="3345"/>
                  </a:lnTo>
                  <a:lnTo>
                    <a:pt x="5135" y="2905"/>
                  </a:lnTo>
                  <a:lnTo>
                    <a:pt x="4989" y="2494"/>
                  </a:lnTo>
                  <a:lnTo>
                    <a:pt x="4842" y="2113"/>
                  </a:lnTo>
                  <a:lnTo>
                    <a:pt x="4695" y="1761"/>
                  </a:lnTo>
                  <a:lnTo>
                    <a:pt x="4549" y="1438"/>
                  </a:lnTo>
                  <a:lnTo>
                    <a:pt x="4387" y="1145"/>
                  </a:lnTo>
                  <a:lnTo>
                    <a:pt x="4240" y="895"/>
                  </a:lnTo>
                  <a:lnTo>
                    <a:pt x="4079" y="660"/>
                  </a:lnTo>
                  <a:lnTo>
                    <a:pt x="3918" y="484"/>
                  </a:lnTo>
                  <a:lnTo>
                    <a:pt x="3756" y="323"/>
                  </a:lnTo>
                  <a:lnTo>
                    <a:pt x="3595" y="206"/>
                  </a:lnTo>
                  <a:lnTo>
                    <a:pt x="3419" y="162"/>
                  </a:lnTo>
                  <a:lnTo>
                    <a:pt x="3228" y="103"/>
                  </a:lnTo>
                  <a:lnTo>
                    <a:pt x="2979" y="59"/>
                  </a:lnTo>
                  <a:lnTo>
                    <a:pt x="2685" y="15"/>
                  </a:lnTo>
                  <a:lnTo>
                    <a:pt x="2363" y="0"/>
                  </a:lnTo>
                  <a:close/>
                </a:path>
              </a:pathLst>
            </a:custGeom>
            <a:solidFill>
              <a:srgbClr val="D67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8"/>
            <p:cNvSpPr/>
            <p:nvPr/>
          </p:nvSpPr>
          <p:spPr>
            <a:xfrm>
              <a:off x="1939750" y="1701200"/>
              <a:ext cx="594575" cy="840325"/>
            </a:xfrm>
            <a:custGeom>
              <a:rect b="b" l="l" r="r" t="t"/>
              <a:pathLst>
                <a:path extrusionOk="0" h="33613" w="23783">
                  <a:moveTo>
                    <a:pt x="2964" y="1"/>
                  </a:moveTo>
                  <a:lnTo>
                    <a:pt x="2759" y="30"/>
                  </a:lnTo>
                  <a:lnTo>
                    <a:pt x="2524" y="59"/>
                  </a:lnTo>
                  <a:lnTo>
                    <a:pt x="2245" y="133"/>
                  </a:lnTo>
                  <a:lnTo>
                    <a:pt x="1908" y="236"/>
                  </a:lnTo>
                  <a:lnTo>
                    <a:pt x="1732" y="294"/>
                  </a:lnTo>
                  <a:lnTo>
                    <a:pt x="1556" y="382"/>
                  </a:lnTo>
                  <a:lnTo>
                    <a:pt x="1380" y="456"/>
                  </a:lnTo>
                  <a:lnTo>
                    <a:pt x="1204" y="558"/>
                  </a:lnTo>
                  <a:lnTo>
                    <a:pt x="1028" y="676"/>
                  </a:lnTo>
                  <a:lnTo>
                    <a:pt x="866" y="808"/>
                  </a:lnTo>
                  <a:lnTo>
                    <a:pt x="705" y="940"/>
                  </a:lnTo>
                  <a:lnTo>
                    <a:pt x="558" y="1101"/>
                  </a:lnTo>
                  <a:lnTo>
                    <a:pt x="412" y="1277"/>
                  </a:lnTo>
                  <a:lnTo>
                    <a:pt x="294" y="1468"/>
                  </a:lnTo>
                  <a:lnTo>
                    <a:pt x="191" y="1673"/>
                  </a:lnTo>
                  <a:lnTo>
                    <a:pt x="118" y="1908"/>
                  </a:lnTo>
                  <a:lnTo>
                    <a:pt x="59" y="2143"/>
                  </a:lnTo>
                  <a:lnTo>
                    <a:pt x="15" y="2422"/>
                  </a:lnTo>
                  <a:lnTo>
                    <a:pt x="1" y="2700"/>
                  </a:lnTo>
                  <a:lnTo>
                    <a:pt x="30" y="3008"/>
                  </a:lnTo>
                  <a:lnTo>
                    <a:pt x="74" y="3346"/>
                  </a:lnTo>
                  <a:lnTo>
                    <a:pt x="162" y="3698"/>
                  </a:lnTo>
                  <a:lnTo>
                    <a:pt x="294" y="4079"/>
                  </a:lnTo>
                  <a:lnTo>
                    <a:pt x="456" y="4490"/>
                  </a:lnTo>
                  <a:lnTo>
                    <a:pt x="646" y="4916"/>
                  </a:lnTo>
                  <a:lnTo>
                    <a:pt x="896" y="5385"/>
                  </a:lnTo>
                  <a:lnTo>
                    <a:pt x="1541" y="6529"/>
                  </a:lnTo>
                  <a:lnTo>
                    <a:pt x="2363" y="8041"/>
                  </a:lnTo>
                  <a:lnTo>
                    <a:pt x="4431" y="11914"/>
                  </a:lnTo>
                  <a:lnTo>
                    <a:pt x="6882" y="16521"/>
                  </a:lnTo>
                  <a:lnTo>
                    <a:pt x="9434" y="21392"/>
                  </a:lnTo>
                  <a:lnTo>
                    <a:pt x="13909" y="29916"/>
                  </a:lnTo>
                  <a:lnTo>
                    <a:pt x="15831" y="33613"/>
                  </a:lnTo>
                  <a:lnTo>
                    <a:pt x="23783" y="29989"/>
                  </a:lnTo>
                  <a:lnTo>
                    <a:pt x="23079" y="28712"/>
                  </a:lnTo>
                  <a:lnTo>
                    <a:pt x="22272" y="27245"/>
                  </a:lnTo>
                  <a:lnTo>
                    <a:pt x="21201" y="25353"/>
                  </a:lnTo>
                  <a:lnTo>
                    <a:pt x="19910" y="23093"/>
                  </a:lnTo>
                  <a:lnTo>
                    <a:pt x="18443" y="20585"/>
                  </a:lnTo>
                  <a:lnTo>
                    <a:pt x="16858" y="17900"/>
                  </a:lnTo>
                  <a:lnTo>
                    <a:pt x="16022" y="16521"/>
                  </a:lnTo>
                  <a:lnTo>
                    <a:pt x="15156" y="15127"/>
                  </a:lnTo>
                  <a:lnTo>
                    <a:pt x="14291" y="13733"/>
                  </a:lnTo>
                  <a:lnTo>
                    <a:pt x="13410" y="12339"/>
                  </a:lnTo>
                  <a:lnTo>
                    <a:pt x="12530" y="10975"/>
                  </a:lnTo>
                  <a:lnTo>
                    <a:pt x="11650" y="9640"/>
                  </a:lnTo>
                  <a:lnTo>
                    <a:pt x="10769" y="8349"/>
                  </a:lnTo>
                  <a:lnTo>
                    <a:pt x="9904" y="7116"/>
                  </a:lnTo>
                  <a:lnTo>
                    <a:pt x="9053" y="5928"/>
                  </a:lnTo>
                  <a:lnTo>
                    <a:pt x="8231" y="4828"/>
                  </a:lnTo>
                  <a:lnTo>
                    <a:pt x="7424" y="3815"/>
                  </a:lnTo>
                  <a:lnTo>
                    <a:pt x="7043" y="3346"/>
                  </a:lnTo>
                  <a:lnTo>
                    <a:pt x="6662" y="2891"/>
                  </a:lnTo>
                  <a:lnTo>
                    <a:pt x="6280" y="2480"/>
                  </a:lnTo>
                  <a:lnTo>
                    <a:pt x="5928" y="2084"/>
                  </a:lnTo>
                  <a:lnTo>
                    <a:pt x="5576" y="1717"/>
                  </a:lnTo>
                  <a:lnTo>
                    <a:pt x="5224" y="1395"/>
                  </a:lnTo>
                  <a:lnTo>
                    <a:pt x="4901" y="1086"/>
                  </a:lnTo>
                  <a:lnTo>
                    <a:pt x="4578" y="822"/>
                  </a:lnTo>
                  <a:lnTo>
                    <a:pt x="4270" y="588"/>
                  </a:lnTo>
                  <a:lnTo>
                    <a:pt x="3977" y="397"/>
                  </a:lnTo>
                  <a:lnTo>
                    <a:pt x="3713" y="236"/>
                  </a:lnTo>
                  <a:lnTo>
                    <a:pt x="3449" y="118"/>
                  </a:lnTo>
                  <a:lnTo>
                    <a:pt x="3199" y="45"/>
                  </a:lnTo>
                  <a:lnTo>
                    <a:pt x="3082" y="15"/>
                  </a:lnTo>
                  <a:lnTo>
                    <a:pt x="2964" y="1"/>
                  </a:lnTo>
                  <a:close/>
                </a:path>
              </a:pathLst>
            </a:custGeom>
            <a:solidFill>
              <a:srgbClr val="D67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8"/>
            <p:cNvSpPr/>
            <p:nvPr/>
          </p:nvSpPr>
          <p:spPr>
            <a:xfrm>
              <a:off x="1494125" y="1826650"/>
              <a:ext cx="828200" cy="636750"/>
            </a:xfrm>
            <a:custGeom>
              <a:rect b="b" l="l" r="r" t="t"/>
              <a:pathLst>
                <a:path extrusionOk="0" h="25470" w="33128">
                  <a:moveTo>
                    <a:pt x="2333" y="0"/>
                  </a:moveTo>
                  <a:lnTo>
                    <a:pt x="2069" y="30"/>
                  </a:lnTo>
                  <a:lnTo>
                    <a:pt x="1951" y="59"/>
                  </a:lnTo>
                  <a:lnTo>
                    <a:pt x="1849" y="88"/>
                  </a:lnTo>
                  <a:lnTo>
                    <a:pt x="1673" y="206"/>
                  </a:lnTo>
                  <a:lnTo>
                    <a:pt x="1482" y="338"/>
                  </a:lnTo>
                  <a:lnTo>
                    <a:pt x="1233" y="514"/>
                  </a:lnTo>
                  <a:lnTo>
                    <a:pt x="983" y="734"/>
                  </a:lnTo>
                  <a:lnTo>
                    <a:pt x="851" y="866"/>
                  </a:lnTo>
                  <a:lnTo>
                    <a:pt x="719" y="1013"/>
                  </a:lnTo>
                  <a:lnTo>
                    <a:pt x="587" y="1159"/>
                  </a:lnTo>
                  <a:lnTo>
                    <a:pt x="470" y="1335"/>
                  </a:lnTo>
                  <a:lnTo>
                    <a:pt x="352" y="1497"/>
                  </a:lnTo>
                  <a:lnTo>
                    <a:pt x="250" y="1688"/>
                  </a:lnTo>
                  <a:lnTo>
                    <a:pt x="176" y="1878"/>
                  </a:lnTo>
                  <a:lnTo>
                    <a:pt x="103" y="2084"/>
                  </a:lnTo>
                  <a:lnTo>
                    <a:pt x="44" y="2304"/>
                  </a:lnTo>
                  <a:lnTo>
                    <a:pt x="15" y="2524"/>
                  </a:lnTo>
                  <a:lnTo>
                    <a:pt x="0" y="2759"/>
                  </a:lnTo>
                  <a:lnTo>
                    <a:pt x="30" y="2993"/>
                  </a:lnTo>
                  <a:lnTo>
                    <a:pt x="74" y="3243"/>
                  </a:lnTo>
                  <a:lnTo>
                    <a:pt x="147" y="3507"/>
                  </a:lnTo>
                  <a:lnTo>
                    <a:pt x="264" y="3771"/>
                  </a:lnTo>
                  <a:lnTo>
                    <a:pt x="411" y="4050"/>
                  </a:lnTo>
                  <a:lnTo>
                    <a:pt x="587" y="4328"/>
                  </a:lnTo>
                  <a:lnTo>
                    <a:pt x="807" y="4622"/>
                  </a:lnTo>
                  <a:lnTo>
                    <a:pt x="1086" y="4915"/>
                  </a:lnTo>
                  <a:lnTo>
                    <a:pt x="1394" y="5223"/>
                  </a:lnTo>
                  <a:lnTo>
                    <a:pt x="1761" y="5531"/>
                  </a:lnTo>
                  <a:lnTo>
                    <a:pt x="2172" y="5854"/>
                  </a:lnTo>
                  <a:lnTo>
                    <a:pt x="3213" y="6632"/>
                  </a:lnTo>
                  <a:lnTo>
                    <a:pt x="4592" y="7673"/>
                  </a:lnTo>
                  <a:lnTo>
                    <a:pt x="8069" y="10358"/>
                  </a:lnTo>
                  <a:lnTo>
                    <a:pt x="12192" y="13557"/>
                  </a:lnTo>
                  <a:lnTo>
                    <a:pt x="16520" y="16946"/>
                  </a:lnTo>
                  <a:lnTo>
                    <a:pt x="24090" y="22888"/>
                  </a:lnTo>
                  <a:lnTo>
                    <a:pt x="27377" y="25470"/>
                  </a:lnTo>
                  <a:lnTo>
                    <a:pt x="33128" y="18897"/>
                  </a:lnTo>
                  <a:lnTo>
                    <a:pt x="31969" y="18031"/>
                  </a:lnTo>
                  <a:lnTo>
                    <a:pt x="30619" y="17034"/>
                  </a:lnTo>
                  <a:lnTo>
                    <a:pt x="28873" y="15728"/>
                  </a:lnTo>
                  <a:lnTo>
                    <a:pt x="26775" y="14217"/>
                  </a:lnTo>
                  <a:lnTo>
                    <a:pt x="24413" y="12515"/>
                  </a:lnTo>
                  <a:lnTo>
                    <a:pt x="21860" y="10725"/>
                  </a:lnTo>
                  <a:lnTo>
                    <a:pt x="20525" y="9801"/>
                  </a:lnTo>
                  <a:lnTo>
                    <a:pt x="19176" y="8891"/>
                  </a:lnTo>
                  <a:lnTo>
                    <a:pt x="17811" y="7967"/>
                  </a:lnTo>
                  <a:lnTo>
                    <a:pt x="16432" y="7072"/>
                  </a:lnTo>
                  <a:lnTo>
                    <a:pt x="15068" y="6177"/>
                  </a:lnTo>
                  <a:lnTo>
                    <a:pt x="13718" y="5326"/>
                  </a:lnTo>
                  <a:lnTo>
                    <a:pt x="12383" y="4504"/>
                  </a:lnTo>
                  <a:lnTo>
                    <a:pt x="11092" y="3727"/>
                  </a:lnTo>
                  <a:lnTo>
                    <a:pt x="9830" y="3008"/>
                  </a:lnTo>
                  <a:lnTo>
                    <a:pt x="8627" y="2348"/>
                  </a:lnTo>
                  <a:lnTo>
                    <a:pt x="7483" y="1746"/>
                  </a:lnTo>
                  <a:lnTo>
                    <a:pt x="6940" y="1467"/>
                  </a:lnTo>
                  <a:lnTo>
                    <a:pt x="6397" y="1218"/>
                  </a:lnTo>
                  <a:lnTo>
                    <a:pt x="5883" y="998"/>
                  </a:lnTo>
                  <a:lnTo>
                    <a:pt x="5399" y="778"/>
                  </a:lnTo>
                  <a:lnTo>
                    <a:pt x="4930" y="602"/>
                  </a:lnTo>
                  <a:lnTo>
                    <a:pt x="4475" y="426"/>
                  </a:lnTo>
                  <a:lnTo>
                    <a:pt x="4049" y="294"/>
                  </a:lnTo>
                  <a:lnTo>
                    <a:pt x="3653" y="176"/>
                  </a:lnTo>
                  <a:lnTo>
                    <a:pt x="3287" y="88"/>
                  </a:lnTo>
                  <a:lnTo>
                    <a:pt x="2934" y="30"/>
                  </a:lnTo>
                  <a:lnTo>
                    <a:pt x="2626" y="0"/>
                  </a:lnTo>
                  <a:close/>
                </a:path>
              </a:pathLst>
            </a:custGeom>
            <a:solidFill>
              <a:srgbClr val="D67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8"/>
            <p:cNvSpPr/>
            <p:nvPr/>
          </p:nvSpPr>
          <p:spPr>
            <a:xfrm>
              <a:off x="1391425" y="2003800"/>
              <a:ext cx="2211700" cy="1490275"/>
            </a:xfrm>
            <a:custGeom>
              <a:rect b="b" l="l" r="r" t="t"/>
              <a:pathLst>
                <a:path extrusionOk="0" h="59611" w="88468">
                  <a:moveTo>
                    <a:pt x="6147" y="1"/>
                  </a:moveTo>
                  <a:lnTo>
                    <a:pt x="5546" y="15"/>
                  </a:lnTo>
                  <a:lnTo>
                    <a:pt x="4974" y="45"/>
                  </a:lnTo>
                  <a:lnTo>
                    <a:pt x="4446" y="103"/>
                  </a:lnTo>
                  <a:lnTo>
                    <a:pt x="3932" y="191"/>
                  </a:lnTo>
                  <a:lnTo>
                    <a:pt x="3448" y="294"/>
                  </a:lnTo>
                  <a:lnTo>
                    <a:pt x="3008" y="411"/>
                  </a:lnTo>
                  <a:lnTo>
                    <a:pt x="2582" y="558"/>
                  </a:lnTo>
                  <a:lnTo>
                    <a:pt x="2186" y="734"/>
                  </a:lnTo>
                  <a:lnTo>
                    <a:pt x="1996" y="837"/>
                  </a:lnTo>
                  <a:lnTo>
                    <a:pt x="1805" y="954"/>
                  </a:lnTo>
                  <a:lnTo>
                    <a:pt x="1614" y="1057"/>
                  </a:lnTo>
                  <a:lnTo>
                    <a:pt x="1453" y="1189"/>
                  </a:lnTo>
                  <a:lnTo>
                    <a:pt x="1277" y="1321"/>
                  </a:lnTo>
                  <a:lnTo>
                    <a:pt x="1130" y="1453"/>
                  </a:lnTo>
                  <a:lnTo>
                    <a:pt x="983" y="1585"/>
                  </a:lnTo>
                  <a:lnTo>
                    <a:pt x="851" y="1746"/>
                  </a:lnTo>
                  <a:lnTo>
                    <a:pt x="719" y="1893"/>
                  </a:lnTo>
                  <a:lnTo>
                    <a:pt x="602" y="2055"/>
                  </a:lnTo>
                  <a:lnTo>
                    <a:pt x="484" y="2231"/>
                  </a:lnTo>
                  <a:lnTo>
                    <a:pt x="396" y="2392"/>
                  </a:lnTo>
                  <a:lnTo>
                    <a:pt x="294" y="2583"/>
                  </a:lnTo>
                  <a:lnTo>
                    <a:pt x="220" y="2759"/>
                  </a:lnTo>
                  <a:lnTo>
                    <a:pt x="147" y="2950"/>
                  </a:lnTo>
                  <a:lnTo>
                    <a:pt x="88" y="3155"/>
                  </a:lnTo>
                  <a:lnTo>
                    <a:pt x="0" y="3448"/>
                  </a:lnTo>
                  <a:lnTo>
                    <a:pt x="279" y="3566"/>
                  </a:lnTo>
                  <a:lnTo>
                    <a:pt x="2260" y="4446"/>
                  </a:lnTo>
                  <a:lnTo>
                    <a:pt x="4402" y="5414"/>
                  </a:lnTo>
                  <a:lnTo>
                    <a:pt x="7042" y="6632"/>
                  </a:lnTo>
                  <a:lnTo>
                    <a:pt x="10006" y="8011"/>
                  </a:lnTo>
                  <a:lnTo>
                    <a:pt x="11547" y="8745"/>
                  </a:lnTo>
                  <a:lnTo>
                    <a:pt x="13087" y="9508"/>
                  </a:lnTo>
                  <a:lnTo>
                    <a:pt x="14627" y="10256"/>
                  </a:lnTo>
                  <a:lnTo>
                    <a:pt x="16109" y="11019"/>
                  </a:lnTo>
                  <a:lnTo>
                    <a:pt x="17547" y="11752"/>
                  </a:lnTo>
                  <a:lnTo>
                    <a:pt x="18897" y="12471"/>
                  </a:lnTo>
                  <a:lnTo>
                    <a:pt x="20731" y="13469"/>
                  </a:lnTo>
                  <a:lnTo>
                    <a:pt x="22682" y="14496"/>
                  </a:lnTo>
                  <a:lnTo>
                    <a:pt x="24971" y="15743"/>
                  </a:lnTo>
                  <a:lnTo>
                    <a:pt x="26247" y="16447"/>
                  </a:lnTo>
                  <a:lnTo>
                    <a:pt x="27582" y="17210"/>
                  </a:lnTo>
                  <a:lnTo>
                    <a:pt x="28991" y="18017"/>
                  </a:lnTo>
                  <a:lnTo>
                    <a:pt x="30472" y="18897"/>
                  </a:lnTo>
                  <a:lnTo>
                    <a:pt x="32013" y="19821"/>
                  </a:lnTo>
                  <a:lnTo>
                    <a:pt x="33612" y="20819"/>
                  </a:lnTo>
                  <a:lnTo>
                    <a:pt x="35270" y="21861"/>
                  </a:lnTo>
                  <a:lnTo>
                    <a:pt x="36972" y="22976"/>
                  </a:lnTo>
                  <a:lnTo>
                    <a:pt x="38718" y="24150"/>
                  </a:lnTo>
                  <a:lnTo>
                    <a:pt x="40522" y="25382"/>
                  </a:lnTo>
                  <a:lnTo>
                    <a:pt x="42341" y="26688"/>
                  </a:lnTo>
                  <a:lnTo>
                    <a:pt x="44219" y="28052"/>
                  </a:lnTo>
                  <a:lnTo>
                    <a:pt x="45364" y="28903"/>
                  </a:lnTo>
                  <a:lnTo>
                    <a:pt x="46493" y="29783"/>
                  </a:lnTo>
                  <a:lnTo>
                    <a:pt x="47623" y="30649"/>
                  </a:lnTo>
                  <a:lnTo>
                    <a:pt x="48738" y="31544"/>
                  </a:lnTo>
                  <a:lnTo>
                    <a:pt x="49838" y="32439"/>
                  </a:lnTo>
                  <a:lnTo>
                    <a:pt x="50924" y="33334"/>
                  </a:lnTo>
                  <a:lnTo>
                    <a:pt x="52010" y="34243"/>
                  </a:lnTo>
                  <a:lnTo>
                    <a:pt x="53066" y="35153"/>
                  </a:lnTo>
                  <a:lnTo>
                    <a:pt x="54122" y="36077"/>
                  </a:lnTo>
                  <a:lnTo>
                    <a:pt x="55164" y="37016"/>
                  </a:lnTo>
                  <a:lnTo>
                    <a:pt x="56191" y="37941"/>
                  </a:lnTo>
                  <a:lnTo>
                    <a:pt x="57218" y="38894"/>
                  </a:lnTo>
                  <a:lnTo>
                    <a:pt x="58216" y="39848"/>
                  </a:lnTo>
                  <a:lnTo>
                    <a:pt x="59213" y="40801"/>
                  </a:lnTo>
                  <a:lnTo>
                    <a:pt x="60196" y="41770"/>
                  </a:lnTo>
                  <a:lnTo>
                    <a:pt x="61165" y="42738"/>
                  </a:lnTo>
                  <a:lnTo>
                    <a:pt x="62118" y="43721"/>
                  </a:lnTo>
                  <a:lnTo>
                    <a:pt x="63057" y="44719"/>
                  </a:lnTo>
                  <a:lnTo>
                    <a:pt x="63996" y="45716"/>
                  </a:lnTo>
                  <a:lnTo>
                    <a:pt x="64906" y="46714"/>
                  </a:lnTo>
                  <a:lnTo>
                    <a:pt x="65815" y="47726"/>
                  </a:lnTo>
                  <a:lnTo>
                    <a:pt x="66710" y="48739"/>
                  </a:lnTo>
                  <a:lnTo>
                    <a:pt x="67591" y="49766"/>
                  </a:lnTo>
                  <a:lnTo>
                    <a:pt x="68456" y="50793"/>
                  </a:lnTo>
                  <a:lnTo>
                    <a:pt x="69307" y="51820"/>
                  </a:lnTo>
                  <a:lnTo>
                    <a:pt x="70158" y="52861"/>
                  </a:lnTo>
                  <a:lnTo>
                    <a:pt x="70980" y="53918"/>
                  </a:lnTo>
                  <a:lnTo>
                    <a:pt x="71801" y="54974"/>
                  </a:lnTo>
                  <a:lnTo>
                    <a:pt x="72594" y="56030"/>
                  </a:lnTo>
                  <a:lnTo>
                    <a:pt x="73386" y="57101"/>
                  </a:lnTo>
                  <a:lnTo>
                    <a:pt x="74163" y="58172"/>
                  </a:lnTo>
                  <a:lnTo>
                    <a:pt x="74926" y="59258"/>
                  </a:lnTo>
                  <a:lnTo>
                    <a:pt x="75176" y="59610"/>
                  </a:lnTo>
                  <a:lnTo>
                    <a:pt x="75455" y="59287"/>
                  </a:lnTo>
                  <a:lnTo>
                    <a:pt x="75660" y="59097"/>
                  </a:lnTo>
                  <a:lnTo>
                    <a:pt x="76217" y="58510"/>
                  </a:lnTo>
                  <a:lnTo>
                    <a:pt x="77156" y="57571"/>
                  </a:lnTo>
                  <a:lnTo>
                    <a:pt x="78506" y="56280"/>
                  </a:lnTo>
                  <a:lnTo>
                    <a:pt x="79328" y="55502"/>
                  </a:lnTo>
                  <a:lnTo>
                    <a:pt x="80267" y="54636"/>
                  </a:lnTo>
                  <a:lnTo>
                    <a:pt x="81308" y="53697"/>
                  </a:lnTo>
                  <a:lnTo>
                    <a:pt x="82453" y="52656"/>
                  </a:lnTo>
                  <a:lnTo>
                    <a:pt x="83714" y="51541"/>
                  </a:lnTo>
                  <a:lnTo>
                    <a:pt x="85094" y="50338"/>
                  </a:lnTo>
                  <a:lnTo>
                    <a:pt x="86590" y="49061"/>
                  </a:lnTo>
                  <a:lnTo>
                    <a:pt x="88189" y="47697"/>
                  </a:lnTo>
                  <a:lnTo>
                    <a:pt x="88468" y="47477"/>
                  </a:lnTo>
                  <a:lnTo>
                    <a:pt x="88233" y="47213"/>
                  </a:lnTo>
                  <a:lnTo>
                    <a:pt x="86722" y="45570"/>
                  </a:lnTo>
                  <a:lnTo>
                    <a:pt x="85079" y="43809"/>
                  </a:lnTo>
                  <a:lnTo>
                    <a:pt x="83392" y="42019"/>
                  </a:lnTo>
                  <a:lnTo>
                    <a:pt x="81734" y="40288"/>
                  </a:lnTo>
                  <a:lnTo>
                    <a:pt x="80193" y="38689"/>
                  </a:lnTo>
                  <a:lnTo>
                    <a:pt x="78858" y="37324"/>
                  </a:lnTo>
                  <a:lnTo>
                    <a:pt x="77127" y="35564"/>
                  </a:lnTo>
                  <a:lnTo>
                    <a:pt x="77347" y="35256"/>
                  </a:lnTo>
                  <a:lnTo>
                    <a:pt x="77553" y="34918"/>
                  </a:lnTo>
                  <a:lnTo>
                    <a:pt x="77729" y="34551"/>
                  </a:lnTo>
                  <a:lnTo>
                    <a:pt x="77905" y="34155"/>
                  </a:lnTo>
                  <a:lnTo>
                    <a:pt x="78051" y="33730"/>
                  </a:lnTo>
                  <a:lnTo>
                    <a:pt x="78183" y="33290"/>
                  </a:lnTo>
                  <a:lnTo>
                    <a:pt x="78301" y="32820"/>
                  </a:lnTo>
                  <a:lnTo>
                    <a:pt x="78403" y="32336"/>
                  </a:lnTo>
                  <a:lnTo>
                    <a:pt x="78477" y="31837"/>
                  </a:lnTo>
                  <a:lnTo>
                    <a:pt x="78535" y="31309"/>
                  </a:lnTo>
                  <a:lnTo>
                    <a:pt x="78579" y="30766"/>
                  </a:lnTo>
                  <a:lnTo>
                    <a:pt x="78609" y="30209"/>
                  </a:lnTo>
                  <a:lnTo>
                    <a:pt x="78624" y="29651"/>
                  </a:lnTo>
                  <a:lnTo>
                    <a:pt x="78609" y="29064"/>
                  </a:lnTo>
                  <a:lnTo>
                    <a:pt x="78565" y="28478"/>
                  </a:lnTo>
                  <a:lnTo>
                    <a:pt x="78521" y="27891"/>
                  </a:lnTo>
                  <a:lnTo>
                    <a:pt x="78433" y="27201"/>
                  </a:lnTo>
                  <a:lnTo>
                    <a:pt x="78330" y="26526"/>
                  </a:lnTo>
                  <a:lnTo>
                    <a:pt x="78198" y="25866"/>
                  </a:lnTo>
                  <a:lnTo>
                    <a:pt x="78051" y="25206"/>
                  </a:lnTo>
                  <a:lnTo>
                    <a:pt x="77875" y="24560"/>
                  </a:lnTo>
                  <a:lnTo>
                    <a:pt x="77685" y="23929"/>
                  </a:lnTo>
                  <a:lnTo>
                    <a:pt x="77464" y="23313"/>
                  </a:lnTo>
                  <a:lnTo>
                    <a:pt x="77230" y="22697"/>
                  </a:lnTo>
                  <a:lnTo>
                    <a:pt x="76980" y="22110"/>
                  </a:lnTo>
                  <a:lnTo>
                    <a:pt x="76702" y="21523"/>
                  </a:lnTo>
                  <a:lnTo>
                    <a:pt x="76408" y="20966"/>
                  </a:lnTo>
                  <a:lnTo>
                    <a:pt x="76100" y="20438"/>
                  </a:lnTo>
                  <a:lnTo>
                    <a:pt x="75777" y="19910"/>
                  </a:lnTo>
                  <a:lnTo>
                    <a:pt x="75425" y="19411"/>
                  </a:lnTo>
                  <a:lnTo>
                    <a:pt x="75073" y="18941"/>
                  </a:lnTo>
                  <a:lnTo>
                    <a:pt x="74692" y="18486"/>
                  </a:lnTo>
                  <a:lnTo>
                    <a:pt x="74516" y="18281"/>
                  </a:lnTo>
                  <a:lnTo>
                    <a:pt x="74354" y="18046"/>
                  </a:lnTo>
                  <a:lnTo>
                    <a:pt x="74178" y="17782"/>
                  </a:lnTo>
                  <a:lnTo>
                    <a:pt x="74031" y="17503"/>
                  </a:lnTo>
                  <a:lnTo>
                    <a:pt x="73885" y="17195"/>
                  </a:lnTo>
                  <a:lnTo>
                    <a:pt x="73738" y="16843"/>
                  </a:lnTo>
                  <a:lnTo>
                    <a:pt x="73621" y="16476"/>
                  </a:lnTo>
                  <a:lnTo>
                    <a:pt x="73533" y="16066"/>
                  </a:lnTo>
                  <a:lnTo>
                    <a:pt x="73445" y="15640"/>
                  </a:lnTo>
                  <a:lnTo>
                    <a:pt x="73386" y="15171"/>
                  </a:lnTo>
                  <a:lnTo>
                    <a:pt x="73357" y="14657"/>
                  </a:lnTo>
                  <a:lnTo>
                    <a:pt x="73357" y="14129"/>
                  </a:lnTo>
                  <a:lnTo>
                    <a:pt x="73386" y="13557"/>
                  </a:lnTo>
                  <a:lnTo>
                    <a:pt x="73459" y="12941"/>
                  </a:lnTo>
                  <a:lnTo>
                    <a:pt x="73547" y="12280"/>
                  </a:lnTo>
                  <a:lnTo>
                    <a:pt x="73694" y="11591"/>
                  </a:lnTo>
                  <a:lnTo>
                    <a:pt x="73811" y="11107"/>
                  </a:lnTo>
                  <a:lnTo>
                    <a:pt x="73943" y="10623"/>
                  </a:lnTo>
                  <a:lnTo>
                    <a:pt x="74090" y="10138"/>
                  </a:lnTo>
                  <a:lnTo>
                    <a:pt x="74251" y="9640"/>
                  </a:lnTo>
                  <a:lnTo>
                    <a:pt x="74428" y="9141"/>
                  </a:lnTo>
                  <a:lnTo>
                    <a:pt x="74618" y="8657"/>
                  </a:lnTo>
                  <a:lnTo>
                    <a:pt x="74824" y="8158"/>
                  </a:lnTo>
                  <a:lnTo>
                    <a:pt x="75044" y="7674"/>
                  </a:lnTo>
                  <a:lnTo>
                    <a:pt x="75278" y="7190"/>
                  </a:lnTo>
                  <a:lnTo>
                    <a:pt x="75528" y="6705"/>
                  </a:lnTo>
                  <a:lnTo>
                    <a:pt x="75777" y="6236"/>
                  </a:lnTo>
                  <a:lnTo>
                    <a:pt x="76041" y="5781"/>
                  </a:lnTo>
                  <a:lnTo>
                    <a:pt x="76320" y="5326"/>
                  </a:lnTo>
                  <a:lnTo>
                    <a:pt x="76599" y="4886"/>
                  </a:lnTo>
                  <a:lnTo>
                    <a:pt x="76892" y="4461"/>
                  </a:lnTo>
                  <a:lnTo>
                    <a:pt x="77186" y="4035"/>
                  </a:lnTo>
                  <a:lnTo>
                    <a:pt x="77464" y="3654"/>
                  </a:lnTo>
                  <a:lnTo>
                    <a:pt x="77567" y="3478"/>
                  </a:lnTo>
                  <a:lnTo>
                    <a:pt x="77670" y="3287"/>
                  </a:lnTo>
                  <a:lnTo>
                    <a:pt x="77758" y="3111"/>
                  </a:lnTo>
                  <a:lnTo>
                    <a:pt x="77831" y="2935"/>
                  </a:lnTo>
                  <a:lnTo>
                    <a:pt x="77890" y="2773"/>
                  </a:lnTo>
                  <a:lnTo>
                    <a:pt x="77934" y="2597"/>
                  </a:lnTo>
                  <a:lnTo>
                    <a:pt x="77978" y="2451"/>
                  </a:lnTo>
                  <a:lnTo>
                    <a:pt x="77993" y="2289"/>
                  </a:lnTo>
                  <a:lnTo>
                    <a:pt x="78007" y="2128"/>
                  </a:lnTo>
                  <a:lnTo>
                    <a:pt x="78007" y="1981"/>
                  </a:lnTo>
                  <a:lnTo>
                    <a:pt x="77978" y="1849"/>
                  </a:lnTo>
                  <a:lnTo>
                    <a:pt x="77949" y="1702"/>
                  </a:lnTo>
                  <a:lnTo>
                    <a:pt x="77905" y="1570"/>
                  </a:lnTo>
                  <a:lnTo>
                    <a:pt x="77846" y="1438"/>
                  </a:lnTo>
                  <a:lnTo>
                    <a:pt x="77758" y="1277"/>
                  </a:lnTo>
                  <a:lnTo>
                    <a:pt x="77641" y="1130"/>
                  </a:lnTo>
                  <a:lnTo>
                    <a:pt x="77508" y="998"/>
                  </a:lnTo>
                  <a:lnTo>
                    <a:pt x="77347" y="866"/>
                  </a:lnTo>
                  <a:lnTo>
                    <a:pt x="77186" y="749"/>
                  </a:lnTo>
                  <a:lnTo>
                    <a:pt x="76980" y="631"/>
                  </a:lnTo>
                  <a:lnTo>
                    <a:pt x="76775" y="529"/>
                  </a:lnTo>
                  <a:lnTo>
                    <a:pt x="76526" y="441"/>
                  </a:lnTo>
                  <a:lnTo>
                    <a:pt x="76276" y="367"/>
                  </a:lnTo>
                  <a:lnTo>
                    <a:pt x="75997" y="309"/>
                  </a:lnTo>
                  <a:lnTo>
                    <a:pt x="75704" y="250"/>
                  </a:lnTo>
                  <a:lnTo>
                    <a:pt x="75381" y="191"/>
                  </a:lnTo>
                  <a:lnTo>
                    <a:pt x="75044" y="162"/>
                  </a:lnTo>
                  <a:lnTo>
                    <a:pt x="74692" y="133"/>
                  </a:lnTo>
                  <a:lnTo>
                    <a:pt x="74325" y="118"/>
                  </a:lnTo>
                  <a:lnTo>
                    <a:pt x="73929" y="118"/>
                  </a:lnTo>
                  <a:lnTo>
                    <a:pt x="73342" y="133"/>
                  </a:lnTo>
                  <a:lnTo>
                    <a:pt x="72858" y="147"/>
                  </a:lnTo>
                  <a:lnTo>
                    <a:pt x="72418" y="191"/>
                  </a:lnTo>
                  <a:lnTo>
                    <a:pt x="72344" y="191"/>
                  </a:lnTo>
                  <a:lnTo>
                    <a:pt x="72286" y="235"/>
                  </a:lnTo>
                  <a:lnTo>
                    <a:pt x="72168" y="294"/>
                  </a:lnTo>
                  <a:lnTo>
                    <a:pt x="71889" y="470"/>
                  </a:lnTo>
                  <a:lnTo>
                    <a:pt x="71479" y="734"/>
                  </a:lnTo>
                  <a:lnTo>
                    <a:pt x="70950" y="1101"/>
                  </a:lnTo>
                  <a:lnTo>
                    <a:pt x="70334" y="1570"/>
                  </a:lnTo>
                  <a:lnTo>
                    <a:pt x="69997" y="1849"/>
                  </a:lnTo>
                  <a:lnTo>
                    <a:pt x="69630" y="2157"/>
                  </a:lnTo>
                  <a:lnTo>
                    <a:pt x="69263" y="2480"/>
                  </a:lnTo>
                  <a:lnTo>
                    <a:pt x="68882" y="2832"/>
                  </a:lnTo>
                  <a:lnTo>
                    <a:pt x="68500" y="3214"/>
                  </a:lnTo>
                  <a:lnTo>
                    <a:pt x="68104" y="3624"/>
                  </a:lnTo>
                  <a:lnTo>
                    <a:pt x="67649" y="4123"/>
                  </a:lnTo>
                  <a:lnTo>
                    <a:pt x="67209" y="4637"/>
                  </a:lnTo>
                  <a:lnTo>
                    <a:pt x="66798" y="5150"/>
                  </a:lnTo>
                  <a:lnTo>
                    <a:pt x="66402" y="5678"/>
                  </a:lnTo>
                  <a:lnTo>
                    <a:pt x="66036" y="6221"/>
                  </a:lnTo>
                  <a:lnTo>
                    <a:pt x="65698" y="6764"/>
                  </a:lnTo>
                  <a:lnTo>
                    <a:pt x="65361" y="7322"/>
                  </a:lnTo>
                  <a:lnTo>
                    <a:pt x="65067" y="7894"/>
                  </a:lnTo>
                  <a:lnTo>
                    <a:pt x="64891" y="8246"/>
                  </a:lnTo>
                  <a:lnTo>
                    <a:pt x="64715" y="8598"/>
                  </a:lnTo>
                  <a:lnTo>
                    <a:pt x="64554" y="8965"/>
                  </a:lnTo>
                  <a:lnTo>
                    <a:pt x="64407" y="9332"/>
                  </a:lnTo>
                  <a:lnTo>
                    <a:pt x="64275" y="9698"/>
                  </a:lnTo>
                  <a:lnTo>
                    <a:pt x="64143" y="10065"/>
                  </a:lnTo>
                  <a:lnTo>
                    <a:pt x="64011" y="10447"/>
                  </a:lnTo>
                  <a:lnTo>
                    <a:pt x="63908" y="10813"/>
                  </a:lnTo>
                  <a:lnTo>
                    <a:pt x="63806" y="11195"/>
                  </a:lnTo>
                  <a:lnTo>
                    <a:pt x="63703" y="11576"/>
                  </a:lnTo>
                  <a:lnTo>
                    <a:pt x="63615" y="11958"/>
                  </a:lnTo>
                  <a:lnTo>
                    <a:pt x="63541" y="12339"/>
                  </a:lnTo>
                  <a:lnTo>
                    <a:pt x="63483" y="12735"/>
                  </a:lnTo>
                  <a:lnTo>
                    <a:pt x="63424" y="13117"/>
                  </a:lnTo>
                  <a:lnTo>
                    <a:pt x="63380" y="13513"/>
                  </a:lnTo>
                  <a:lnTo>
                    <a:pt x="63336" y="13894"/>
                  </a:lnTo>
                  <a:lnTo>
                    <a:pt x="63307" y="14217"/>
                  </a:lnTo>
                  <a:lnTo>
                    <a:pt x="63248" y="14525"/>
                  </a:lnTo>
                  <a:lnTo>
                    <a:pt x="63189" y="14833"/>
                  </a:lnTo>
                  <a:lnTo>
                    <a:pt x="63101" y="15127"/>
                  </a:lnTo>
                  <a:lnTo>
                    <a:pt x="62999" y="15435"/>
                  </a:lnTo>
                  <a:lnTo>
                    <a:pt x="62896" y="15728"/>
                  </a:lnTo>
                  <a:lnTo>
                    <a:pt x="62764" y="16007"/>
                  </a:lnTo>
                  <a:lnTo>
                    <a:pt x="62617" y="16300"/>
                  </a:lnTo>
                  <a:lnTo>
                    <a:pt x="62456" y="16579"/>
                  </a:lnTo>
                  <a:lnTo>
                    <a:pt x="62294" y="16843"/>
                  </a:lnTo>
                  <a:lnTo>
                    <a:pt x="62104" y="17107"/>
                  </a:lnTo>
                  <a:lnTo>
                    <a:pt x="61913" y="17371"/>
                  </a:lnTo>
                  <a:lnTo>
                    <a:pt x="61693" y="17621"/>
                  </a:lnTo>
                  <a:lnTo>
                    <a:pt x="61473" y="17856"/>
                  </a:lnTo>
                  <a:lnTo>
                    <a:pt x="61223" y="18090"/>
                  </a:lnTo>
                  <a:lnTo>
                    <a:pt x="60974" y="18325"/>
                  </a:lnTo>
                  <a:lnTo>
                    <a:pt x="60681" y="18560"/>
                  </a:lnTo>
                  <a:lnTo>
                    <a:pt x="60387" y="18780"/>
                  </a:lnTo>
                  <a:lnTo>
                    <a:pt x="60079" y="18985"/>
                  </a:lnTo>
                  <a:lnTo>
                    <a:pt x="59756" y="19176"/>
                  </a:lnTo>
                  <a:lnTo>
                    <a:pt x="59419" y="19352"/>
                  </a:lnTo>
                  <a:lnTo>
                    <a:pt x="59081" y="19513"/>
                  </a:lnTo>
                  <a:lnTo>
                    <a:pt x="58729" y="19660"/>
                  </a:lnTo>
                  <a:lnTo>
                    <a:pt x="58377" y="19792"/>
                  </a:lnTo>
                  <a:lnTo>
                    <a:pt x="58010" y="19910"/>
                  </a:lnTo>
                  <a:lnTo>
                    <a:pt x="57629" y="20012"/>
                  </a:lnTo>
                  <a:lnTo>
                    <a:pt x="57247" y="20100"/>
                  </a:lnTo>
                  <a:lnTo>
                    <a:pt x="56851" y="20174"/>
                  </a:lnTo>
                  <a:lnTo>
                    <a:pt x="56455" y="20218"/>
                  </a:lnTo>
                  <a:lnTo>
                    <a:pt x="56059" y="20262"/>
                  </a:lnTo>
                  <a:lnTo>
                    <a:pt x="55634" y="20291"/>
                  </a:lnTo>
                  <a:lnTo>
                    <a:pt x="55223" y="20291"/>
                  </a:lnTo>
                  <a:lnTo>
                    <a:pt x="54651" y="20276"/>
                  </a:lnTo>
                  <a:lnTo>
                    <a:pt x="54078" y="20232"/>
                  </a:lnTo>
                  <a:lnTo>
                    <a:pt x="53506" y="20159"/>
                  </a:lnTo>
                  <a:lnTo>
                    <a:pt x="52905" y="20056"/>
                  </a:lnTo>
                  <a:lnTo>
                    <a:pt x="52318" y="19939"/>
                  </a:lnTo>
                  <a:lnTo>
                    <a:pt x="51716" y="19777"/>
                  </a:lnTo>
                  <a:lnTo>
                    <a:pt x="51115" y="19587"/>
                  </a:lnTo>
                  <a:lnTo>
                    <a:pt x="50513" y="19381"/>
                  </a:lnTo>
                  <a:lnTo>
                    <a:pt x="49897" y="19147"/>
                  </a:lnTo>
                  <a:lnTo>
                    <a:pt x="49281" y="18868"/>
                  </a:lnTo>
                  <a:lnTo>
                    <a:pt x="48665" y="18574"/>
                  </a:lnTo>
                  <a:lnTo>
                    <a:pt x="48034" y="18252"/>
                  </a:lnTo>
                  <a:lnTo>
                    <a:pt x="47418" y="17914"/>
                  </a:lnTo>
                  <a:lnTo>
                    <a:pt x="46787" y="17533"/>
                  </a:lnTo>
                  <a:lnTo>
                    <a:pt x="46171" y="17137"/>
                  </a:lnTo>
                  <a:lnTo>
                    <a:pt x="45540" y="16711"/>
                  </a:lnTo>
                  <a:lnTo>
                    <a:pt x="44337" y="15875"/>
                  </a:lnTo>
                  <a:lnTo>
                    <a:pt x="43104" y="15039"/>
                  </a:lnTo>
                  <a:lnTo>
                    <a:pt x="41857" y="14217"/>
                  </a:lnTo>
                  <a:lnTo>
                    <a:pt x="40581" y="13410"/>
                  </a:lnTo>
                  <a:lnTo>
                    <a:pt x="39290" y="12618"/>
                  </a:lnTo>
                  <a:lnTo>
                    <a:pt x="37969" y="11840"/>
                  </a:lnTo>
                  <a:lnTo>
                    <a:pt x="36649" y="11063"/>
                  </a:lnTo>
                  <a:lnTo>
                    <a:pt x="35314" y="10314"/>
                  </a:lnTo>
                  <a:lnTo>
                    <a:pt x="33964" y="9566"/>
                  </a:lnTo>
                  <a:lnTo>
                    <a:pt x="32600" y="8847"/>
                  </a:lnTo>
                  <a:lnTo>
                    <a:pt x="31235" y="8143"/>
                  </a:lnTo>
                  <a:lnTo>
                    <a:pt x="29856" y="7454"/>
                  </a:lnTo>
                  <a:lnTo>
                    <a:pt x="28492" y="6793"/>
                  </a:lnTo>
                  <a:lnTo>
                    <a:pt x="27113" y="6148"/>
                  </a:lnTo>
                  <a:lnTo>
                    <a:pt x="25734" y="5532"/>
                  </a:lnTo>
                  <a:lnTo>
                    <a:pt x="24369" y="4930"/>
                  </a:lnTo>
                  <a:lnTo>
                    <a:pt x="22990" y="4343"/>
                  </a:lnTo>
                  <a:lnTo>
                    <a:pt x="21626" y="3800"/>
                  </a:lnTo>
                  <a:lnTo>
                    <a:pt x="20291" y="3302"/>
                  </a:lnTo>
                  <a:lnTo>
                    <a:pt x="19000" y="2817"/>
                  </a:lnTo>
                  <a:lnTo>
                    <a:pt x="17723" y="2377"/>
                  </a:lnTo>
                  <a:lnTo>
                    <a:pt x="16476" y="1981"/>
                  </a:lnTo>
                  <a:lnTo>
                    <a:pt x="15258" y="1614"/>
                  </a:lnTo>
                  <a:lnTo>
                    <a:pt x="14085" y="1277"/>
                  </a:lnTo>
                  <a:lnTo>
                    <a:pt x="12955" y="984"/>
                  </a:lnTo>
                  <a:lnTo>
                    <a:pt x="11855" y="719"/>
                  </a:lnTo>
                  <a:lnTo>
                    <a:pt x="10784" y="514"/>
                  </a:lnTo>
                  <a:lnTo>
                    <a:pt x="9771" y="323"/>
                  </a:lnTo>
                  <a:lnTo>
                    <a:pt x="8788" y="191"/>
                  </a:lnTo>
                  <a:lnTo>
                    <a:pt x="7864" y="89"/>
                  </a:lnTo>
                  <a:lnTo>
                    <a:pt x="7409" y="45"/>
                  </a:lnTo>
                  <a:lnTo>
                    <a:pt x="6984" y="30"/>
                  </a:lnTo>
                  <a:lnTo>
                    <a:pt x="6558" y="15"/>
                  </a:lnTo>
                  <a:lnTo>
                    <a:pt x="6147" y="1"/>
                  </a:lnTo>
                  <a:close/>
                </a:path>
              </a:pathLst>
            </a:custGeom>
            <a:solidFill>
              <a:srgbClr val="DB9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8"/>
            <p:cNvSpPr/>
            <p:nvPr/>
          </p:nvSpPr>
          <p:spPr>
            <a:xfrm>
              <a:off x="1381150" y="1995375"/>
              <a:ext cx="2234100" cy="1512250"/>
            </a:xfrm>
            <a:custGeom>
              <a:rect b="b" l="l" r="r" t="t"/>
              <a:pathLst>
                <a:path extrusionOk="0" h="60490" w="89364">
                  <a:moveTo>
                    <a:pt x="6984" y="690"/>
                  </a:moveTo>
                  <a:lnTo>
                    <a:pt x="7409" y="704"/>
                  </a:lnTo>
                  <a:lnTo>
                    <a:pt x="7864" y="734"/>
                  </a:lnTo>
                  <a:lnTo>
                    <a:pt x="8319" y="763"/>
                  </a:lnTo>
                  <a:lnTo>
                    <a:pt x="8789" y="822"/>
                  </a:lnTo>
                  <a:lnTo>
                    <a:pt x="9273" y="880"/>
                  </a:lnTo>
                  <a:lnTo>
                    <a:pt x="10270" y="1027"/>
                  </a:lnTo>
                  <a:lnTo>
                    <a:pt x="11312" y="1218"/>
                  </a:lnTo>
                  <a:lnTo>
                    <a:pt x="12383" y="1438"/>
                  </a:lnTo>
                  <a:lnTo>
                    <a:pt x="13483" y="1702"/>
                  </a:lnTo>
                  <a:lnTo>
                    <a:pt x="14628" y="1995"/>
                  </a:lnTo>
                  <a:lnTo>
                    <a:pt x="15801" y="2333"/>
                  </a:lnTo>
                  <a:lnTo>
                    <a:pt x="16990" y="2700"/>
                  </a:lnTo>
                  <a:lnTo>
                    <a:pt x="18222" y="3110"/>
                  </a:lnTo>
                  <a:lnTo>
                    <a:pt x="19469" y="3536"/>
                  </a:lnTo>
                  <a:lnTo>
                    <a:pt x="20731" y="4005"/>
                  </a:lnTo>
                  <a:lnTo>
                    <a:pt x="22022" y="4504"/>
                  </a:lnTo>
                  <a:lnTo>
                    <a:pt x="23328" y="5032"/>
                  </a:lnTo>
                  <a:lnTo>
                    <a:pt x="24648" y="5575"/>
                  </a:lnTo>
                  <a:lnTo>
                    <a:pt x="25969" y="6162"/>
                  </a:lnTo>
                  <a:lnTo>
                    <a:pt x="27318" y="6764"/>
                  </a:lnTo>
                  <a:lnTo>
                    <a:pt x="28653" y="7394"/>
                  </a:lnTo>
                  <a:lnTo>
                    <a:pt x="30003" y="8040"/>
                  </a:lnTo>
                  <a:lnTo>
                    <a:pt x="31368" y="8715"/>
                  </a:lnTo>
                  <a:lnTo>
                    <a:pt x="32717" y="9419"/>
                  </a:lnTo>
                  <a:lnTo>
                    <a:pt x="34067" y="10138"/>
                  </a:lnTo>
                  <a:lnTo>
                    <a:pt x="35417" y="10872"/>
                  </a:lnTo>
                  <a:lnTo>
                    <a:pt x="36752" y="11620"/>
                  </a:lnTo>
                  <a:lnTo>
                    <a:pt x="38087" y="12397"/>
                  </a:lnTo>
                  <a:lnTo>
                    <a:pt x="39407" y="13190"/>
                  </a:lnTo>
                  <a:lnTo>
                    <a:pt x="40713" y="13982"/>
                  </a:lnTo>
                  <a:lnTo>
                    <a:pt x="42004" y="14803"/>
                  </a:lnTo>
                  <a:lnTo>
                    <a:pt x="43281" y="15625"/>
                  </a:lnTo>
                  <a:lnTo>
                    <a:pt x="44528" y="16476"/>
                  </a:lnTo>
                  <a:lnTo>
                    <a:pt x="45760" y="17327"/>
                  </a:lnTo>
                  <a:lnTo>
                    <a:pt x="46450" y="17796"/>
                  </a:lnTo>
                  <a:lnTo>
                    <a:pt x="47139" y="18237"/>
                  </a:lnTo>
                  <a:lnTo>
                    <a:pt x="47799" y="18633"/>
                  </a:lnTo>
                  <a:lnTo>
                    <a:pt x="48474" y="18999"/>
                  </a:lnTo>
                  <a:lnTo>
                    <a:pt x="49134" y="19322"/>
                  </a:lnTo>
                  <a:lnTo>
                    <a:pt x="49780" y="19630"/>
                  </a:lnTo>
                  <a:lnTo>
                    <a:pt x="50411" y="19894"/>
                  </a:lnTo>
                  <a:lnTo>
                    <a:pt x="51042" y="20129"/>
                  </a:lnTo>
                  <a:lnTo>
                    <a:pt x="51658" y="20335"/>
                  </a:lnTo>
                  <a:lnTo>
                    <a:pt x="52259" y="20511"/>
                  </a:lnTo>
                  <a:lnTo>
                    <a:pt x="52846" y="20657"/>
                  </a:lnTo>
                  <a:lnTo>
                    <a:pt x="53433" y="20775"/>
                  </a:lnTo>
                  <a:lnTo>
                    <a:pt x="54005" y="20863"/>
                  </a:lnTo>
                  <a:lnTo>
                    <a:pt x="54548" y="20921"/>
                  </a:lnTo>
                  <a:lnTo>
                    <a:pt x="55106" y="20965"/>
                  </a:lnTo>
                  <a:lnTo>
                    <a:pt x="56089" y="20965"/>
                  </a:lnTo>
                  <a:lnTo>
                    <a:pt x="56543" y="20936"/>
                  </a:lnTo>
                  <a:lnTo>
                    <a:pt x="56984" y="20892"/>
                  </a:lnTo>
                  <a:lnTo>
                    <a:pt x="57409" y="20819"/>
                  </a:lnTo>
                  <a:lnTo>
                    <a:pt x="57820" y="20745"/>
                  </a:lnTo>
                  <a:lnTo>
                    <a:pt x="58231" y="20643"/>
                  </a:lnTo>
                  <a:lnTo>
                    <a:pt x="58627" y="20540"/>
                  </a:lnTo>
                  <a:lnTo>
                    <a:pt x="59008" y="20408"/>
                  </a:lnTo>
                  <a:lnTo>
                    <a:pt x="59375" y="20276"/>
                  </a:lnTo>
                  <a:lnTo>
                    <a:pt x="59727" y="20114"/>
                  </a:lnTo>
                  <a:lnTo>
                    <a:pt x="60079" y="19938"/>
                  </a:lnTo>
                  <a:lnTo>
                    <a:pt x="60402" y="19762"/>
                  </a:lnTo>
                  <a:lnTo>
                    <a:pt x="60725" y="19572"/>
                  </a:lnTo>
                  <a:lnTo>
                    <a:pt x="61033" y="19366"/>
                  </a:lnTo>
                  <a:lnTo>
                    <a:pt x="61326" y="19146"/>
                  </a:lnTo>
                  <a:lnTo>
                    <a:pt x="61605" y="18911"/>
                  </a:lnTo>
                  <a:lnTo>
                    <a:pt x="61869" y="18677"/>
                  </a:lnTo>
                  <a:lnTo>
                    <a:pt x="62133" y="18427"/>
                  </a:lnTo>
                  <a:lnTo>
                    <a:pt x="62368" y="18178"/>
                  </a:lnTo>
                  <a:lnTo>
                    <a:pt x="62588" y="17914"/>
                  </a:lnTo>
                  <a:lnTo>
                    <a:pt x="62793" y="17635"/>
                  </a:lnTo>
                  <a:lnTo>
                    <a:pt x="62999" y="17356"/>
                  </a:lnTo>
                  <a:lnTo>
                    <a:pt x="63175" y="17063"/>
                  </a:lnTo>
                  <a:lnTo>
                    <a:pt x="63336" y="16769"/>
                  </a:lnTo>
                  <a:lnTo>
                    <a:pt x="63483" y="16476"/>
                  </a:lnTo>
                  <a:lnTo>
                    <a:pt x="63615" y="16168"/>
                  </a:lnTo>
                  <a:lnTo>
                    <a:pt x="63732" y="15860"/>
                  </a:lnTo>
                  <a:lnTo>
                    <a:pt x="63835" y="15552"/>
                  </a:lnTo>
                  <a:lnTo>
                    <a:pt x="63923" y="15229"/>
                  </a:lnTo>
                  <a:lnTo>
                    <a:pt x="63996" y="14906"/>
                  </a:lnTo>
                  <a:lnTo>
                    <a:pt x="64055" y="14583"/>
                  </a:lnTo>
                  <a:lnTo>
                    <a:pt x="64084" y="14261"/>
                  </a:lnTo>
                  <a:lnTo>
                    <a:pt x="64129" y="13850"/>
                  </a:lnTo>
                  <a:lnTo>
                    <a:pt x="64173" y="13439"/>
                  </a:lnTo>
                  <a:lnTo>
                    <a:pt x="64246" y="13028"/>
                  </a:lnTo>
                  <a:lnTo>
                    <a:pt x="64305" y="12632"/>
                  </a:lnTo>
                  <a:lnTo>
                    <a:pt x="64393" y="12236"/>
                  </a:lnTo>
                  <a:lnTo>
                    <a:pt x="64481" y="11855"/>
                  </a:lnTo>
                  <a:lnTo>
                    <a:pt x="64583" y="11473"/>
                  </a:lnTo>
                  <a:lnTo>
                    <a:pt x="64686" y="11106"/>
                  </a:lnTo>
                  <a:lnTo>
                    <a:pt x="64789" y="10740"/>
                  </a:lnTo>
                  <a:lnTo>
                    <a:pt x="64921" y="10387"/>
                  </a:lnTo>
                  <a:lnTo>
                    <a:pt x="65185" y="9698"/>
                  </a:lnTo>
                  <a:lnTo>
                    <a:pt x="65464" y="9023"/>
                  </a:lnTo>
                  <a:lnTo>
                    <a:pt x="65786" y="8377"/>
                  </a:lnTo>
                  <a:lnTo>
                    <a:pt x="66109" y="7761"/>
                  </a:lnTo>
                  <a:lnTo>
                    <a:pt x="66461" y="7174"/>
                  </a:lnTo>
                  <a:lnTo>
                    <a:pt x="66828" y="6617"/>
                  </a:lnTo>
                  <a:lnTo>
                    <a:pt x="67195" y="6074"/>
                  </a:lnTo>
                  <a:lnTo>
                    <a:pt x="67576" y="5561"/>
                  </a:lnTo>
                  <a:lnTo>
                    <a:pt x="67972" y="5076"/>
                  </a:lnTo>
                  <a:lnTo>
                    <a:pt x="68368" y="4622"/>
                  </a:lnTo>
                  <a:lnTo>
                    <a:pt x="68765" y="4196"/>
                  </a:lnTo>
                  <a:lnTo>
                    <a:pt x="69146" y="3785"/>
                  </a:lnTo>
                  <a:lnTo>
                    <a:pt x="69542" y="3419"/>
                  </a:lnTo>
                  <a:lnTo>
                    <a:pt x="69924" y="3066"/>
                  </a:lnTo>
                  <a:lnTo>
                    <a:pt x="70290" y="2729"/>
                  </a:lnTo>
                  <a:lnTo>
                    <a:pt x="70643" y="2436"/>
                  </a:lnTo>
                  <a:lnTo>
                    <a:pt x="70980" y="2157"/>
                  </a:lnTo>
                  <a:lnTo>
                    <a:pt x="71596" y="1687"/>
                  </a:lnTo>
                  <a:lnTo>
                    <a:pt x="72124" y="1335"/>
                  </a:lnTo>
                  <a:lnTo>
                    <a:pt x="72520" y="1071"/>
                  </a:lnTo>
                  <a:lnTo>
                    <a:pt x="72858" y="866"/>
                  </a:lnTo>
                  <a:lnTo>
                    <a:pt x="73283" y="822"/>
                  </a:lnTo>
                  <a:lnTo>
                    <a:pt x="73753" y="807"/>
                  </a:lnTo>
                  <a:lnTo>
                    <a:pt x="74340" y="792"/>
                  </a:lnTo>
                  <a:lnTo>
                    <a:pt x="74721" y="792"/>
                  </a:lnTo>
                  <a:lnTo>
                    <a:pt x="75132" y="822"/>
                  </a:lnTo>
                  <a:lnTo>
                    <a:pt x="75557" y="851"/>
                  </a:lnTo>
                  <a:lnTo>
                    <a:pt x="75968" y="910"/>
                  </a:lnTo>
                  <a:lnTo>
                    <a:pt x="76364" y="983"/>
                  </a:lnTo>
                  <a:lnTo>
                    <a:pt x="76746" y="1086"/>
                  </a:lnTo>
                  <a:lnTo>
                    <a:pt x="76937" y="1145"/>
                  </a:lnTo>
                  <a:lnTo>
                    <a:pt x="77098" y="1218"/>
                  </a:lnTo>
                  <a:lnTo>
                    <a:pt x="77259" y="1291"/>
                  </a:lnTo>
                  <a:lnTo>
                    <a:pt x="77421" y="1379"/>
                  </a:lnTo>
                  <a:lnTo>
                    <a:pt x="77553" y="1467"/>
                  </a:lnTo>
                  <a:lnTo>
                    <a:pt x="77685" y="1570"/>
                  </a:lnTo>
                  <a:lnTo>
                    <a:pt x="77787" y="1687"/>
                  </a:lnTo>
                  <a:lnTo>
                    <a:pt x="77890" y="1805"/>
                  </a:lnTo>
                  <a:lnTo>
                    <a:pt x="77964" y="1937"/>
                  </a:lnTo>
                  <a:lnTo>
                    <a:pt x="78022" y="2083"/>
                  </a:lnTo>
                  <a:lnTo>
                    <a:pt x="78052" y="2230"/>
                  </a:lnTo>
                  <a:lnTo>
                    <a:pt x="78081" y="2406"/>
                  </a:lnTo>
                  <a:lnTo>
                    <a:pt x="78066" y="2582"/>
                  </a:lnTo>
                  <a:lnTo>
                    <a:pt x="78037" y="2758"/>
                  </a:lnTo>
                  <a:lnTo>
                    <a:pt x="77993" y="2964"/>
                  </a:lnTo>
                  <a:lnTo>
                    <a:pt x="77919" y="3184"/>
                  </a:lnTo>
                  <a:lnTo>
                    <a:pt x="77817" y="3404"/>
                  </a:lnTo>
                  <a:lnTo>
                    <a:pt x="77685" y="3653"/>
                  </a:lnTo>
                  <a:lnTo>
                    <a:pt x="77523" y="3903"/>
                  </a:lnTo>
                  <a:lnTo>
                    <a:pt x="77333" y="4167"/>
                  </a:lnTo>
                  <a:lnTo>
                    <a:pt x="77039" y="4578"/>
                  </a:lnTo>
                  <a:lnTo>
                    <a:pt x="76760" y="4988"/>
                  </a:lnTo>
                  <a:lnTo>
                    <a:pt x="76482" y="5414"/>
                  </a:lnTo>
                  <a:lnTo>
                    <a:pt x="76203" y="5869"/>
                  </a:lnTo>
                  <a:lnTo>
                    <a:pt x="75939" y="6323"/>
                  </a:lnTo>
                  <a:lnTo>
                    <a:pt x="75689" y="6793"/>
                  </a:lnTo>
                  <a:lnTo>
                    <a:pt x="75440" y="7277"/>
                  </a:lnTo>
                  <a:lnTo>
                    <a:pt x="75205" y="7761"/>
                  </a:lnTo>
                  <a:lnTo>
                    <a:pt x="74971" y="8260"/>
                  </a:lnTo>
                  <a:lnTo>
                    <a:pt x="74765" y="8759"/>
                  </a:lnTo>
                  <a:lnTo>
                    <a:pt x="74560" y="9272"/>
                  </a:lnTo>
                  <a:lnTo>
                    <a:pt x="74369" y="9786"/>
                  </a:lnTo>
                  <a:lnTo>
                    <a:pt x="74193" y="10299"/>
                  </a:lnTo>
                  <a:lnTo>
                    <a:pt x="74032" y="10828"/>
                  </a:lnTo>
                  <a:lnTo>
                    <a:pt x="73900" y="11341"/>
                  </a:lnTo>
                  <a:lnTo>
                    <a:pt x="73768" y="11855"/>
                  </a:lnTo>
                  <a:lnTo>
                    <a:pt x="73665" y="12383"/>
                  </a:lnTo>
                  <a:lnTo>
                    <a:pt x="73577" y="12896"/>
                  </a:lnTo>
                  <a:lnTo>
                    <a:pt x="73503" y="13395"/>
                  </a:lnTo>
                  <a:lnTo>
                    <a:pt x="73459" y="13909"/>
                  </a:lnTo>
                  <a:lnTo>
                    <a:pt x="73430" y="14393"/>
                  </a:lnTo>
                  <a:lnTo>
                    <a:pt x="73430" y="14891"/>
                  </a:lnTo>
                  <a:lnTo>
                    <a:pt x="73459" y="15361"/>
                  </a:lnTo>
                  <a:lnTo>
                    <a:pt x="73503" y="15830"/>
                  </a:lnTo>
                  <a:lnTo>
                    <a:pt x="73562" y="16285"/>
                  </a:lnTo>
                  <a:lnTo>
                    <a:pt x="73665" y="16740"/>
                  </a:lnTo>
                  <a:lnTo>
                    <a:pt x="73782" y="17166"/>
                  </a:lnTo>
                  <a:lnTo>
                    <a:pt x="73944" y="17576"/>
                  </a:lnTo>
                  <a:lnTo>
                    <a:pt x="74120" y="17972"/>
                  </a:lnTo>
                  <a:lnTo>
                    <a:pt x="74222" y="18163"/>
                  </a:lnTo>
                  <a:lnTo>
                    <a:pt x="74340" y="18354"/>
                  </a:lnTo>
                  <a:lnTo>
                    <a:pt x="74442" y="18530"/>
                  </a:lnTo>
                  <a:lnTo>
                    <a:pt x="74574" y="18706"/>
                  </a:lnTo>
                  <a:lnTo>
                    <a:pt x="74706" y="18882"/>
                  </a:lnTo>
                  <a:lnTo>
                    <a:pt x="74853" y="19058"/>
                  </a:lnTo>
                  <a:lnTo>
                    <a:pt x="75249" y="19528"/>
                  </a:lnTo>
                  <a:lnTo>
                    <a:pt x="75631" y="20026"/>
                  </a:lnTo>
                  <a:lnTo>
                    <a:pt x="75983" y="20555"/>
                  </a:lnTo>
                  <a:lnTo>
                    <a:pt x="76306" y="21097"/>
                  </a:lnTo>
                  <a:lnTo>
                    <a:pt x="76614" y="21640"/>
                  </a:lnTo>
                  <a:lnTo>
                    <a:pt x="76907" y="22212"/>
                  </a:lnTo>
                  <a:lnTo>
                    <a:pt x="77171" y="22785"/>
                  </a:lnTo>
                  <a:lnTo>
                    <a:pt x="77421" y="23386"/>
                  </a:lnTo>
                  <a:lnTo>
                    <a:pt x="77641" y="23973"/>
                  </a:lnTo>
                  <a:lnTo>
                    <a:pt x="77831" y="24589"/>
                  </a:lnTo>
                  <a:lnTo>
                    <a:pt x="78022" y="25191"/>
                  </a:lnTo>
                  <a:lnTo>
                    <a:pt x="78169" y="25807"/>
                  </a:lnTo>
                  <a:lnTo>
                    <a:pt x="78316" y="26423"/>
                  </a:lnTo>
                  <a:lnTo>
                    <a:pt x="78418" y="27039"/>
                  </a:lnTo>
                  <a:lnTo>
                    <a:pt x="78521" y="27656"/>
                  </a:lnTo>
                  <a:lnTo>
                    <a:pt x="78594" y="28257"/>
                  </a:lnTo>
                  <a:lnTo>
                    <a:pt x="78638" y="28859"/>
                  </a:lnTo>
                  <a:lnTo>
                    <a:pt x="78682" y="29445"/>
                  </a:lnTo>
                  <a:lnTo>
                    <a:pt x="78682" y="30032"/>
                  </a:lnTo>
                  <a:lnTo>
                    <a:pt x="78682" y="30604"/>
                  </a:lnTo>
                  <a:lnTo>
                    <a:pt x="78653" y="31162"/>
                  </a:lnTo>
                  <a:lnTo>
                    <a:pt x="78609" y="31719"/>
                  </a:lnTo>
                  <a:lnTo>
                    <a:pt x="78536" y="32233"/>
                  </a:lnTo>
                  <a:lnTo>
                    <a:pt x="78448" y="32746"/>
                  </a:lnTo>
                  <a:lnTo>
                    <a:pt x="78345" y="33231"/>
                  </a:lnTo>
                  <a:lnTo>
                    <a:pt x="78228" y="33700"/>
                  </a:lnTo>
                  <a:lnTo>
                    <a:pt x="78081" y="34140"/>
                  </a:lnTo>
                  <a:lnTo>
                    <a:pt x="77919" y="34566"/>
                  </a:lnTo>
                  <a:lnTo>
                    <a:pt x="77743" y="34947"/>
                  </a:lnTo>
                  <a:lnTo>
                    <a:pt x="77538" y="35314"/>
                  </a:lnTo>
                  <a:lnTo>
                    <a:pt x="77318" y="35637"/>
                  </a:lnTo>
                  <a:lnTo>
                    <a:pt x="77201" y="35783"/>
                  </a:lnTo>
                  <a:lnTo>
                    <a:pt x="77083" y="35930"/>
                  </a:lnTo>
                  <a:lnTo>
                    <a:pt x="78257" y="37119"/>
                  </a:lnTo>
                  <a:lnTo>
                    <a:pt x="79548" y="38439"/>
                  </a:lnTo>
                  <a:lnTo>
                    <a:pt x="81162" y="40097"/>
                  </a:lnTo>
                  <a:lnTo>
                    <a:pt x="82966" y="41975"/>
                  </a:lnTo>
                  <a:lnTo>
                    <a:pt x="84844" y="43955"/>
                  </a:lnTo>
                  <a:lnTo>
                    <a:pt x="86693" y="45921"/>
                  </a:lnTo>
                  <a:lnTo>
                    <a:pt x="87573" y="46875"/>
                  </a:lnTo>
                  <a:lnTo>
                    <a:pt x="88380" y="47785"/>
                  </a:lnTo>
                  <a:lnTo>
                    <a:pt x="86752" y="49164"/>
                  </a:lnTo>
                  <a:lnTo>
                    <a:pt x="85240" y="50455"/>
                  </a:lnTo>
                  <a:lnTo>
                    <a:pt x="83861" y="51658"/>
                  </a:lnTo>
                  <a:lnTo>
                    <a:pt x="82585" y="52787"/>
                  </a:lnTo>
                  <a:lnTo>
                    <a:pt x="81426" y="53829"/>
                  </a:lnTo>
                  <a:lnTo>
                    <a:pt x="80384" y="54783"/>
                  </a:lnTo>
                  <a:lnTo>
                    <a:pt x="79445" y="55648"/>
                  </a:lnTo>
                  <a:lnTo>
                    <a:pt x="78624" y="56426"/>
                  </a:lnTo>
                  <a:lnTo>
                    <a:pt x="77274" y="57717"/>
                  </a:lnTo>
                  <a:lnTo>
                    <a:pt x="76350" y="58641"/>
                  </a:lnTo>
                  <a:lnTo>
                    <a:pt x="75792" y="59213"/>
                  </a:lnTo>
                  <a:lnTo>
                    <a:pt x="75616" y="59404"/>
                  </a:lnTo>
                  <a:lnTo>
                    <a:pt x="74662" y="58040"/>
                  </a:lnTo>
                  <a:lnTo>
                    <a:pt x="73679" y="56705"/>
                  </a:lnTo>
                  <a:lnTo>
                    <a:pt x="72697" y="55384"/>
                  </a:lnTo>
                  <a:lnTo>
                    <a:pt x="71699" y="54093"/>
                  </a:lnTo>
                  <a:lnTo>
                    <a:pt x="70701" y="52831"/>
                  </a:lnTo>
                  <a:lnTo>
                    <a:pt x="69689" y="51570"/>
                  </a:lnTo>
                  <a:lnTo>
                    <a:pt x="68662" y="50352"/>
                  </a:lnTo>
                  <a:lnTo>
                    <a:pt x="67635" y="49149"/>
                  </a:lnTo>
                  <a:lnTo>
                    <a:pt x="66593" y="47961"/>
                  </a:lnTo>
                  <a:lnTo>
                    <a:pt x="65552" y="46802"/>
                  </a:lnTo>
                  <a:lnTo>
                    <a:pt x="64510" y="45657"/>
                  </a:lnTo>
                  <a:lnTo>
                    <a:pt x="63454" y="44542"/>
                  </a:lnTo>
                  <a:lnTo>
                    <a:pt x="62397" y="43442"/>
                  </a:lnTo>
                  <a:lnTo>
                    <a:pt x="61341" y="42371"/>
                  </a:lnTo>
                  <a:lnTo>
                    <a:pt x="60285" y="41314"/>
                  </a:lnTo>
                  <a:lnTo>
                    <a:pt x="59214" y="40273"/>
                  </a:lnTo>
                  <a:lnTo>
                    <a:pt x="58157" y="39261"/>
                  </a:lnTo>
                  <a:lnTo>
                    <a:pt x="57086" y="38263"/>
                  </a:lnTo>
                  <a:lnTo>
                    <a:pt x="56030" y="37295"/>
                  </a:lnTo>
                  <a:lnTo>
                    <a:pt x="54959" y="36341"/>
                  </a:lnTo>
                  <a:lnTo>
                    <a:pt x="53903" y="35402"/>
                  </a:lnTo>
                  <a:lnTo>
                    <a:pt x="52832" y="34492"/>
                  </a:lnTo>
                  <a:lnTo>
                    <a:pt x="51775" y="33597"/>
                  </a:lnTo>
                  <a:lnTo>
                    <a:pt x="50734" y="32717"/>
                  </a:lnTo>
                  <a:lnTo>
                    <a:pt x="49677" y="31866"/>
                  </a:lnTo>
                  <a:lnTo>
                    <a:pt x="48636" y="31030"/>
                  </a:lnTo>
                  <a:lnTo>
                    <a:pt x="47594" y="30208"/>
                  </a:lnTo>
                  <a:lnTo>
                    <a:pt x="46567" y="29416"/>
                  </a:lnTo>
                  <a:lnTo>
                    <a:pt x="45540" y="28638"/>
                  </a:lnTo>
                  <a:lnTo>
                    <a:pt x="44513" y="27876"/>
                  </a:lnTo>
                  <a:lnTo>
                    <a:pt x="43515" y="27142"/>
                  </a:lnTo>
                  <a:lnTo>
                    <a:pt x="42518" y="26423"/>
                  </a:lnTo>
                  <a:lnTo>
                    <a:pt x="41520" y="25719"/>
                  </a:lnTo>
                  <a:lnTo>
                    <a:pt x="40537" y="25044"/>
                  </a:lnTo>
                  <a:lnTo>
                    <a:pt x="38615" y="23724"/>
                  </a:lnTo>
                  <a:lnTo>
                    <a:pt x="36737" y="22491"/>
                  </a:lnTo>
                  <a:lnTo>
                    <a:pt x="34933" y="21318"/>
                  </a:lnTo>
                  <a:lnTo>
                    <a:pt x="33172" y="20217"/>
                  </a:lnTo>
                  <a:lnTo>
                    <a:pt x="31485" y="19190"/>
                  </a:lnTo>
                  <a:lnTo>
                    <a:pt x="29856" y="18237"/>
                  </a:lnTo>
                  <a:lnTo>
                    <a:pt x="28316" y="17342"/>
                  </a:lnTo>
                  <a:lnTo>
                    <a:pt x="26864" y="16520"/>
                  </a:lnTo>
                  <a:lnTo>
                    <a:pt x="25499" y="15757"/>
                  </a:lnTo>
                  <a:lnTo>
                    <a:pt x="24223" y="15053"/>
                  </a:lnTo>
                  <a:lnTo>
                    <a:pt x="23049" y="14422"/>
                  </a:lnTo>
                  <a:lnTo>
                    <a:pt x="21024" y="13351"/>
                  </a:lnTo>
                  <a:lnTo>
                    <a:pt x="19469" y="12515"/>
                  </a:lnTo>
                  <a:lnTo>
                    <a:pt x="18105" y="11781"/>
                  </a:lnTo>
                  <a:lnTo>
                    <a:pt x="16652" y="11033"/>
                  </a:lnTo>
                  <a:lnTo>
                    <a:pt x="15156" y="10270"/>
                  </a:lnTo>
                  <a:lnTo>
                    <a:pt x="13601" y="9507"/>
                  </a:lnTo>
                  <a:lnTo>
                    <a:pt x="12046" y="8759"/>
                  </a:lnTo>
                  <a:lnTo>
                    <a:pt x="10490" y="8011"/>
                  </a:lnTo>
                  <a:lnTo>
                    <a:pt x="7527" y="6617"/>
                  </a:lnTo>
                  <a:lnTo>
                    <a:pt x="4871" y="5399"/>
                  </a:lnTo>
                  <a:lnTo>
                    <a:pt x="2759" y="4446"/>
                  </a:lnTo>
                  <a:lnTo>
                    <a:pt x="822" y="3580"/>
                  </a:lnTo>
                  <a:lnTo>
                    <a:pt x="881" y="3404"/>
                  </a:lnTo>
                  <a:lnTo>
                    <a:pt x="954" y="3228"/>
                  </a:lnTo>
                  <a:lnTo>
                    <a:pt x="1027" y="3052"/>
                  </a:lnTo>
                  <a:lnTo>
                    <a:pt x="1101" y="2876"/>
                  </a:lnTo>
                  <a:lnTo>
                    <a:pt x="1203" y="2729"/>
                  </a:lnTo>
                  <a:lnTo>
                    <a:pt x="1306" y="2568"/>
                  </a:lnTo>
                  <a:lnTo>
                    <a:pt x="1409" y="2421"/>
                  </a:lnTo>
                  <a:lnTo>
                    <a:pt x="1526" y="2289"/>
                  </a:lnTo>
                  <a:lnTo>
                    <a:pt x="1658" y="2142"/>
                  </a:lnTo>
                  <a:lnTo>
                    <a:pt x="1790" y="2025"/>
                  </a:lnTo>
                  <a:lnTo>
                    <a:pt x="1922" y="1893"/>
                  </a:lnTo>
                  <a:lnTo>
                    <a:pt x="2084" y="1775"/>
                  </a:lnTo>
                  <a:lnTo>
                    <a:pt x="2230" y="1673"/>
                  </a:lnTo>
                  <a:lnTo>
                    <a:pt x="2407" y="1570"/>
                  </a:lnTo>
                  <a:lnTo>
                    <a:pt x="2759" y="1379"/>
                  </a:lnTo>
                  <a:lnTo>
                    <a:pt x="3125" y="1218"/>
                  </a:lnTo>
                  <a:lnTo>
                    <a:pt x="3536" y="1071"/>
                  </a:lnTo>
                  <a:lnTo>
                    <a:pt x="3976" y="954"/>
                  </a:lnTo>
                  <a:lnTo>
                    <a:pt x="4446" y="851"/>
                  </a:lnTo>
                  <a:lnTo>
                    <a:pt x="4930" y="778"/>
                  </a:lnTo>
                  <a:lnTo>
                    <a:pt x="5443" y="719"/>
                  </a:lnTo>
                  <a:lnTo>
                    <a:pt x="5986" y="690"/>
                  </a:lnTo>
                  <a:close/>
                  <a:moveTo>
                    <a:pt x="6558" y="0"/>
                  </a:moveTo>
                  <a:lnTo>
                    <a:pt x="5942" y="15"/>
                  </a:lnTo>
                  <a:lnTo>
                    <a:pt x="5355" y="44"/>
                  </a:lnTo>
                  <a:lnTo>
                    <a:pt x="4798" y="103"/>
                  </a:lnTo>
                  <a:lnTo>
                    <a:pt x="4270" y="191"/>
                  </a:lnTo>
                  <a:lnTo>
                    <a:pt x="3771" y="294"/>
                  </a:lnTo>
                  <a:lnTo>
                    <a:pt x="3301" y="426"/>
                  </a:lnTo>
                  <a:lnTo>
                    <a:pt x="2861" y="587"/>
                  </a:lnTo>
                  <a:lnTo>
                    <a:pt x="2451" y="763"/>
                  </a:lnTo>
                  <a:lnTo>
                    <a:pt x="2230" y="880"/>
                  </a:lnTo>
                  <a:lnTo>
                    <a:pt x="2025" y="998"/>
                  </a:lnTo>
                  <a:lnTo>
                    <a:pt x="1834" y="1115"/>
                  </a:lnTo>
                  <a:lnTo>
                    <a:pt x="1644" y="1247"/>
                  </a:lnTo>
                  <a:lnTo>
                    <a:pt x="1468" y="1394"/>
                  </a:lnTo>
                  <a:lnTo>
                    <a:pt x="1306" y="1541"/>
                  </a:lnTo>
                  <a:lnTo>
                    <a:pt x="1145" y="1702"/>
                  </a:lnTo>
                  <a:lnTo>
                    <a:pt x="998" y="1863"/>
                  </a:lnTo>
                  <a:lnTo>
                    <a:pt x="851" y="2025"/>
                  </a:lnTo>
                  <a:lnTo>
                    <a:pt x="719" y="2201"/>
                  </a:lnTo>
                  <a:lnTo>
                    <a:pt x="602" y="2377"/>
                  </a:lnTo>
                  <a:lnTo>
                    <a:pt x="499" y="2568"/>
                  </a:lnTo>
                  <a:lnTo>
                    <a:pt x="397" y="2773"/>
                  </a:lnTo>
                  <a:lnTo>
                    <a:pt x="309" y="2978"/>
                  </a:lnTo>
                  <a:lnTo>
                    <a:pt x="235" y="3184"/>
                  </a:lnTo>
                  <a:lnTo>
                    <a:pt x="162" y="3404"/>
                  </a:lnTo>
                  <a:lnTo>
                    <a:pt x="0" y="3976"/>
                  </a:lnTo>
                  <a:lnTo>
                    <a:pt x="543" y="4211"/>
                  </a:lnTo>
                  <a:lnTo>
                    <a:pt x="2539" y="5091"/>
                  </a:lnTo>
                  <a:lnTo>
                    <a:pt x="4666" y="6059"/>
                  </a:lnTo>
                  <a:lnTo>
                    <a:pt x="7307" y="7277"/>
                  </a:lnTo>
                  <a:lnTo>
                    <a:pt x="10256" y="8656"/>
                  </a:lnTo>
                  <a:lnTo>
                    <a:pt x="11796" y="9390"/>
                  </a:lnTo>
                  <a:lnTo>
                    <a:pt x="13351" y="10138"/>
                  </a:lnTo>
                  <a:lnTo>
                    <a:pt x="14877" y="10901"/>
                  </a:lnTo>
                  <a:lnTo>
                    <a:pt x="16374" y="11649"/>
                  </a:lnTo>
                  <a:lnTo>
                    <a:pt x="17797" y="12397"/>
                  </a:lnTo>
                  <a:lnTo>
                    <a:pt x="19146" y="13116"/>
                  </a:lnTo>
                  <a:lnTo>
                    <a:pt x="20980" y="14099"/>
                  </a:lnTo>
                  <a:lnTo>
                    <a:pt x="22932" y="15141"/>
                  </a:lnTo>
                  <a:lnTo>
                    <a:pt x="25220" y="16373"/>
                  </a:lnTo>
                  <a:lnTo>
                    <a:pt x="26482" y="17078"/>
                  </a:lnTo>
                  <a:lnTo>
                    <a:pt x="27817" y="17840"/>
                  </a:lnTo>
                  <a:lnTo>
                    <a:pt x="29226" y="18647"/>
                  </a:lnTo>
                  <a:lnTo>
                    <a:pt x="30707" y="19528"/>
                  </a:lnTo>
                  <a:lnTo>
                    <a:pt x="32248" y="20452"/>
                  </a:lnTo>
                  <a:lnTo>
                    <a:pt x="33847" y="21435"/>
                  </a:lnTo>
                  <a:lnTo>
                    <a:pt x="35490" y="22491"/>
                  </a:lnTo>
                  <a:lnTo>
                    <a:pt x="37192" y="23592"/>
                  </a:lnTo>
                  <a:lnTo>
                    <a:pt x="38938" y="24765"/>
                  </a:lnTo>
                  <a:lnTo>
                    <a:pt x="40728" y="25998"/>
                  </a:lnTo>
                  <a:lnTo>
                    <a:pt x="42562" y="27303"/>
                  </a:lnTo>
                  <a:lnTo>
                    <a:pt x="44425" y="28653"/>
                  </a:lnTo>
                  <a:lnTo>
                    <a:pt x="45569" y="29519"/>
                  </a:lnTo>
                  <a:lnTo>
                    <a:pt x="46699" y="30384"/>
                  </a:lnTo>
                  <a:lnTo>
                    <a:pt x="47829" y="31265"/>
                  </a:lnTo>
                  <a:lnTo>
                    <a:pt x="48929" y="32145"/>
                  </a:lnTo>
                  <a:lnTo>
                    <a:pt x="50029" y="33040"/>
                  </a:lnTo>
                  <a:lnTo>
                    <a:pt x="51115" y="33935"/>
                  </a:lnTo>
                  <a:lnTo>
                    <a:pt x="52201" y="34830"/>
                  </a:lnTo>
                  <a:lnTo>
                    <a:pt x="53257" y="35754"/>
                  </a:lnTo>
                  <a:lnTo>
                    <a:pt x="54313" y="36664"/>
                  </a:lnTo>
                  <a:lnTo>
                    <a:pt x="55355" y="37603"/>
                  </a:lnTo>
                  <a:lnTo>
                    <a:pt x="56382" y="38527"/>
                  </a:lnTo>
                  <a:lnTo>
                    <a:pt x="57394" y="39481"/>
                  </a:lnTo>
                  <a:lnTo>
                    <a:pt x="58392" y="40420"/>
                  </a:lnTo>
                  <a:lnTo>
                    <a:pt x="59390" y="41388"/>
                  </a:lnTo>
                  <a:lnTo>
                    <a:pt x="60358" y="42341"/>
                  </a:lnTo>
                  <a:lnTo>
                    <a:pt x="61326" y="43324"/>
                  </a:lnTo>
                  <a:lnTo>
                    <a:pt x="62280" y="44293"/>
                  </a:lnTo>
                  <a:lnTo>
                    <a:pt x="63219" y="45290"/>
                  </a:lnTo>
                  <a:lnTo>
                    <a:pt x="64158" y="46273"/>
                  </a:lnTo>
                  <a:lnTo>
                    <a:pt x="65067" y="47271"/>
                  </a:lnTo>
                  <a:lnTo>
                    <a:pt x="65977" y="48283"/>
                  </a:lnTo>
                  <a:lnTo>
                    <a:pt x="66857" y="49296"/>
                  </a:lnTo>
                  <a:lnTo>
                    <a:pt x="67738" y="50323"/>
                  </a:lnTo>
                  <a:lnTo>
                    <a:pt x="68603" y="51335"/>
                  </a:lnTo>
                  <a:lnTo>
                    <a:pt x="69454" y="52377"/>
                  </a:lnTo>
                  <a:lnTo>
                    <a:pt x="70290" y="53418"/>
                  </a:lnTo>
                  <a:lnTo>
                    <a:pt x="71127" y="54460"/>
                  </a:lnTo>
                  <a:lnTo>
                    <a:pt x="71934" y="55516"/>
                  </a:lnTo>
                  <a:lnTo>
                    <a:pt x="72741" y="56573"/>
                  </a:lnTo>
                  <a:lnTo>
                    <a:pt x="73533" y="57644"/>
                  </a:lnTo>
                  <a:lnTo>
                    <a:pt x="74296" y="58715"/>
                  </a:lnTo>
                  <a:lnTo>
                    <a:pt x="75059" y="59786"/>
                  </a:lnTo>
                  <a:lnTo>
                    <a:pt x="75543" y="60490"/>
                  </a:lnTo>
                  <a:lnTo>
                    <a:pt x="76115" y="59859"/>
                  </a:lnTo>
                  <a:lnTo>
                    <a:pt x="76320" y="59654"/>
                  </a:lnTo>
                  <a:lnTo>
                    <a:pt x="76878" y="59081"/>
                  </a:lnTo>
                  <a:lnTo>
                    <a:pt x="77817" y="58157"/>
                  </a:lnTo>
                  <a:lnTo>
                    <a:pt x="79152" y="56866"/>
                  </a:lnTo>
                  <a:lnTo>
                    <a:pt x="79988" y="56088"/>
                  </a:lnTo>
                  <a:lnTo>
                    <a:pt x="80912" y="55223"/>
                  </a:lnTo>
                  <a:lnTo>
                    <a:pt x="81954" y="54269"/>
                  </a:lnTo>
                  <a:lnTo>
                    <a:pt x="83098" y="53242"/>
                  </a:lnTo>
                  <a:lnTo>
                    <a:pt x="84360" y="52127"/>
                  </a:lnTo>
                  <a:lnTo>
                    <a:pt x="85725" y="50939"/>
                  </a:lnTo>
                  <a:lnTo>
                    <a:pt x="87221" y="49662"/>
                  </a:lnTo>
                  <a:lnTo>
                    <a:pt x="88820" y="48298"/>
                  </a:lnTo>
                  <a:lnTo>
                    <a:pt x="89363" y="47843"/>
                  </a:lnTo>
                  <a:lnTo>
                    <a:pt x="88894" y="47330"/>
                  </a:lnTo>
                  <a:lnTo>
                    <a:pt x="87456" y="45745"/>
                  </a:lnTo>
                  <a:lnTo>
                    <a:pt x="85901" y="44073"/>
                  </a:lnTo>
                  <a:lnTo>
                    <a:pt x="84287" y="42371"/>
                  </a:lnTo>
                  <a:lnTo>
                    <a:pt x="82688" y="40698"/>
                  </a:lnTo>
                  <a:lnTo>
                    <a:pt x="79856" y="37779"/>
                  </a:lnTo>
                  <a:lnTo>
                    <a:pt x="77993" y="35871"/>
                  </a:lnTo>
                  <a:lnTo>
                    <a:pt x="78169" y="35563"/>
                  </a:lnTo>
                  <a:lnTo>
                    <a:pt x="78345" y="35241"/>
                  </a:lnTo>
                  <a:lnTo>
                    <a:pt x="78506" y="34903"/>
                  </a:lnTo>
                  <a:lnTo>
                    <a:pt x="78668" y="34536"/>
                  </a:lnTo>
                  <a:lnTo>
                    <a:pt x="78800" y="34140"/>
                  </a:lnTo>
                  <a:lnTo>
                    <a:pt x="78917" y="33744"/>
                  </a:lnTo>
                  <a:lnTo>
                    <a:pt x="79035" y="33319"/>
                  </a:lnTo>
                  <a:lnTo>
                    <a:pt x="79123" y="32878"/>
                  </a:lnTo>
                  <a:lnTo>
                    <a:pt x="79211" y="32336"/>
                  </a:lnTo>
                  <a:lnTo>
                    <a:pt x="79284" y="31793"/>
                  </a:lnTo>
                  <a:lnTo>
                    <a:pt x="79328" y="31221"/>
                  </a:lnTo>
                  <a:lnTo>
                    <a:pt x="79357" y="30634"/>
                  </a:lnTo>
                  <a:lnTo>
                    <a:pt x="79372" y="30032"/>
                  </a:lnTo>
                  <a:lnTo>
                    <a:pt x="79357" y="29431"/>
                  </a:lnTo>
                  <a:lnTo>
                    <a:pt x="79328" y="28815"/>
                  </a:lnTo>
                  <a:lnTo>
                    <a:pt x="79269" y="28184"/>
                  </a:lnTo>
                  <a:lnTo>
                    <a:pt x="79196" y="27538"/>
                  </a:lnTo>
                  <a:lnTo>
                    <a:pt x="79093" y="26893"/>
                  </a:lnTo>
                  <a:lnTo>
                    <a:pt x="78961" y="26247"/>
                  </a:lnTo>
                  <a:lnTo>
                    <a:pt x="78829" y="25602"/>
                  </a:lnTo>
                  <a:lnTo>
                    <a:pt x="78653" y="24971"/>
                  </a:lnTo>
                  <a:lnTo>
                    <a:pt x="78477" y="24340"/>
                  </a:lnTo>
                  <a:lnTo>
                    <a:pt x="78272" y="23738"/>
                  </a:lnTo>
                  <a:lnTo>
                    <a:pt x="78052" y="23137"/>
                  </a:lnTo>
                  <a:lnTo>
                    <a:pt x="77787" y="22491"/>
                  </a:lnTo>
                  <a:lnTo>
                    <a:pt x="77494" y="21860"/>
                  </a:lnTo>
                  <a:lnTo>
                    <a:pt x="77186" y="21259"/>
                  </a:lnTo>
                  <a:lnTo>
                    <a:pt x="76863" y="20687"/>
                  </a:lnTo>
                  <a:lnTo>
                    <a:pt x="76511" y="20129"/>
                  </a:lnTo>
                  <a:lnTo>
                    <a:pt x="76144" y="19586"/>
                  </a:lnTo>
                  <a:lnTo>
                    <a:pt x="75763" y="19087"/>
                  </a:lnTo>
                  <a:lnTo>
                    <a:pt x="75352" y="18603"/>
                  </a:lnTo>
                  <a:lnTo>
                    <a:pt x="75132" y="18325"/>
                  </a:lnTo>
                  <a:lnTo>
                    <a:pt x="74927" y="18016"/>
                  </a:lnTo>
                  <a:lnTo>
                    <a:pt x="74736" y="17694"/>
                  </a:lnTo>
                  <a:lnTo>
                    <a:pt x="74574" y="17342"/>
                  </a:lnTo>
                  <a:lnTo>
                    <a:pt x="74442" y="16975"/>
                  </a:lnTo>
                  <a:lnTo>
                    <a:pt x="74325" y="16579"/>
                  </a:lnTo>
                  <a:lnTo>
                    <a:pt x="74237" y="16183"/>
                  </a:lnTo>
                  <a:lnTo>
                    <a:pt x="74178" y="15757"/>
                  </a:lnTo>
                  <a:lnTo>
                    <a:pt x="74134" y="15332"/>
                  </a:lnTo>
                  <a:lnTo>
                    <a:pt x="74120" y="14891"/>
                  </a:lnTo>
                  <a:lnTo>
                    <a:pt x="74120" y="14451"/>
                  </a:lnTo>
                  <a:lnTo>
                    <a:pt x="74134" y="13982"/>
                  </a:lnTo>
                  <a:lnTo>
                    <a:pt x="74178" y="13512"/>
                  </a:lnTo>
                  <a:lnTo>
                    <a:pt x="74237" y="13028"/>
                  </a:lnTo>
                  <a:lnTo>
                    <a:pt x="74325" y="12515"/>
                  </a:lnTo>
                  <a:lnTo>
                    <a:pt x="74428" y="12001"/>
                  </a:lnTo>
                  <a:lnTo>
                    <a:pt x="74545" y="11532"/>
                  </a:lnTo>
                  <a:lnTo>
                    <a:pt x="74677" y="11048"/>
                  </a:lnTo>
                  <a:lnTo>
                    <a:pt x="74824" y="10578"/>
                  </a:lnTo>
                  <a:lnTo>
                    <a:pt x="74985" y="10079"/>
                  </a:lnTo>
                  <a:lnTo>
                    <a:pt x="75161" y="9595"/>
                  </a:lnTo>
                  <a:lnTo>
                    <a:pt x="75352" y="9111"/>
                  </a:lnTo>
                  <a:lnTo>
                    <a:pt x="75557" y="8627"/>
                  </a:lnTo>
                  <a:lnTo>
                    <a:pt x="75763" y="8157"/>
                  </a:lnTo>
                  <a:lnTo>
                    <a:pt x="75998" y="7673"/>
                  </a:lnTo>
                  <a:lnTo>
                    <a:pt x="76232" y="7204"/>
                  </a:lnTo>
                  <a:lnTo>
                    <a:pt x="76482" y="6749"/>
                  </a:lnTo>
                  <a:lnTo>
                    <a:pt x="76746" y="6294"/>
                  </a:lnTo>
                  <a:lnTo>
                    <a:pt x="77010" y="5839"/>
                  </a:lnTo>
                  <a:lnTo>
                    <a:pt x="77289" y="5414"/>
                  </a:lnTo>
                  <a:lnTo>
                    <a:pt x="77582" y="4988"/>
                  </a:lnTo>
                  <a:lnTo>
                    <a:pt x="77875" y="4578"/>
                  </a:lnTo>
                  <a:lnTo>
                    <a:pt x="78037" y="4372"/>
                  </a:lnTo>
                  <a:lnTo>
                    <a:pt x="78169" y="4152"/>
                  </a:lnTo>
                  <a:lnTo>
                    <a:pt x="78301" y="3947"/>
                  </a:lnTo>
                  <a:lnTo>
                    <a:pt x="78404" y="3741"/>
                  </a:lnTo>
                  <a:lnTo>
                    <a:pt x="78506" y="3551"/>
                  </a:lnTo>
                  <a:lnTo>
                    <a:pt x="78580" y="3345"/>
                  </a:lnTo>
                  <a:lnTo>
                    <a:pt x="78638" y="3154"/>
                  </a:lnTo>
                  <a:lnTo>
                    <a:pt x="78697" y="2978"/>
                  </a:lnTo>
                  <a:lnTo>
                    <a:pt x="78726" y="2788"/>
                  </a:lnTo>
                  <a:lnTo>
                    <a:pt x="78756" y="2612"/>
                  </a:lnTo>
                  <a:lnTo>
                    <a:pt x="78756" y="2436"/>
                  </a:lnTo>
                  <a:lnTo>
                    <a:pt x="78756" y="2260"/>
                  </a:lnTo>
                  <a:lnTo>
                    <a:pt x="78726" y="2098"/>
                  </a:lnTo>
                  <a:lnTo>
                    <a:pt x="78682" y="1937"/>
                  </a:lnTo>
                  <a:lnTo>
                    <a:pt x="78638" y="1775"/>
                  </a:lnTo>
                  <a:lnTo>
                    <a:pt x="78565" y="1629"/>
                  </a:lnTo>
                  <a:lnTo>
                    <a:pt x="78462" y="1438"/>
                  </a:lnTo>
                  <a:lnTo>
                    <a:pt x="78330" y="1277"/>
                  </a:lnTo>
                  <a:lnTo>
                    <a:pt x="78184" y="1115"/>
                  </a:lnTo>
                  <a:lnTo>
                    <a:pt x="78022" y="968"/>
                  </a:lnTo>
                  <a:lnTo>
                    <a:pt x="77831" y="822"/>
                  </a:lnTo>
                  <a:lnTo>
                    <a:pt x="77611" y="704"/>
                  </a:lnTo>
                  <a:lnTo>
                    <a:pt x="77377" y="587"/>
                  </a:lnTo>
                  <a:lnTo>
                    <a:pt x="77127" y="484"/>
                  </a:lnTo>
                  <a:lnTo>
                    <a:pt x="76848" y="396"/>
                  </a:lnTo>
                  <a:lnTo>
                    <a:pt x="76555" y="323"/>
                  </a:lnTo>
                  <a:lnTo>
                    <a:pt x="76232" y="264"/>
                  </a:lnTo>
                  <a:lnTo>
                    <a:pt x="75895" y="206"/>
                  </a:lnTo>
                  <a:lnTo>
                    <a:pt x="75543" y="162"/>
                  </a:lnTo>
                  <a:lnTo>
                    <a:pt x="75161" y="132"/>
                  </a:lnTo>
                  <a:lnTo>
                    <a:pt x="74750" y="118"/>
                  </a:lnTo>
                  <a:lnTo>
                    <a:pt x="73738" y="118"/>
                  </a:lnTo>
                  <a:lnTo>
                    <a:pt x="73254" y="147"/>
                  </a:lnTo>
                  <a:lnTo>
                    <a:pt x="72785" y="191"/>
                  </a:lnTo>
                  <a:lnTo>
                    <a:pt x="72653" y="206"/>
                  </a:lnTo>
                  <a:lnTo>
                    <a:pt x="72535" y="264"/>
                  </a:lnTo>
                  <a:lnTo>
                    <a:pt x="72418" y="338"/>
                  </a:lnTo>
                  <a:lnTo>
                    <a:pt x="72139" y="514"/>
                  </a:lnTo>
                  <a:lnTo>
                    <a:pt x="71714" y="778"/>
                  </a:lnTo>
                  <a:lnTo>
                    <a:pt x="71171" y="1159"/>
                  </a:lnTo>
                  <a:lnTo>
                    <a:pt x="70540" y="1643"/>
                  </a:lnTo>
                  <a:lnTo>
                    <a:pt x="70188" y="1922"/>
                  </a:lnTo>
                  <a:lnTo>
                    <a:pt x="69821" y="2230"/>
                  </a:lnTo>
                  <a:lnTo>
                    <a:pt x="69454" y="2568"/>
                  </a:lnTo>
                  <a:lnTo>
                    <a:pt x="69058" y="2920"/>
                  </a:lnTo>
                  <a:lnTo>
                    <a:pt x="68662" y="3316"/>
                  </a:lnTo>
                  <a:lnTo>
                    <a:pt x="68266" y="3727"/>
                  </a:lnTo>
                  <a:lnTo>
                    <a:pt x="67796" y="4240"/>
                  </a:lnTo>
                  <a:lnTo>
                    <a:pt x="67356" y="4754"/>
                  </a:lnTo>
                  <a:lnTo>
                    <a:pt x="66945" y="5282"/>
                  </a:lnTo>
                  <a:lnTo>
                    <a:pt x="66535" y="5825"/>
                  </a:lnTo>
                  <a:lnTo>
                    <a:pt x="66168" y="6367"/>
                  </a:lnTo>
                  <a:lnTo>
                    <a:pt x="65816" y="6925"/>
                  </a:lnTo>
                  <a:lnTo>
                    <a:pt x="65478" y="7497"/>
                  </a:lnTo>
                  <a:lnTo>
                    <a:pt x="65170" y="8069"/>
                  </a:lnTo>
                  <a:lnTo>
                    <a:pt x="64994" y="8436"/>
                  </a:lnTo>
                  <a:lnTo>
                    <a:pt x="64818" y="8803"/>
                  </a:lnTo>
                  <a:lnTo>
                    <a:pt x="64657" y="9170"/>
                  </a:lnTo>
                  <a:lnTo>
                    <a:pt x="64510" y="9536"/>
                  </a:lnTo>
                  <a:lnTo>
                    <a:pt x="64363" y="9918"/>
                  </a:lnTo>
                  <a:lnTo>
                    <a:pt x="64231" y="10299"/>
                  </a:lnTo>
                  <a:lnTo>
                    <a:pt x="64099" y="10681"/>
                  </a:lnTo>
                  <a:lnTo>
                    <a:pt x="63982" y="11062"/>
                  </a:lnTo>
                  <a:lnTo>
                    <a:pt x="63879" y="11444"/>
                  </a:lnTo>
                  <a:lnTo>
                    <a:pt x="63791" y="11840"/>
                  </a:lnTo>
                  <a:lnTo>
                    <a:pt x="63703" y="12221"/>
                  </a:lnTo>
                  <a:lnTo>
                    <a:pt x="63615" y="12617"/>
                  </a:lnTo>
                  <a:lnTo>
                    <a:pt x="63556" y="13014"/>
                  </a:lnTo>
                  <a:lnTo>
                    <a:pt x="63498" y="13410"/>
                  </a:lnTo>
                  <a:lnTo>
                    <a:pt x="63439" y="13806"/>
                  </a:lnTo>
                  <a:lnTo>
                    <a:pt x="63410" y="14202"/>
                  </a:lnTo>
                  <a:lnTo>
                    <a:pt x="63380" y="14495"/>
                  </a:lnTo>
                  <a:lnTo>
                    <a:pt x="63322" y="14789"/>
                  </a:lnTo>
                  <a:lnTo>
                    <a:pt x="63263" y="15082"/>
                  </a:lnTo>
                  <a:lnTo>
                    <a:pt x="63190" y="15376"/>
                  </a:lnTo>
                  <a:lnTo>
                    <a:pt x="63087" y="15654"/>
                  </a:lnTo>
                  <a:lnTo>
                    <a:pt x="62984" y="15933"/>
                  </a:lnTo>
                  <a:lnTo>
                    <a:pt x="62867" y="16212"/>
                  </a:lnTo>
                  <a:lnTo>
                    <a:pt x="62720" y="16476"/>
                  </a:lnTo>
                  <a:lnTo>
                    <a:pt x="62573" y="16740"/>
                  </a:lnTo>
                  <a:lnTo>
                    <a:pt x="62412" y="17004"/>
                  </a:lnTo>
                  <a:lnTo>
                    <a:pt x="62236" y="17254"/>
                  </a:lnTo>
                  <a:lnTo>
                    <a:pt x="62045" y="17488"/>
                  </a:lnTo>
                  <a:lnTo>
                    <a:pt x="61840" y="17738"/>
                  </a:lnTo>
                  <a:lnTo>
                    <a:pt x="61634" y="17958"/>
                  </a:lnTo>
                  <a:lnTo>
                    <a:pt x="61400" y="18178"/>
                  </a:lnTo>
                  <a:lnTo>
                    <a:pt x="61165" y="18398"/>
                  </a:lnTo>
                  <a:lnTo>
                    <a:pt x="60886" y="18618"/>
                  </a:lnTo>
                  <a:lnTo>
                    <a:pt x="60593" y="18838"/>
                  </a:lnTo>
                  <a:lnTo>
                    <a:pt x="60299" y="19029"/>
                  </a:lnTo>
                  <a:lnTo>
                    <a:pt x="59991" y="19220"/>
                  </a:lnTo>
                  <a:lnTo>
                    <a:pt x="59683" y="19381"/>
                  </a:lnTo>
                  <a:lnTo>
                    <a:pt x="59346" y="19542"/>
                  </a:lnTo>
                  <a:lnTo>
                    <a:pt x="59008" y="19674"/>
                  </a:lnTo>
                  <a:lnTo>
                    <a:pt x="58671" y="19806"/>
                  </a:lnTo>
                  <a:lnTo>
                    <a:pt x="58319" y="19924"/>
                  </a:lnTo>
                  <a:lnTo>
                    <a:pt x="57952" y="20012"/>
                  </a:lnTo>
                  <a:lnTo>
                    <a:pt x="57585" y="20100"/>
                  </a:lnTo>
                  <a:lnTo>
                    <a:pt x="57204" y="20173"/>
                  </a:lnTo>
                  <a:lnTo>
                    <a:pt x="56822" y="20217"/>
                  </a:lnTo>
                  <a:lnTo>
                    <a:pt x="56426" y="20261"/>
                  </a:lnTo>
                  <a:lnTo>
                    <a:pt x="56030" y="20276"/>
                  </a:lnTo>
                  <a:lnTo>
                    <a:pt x="55634" y="20291"/>
                  </a:lnTo>
                  <a:lnTo>
                    <a:pt x="55106" y="20276"/>
                  </a:lnTo>
                  <a:lnTo>
                    <a:pt x="54578" y="20247"/>
                  </a:lnTo>
                  <a:lnTo>
                    <a:pt x="54035" y="20173"/>
                  </a:lnTo>
                  <a:lnTo>
                    <a:pt x="53492" y="20085"/>
                  </a:lnTo>
                  <a:lnTo>
                    <a:pt x="52949" y="19968"/>
                  </a:lnTo>
                  <a:lnTo>
                    <a:pt x="52391" y="19836"/>
                  </a:lnTo>
                  <a:lnTo>
                    <a:pt x="51834" y="19674"/>
                  </a:lnTo>
                  <a:lnTo>
                    <a:pt x="51262" y="19484"/>
                  </a:lnTo>
                  <a:lnTo>
                    <a:pt x="50631" y="19249"/>
                  </a:lnTo>
                  <a:lnTo>
                    <a:pt x="50000" y="18985"/>
                  </a:lnTo>
                  <a:lnTo>
                    <a:pt x="49369" y="18691"/>
                  </a:lnTo>
                  <a:lnTo>
                    <a:pt x="48724" y="18354"/>
                  </a:lnTo>
                  <a:lnTo>
                    <a:pt x="48078" y="18002"/>
                  </a:lnTo>
                  <a:lnTo>
                    <a:pt x="47447" y="17620"/>
                  </a:lnTo>
                  <a:lnTo>
                    <a:pt x="46802" y="17210"/>
                  </a:lnTo>
                  <a:lnTo>
                    <a:pt x="46156" y="16769"/>
                  </a:lnTo>
                  <a:lnTo>
                    <a:pt x="44938" y="15933"/>
                  </a:lnTo>
                  <a:lnTo>
                    <a:pt x="43706" y="15097"/>
                  </a:lnTo>
                  <a:lnTo>
                    <a:pt x="42444" y="14275"/>
                  </a:lnTo>
                  <a:lnTo>
                    <a:pt x="41168" y="13468"/>
                  </a:lnTo>
                  <a:lnTo>
                    <a:pt x="39877" y="12661"/>
                  </a:lnTo>
                  <a:lnTo>
                    <a:pt x="38556" y="11884"/>
                  </a:lnTo>
                  <a:lnTo>
                    <a:pt x="37221" y="11106"/>
                  </a:lnTo>
                  <a:lnTo>
                    <a:pt x="35886" y="10343"/>
                  </a:lnTo>
                  <a:lnTo>
                    <a:pt x="34537" y="9610"/>
                  </a:lnTo>
                  <a:lnTo>
                    <a:pt x="33172" y="8876"/>
                  </a:lnTo>
                  <a:lnTo>
                    <a:pt x="31793" y="8172"/>
                  </a:lnTo>
                  <a:lnTo>
                    <a:pt x="30429" y="7482"/>
                  </a:lnTo>
                  <a:lnTo>
                    <a:pt x="29050" y="6822"/>
                  </a:lnTo>
                  <a:lnTo>
                    <a:pt x="27670" y="6177"/>
                  </a:lnTo>
                  <a:lnTo>
                    <a:pt x="26291" y="5546"/>
                  </a:lnTo>
                  <a:lnTo>
                    <a:pt x="24912" y="4959"/>
                  </a:lnTo>
                  <a:lnTo>
                    <a:pt x="23518" y="4372"/>
                  </a:lnTo>
                  <a:lnTo>
                    <a:pt x="22154" y="3829"/>
                  </a:lnTo>
                  <a:lnTo>
                    <a:pt x="20819" y="3316"/>
                  </a:lnTo>
                  <a:lnTo>
                    <a:pt x="19499" y="2832"/>
                  </a:lnTo>
                  <a:lnTo>
                    <a:pt x="18222" y="2392"/>
                  </a:lnTo>
                  <a:lnTo>
                    <a:pt x="16975" y="1981"/>
                  </a:lnTo>
                  <a:lnTo>
                    <a:pt x="15757" y="1614"/>
                  </a:lnTo>
                  <a:lnTo>
                    <a:pt x="14569" y="1277"/>
                  </a:lnTo>
                  <a:lnTo>
                    <a:pt x="13425" y="983"/>
                  </a:lnTo>
                  <a:lnTo>
                    <a:pt x="12310" y="719"/>
                  </a:lnTo>
                  <a:lnTo>
                    <a:pt x="11239" y="514"/>
                  </a:lnTo>
                  <a:lnTo>
                    <a:pt x="10212" y="323"/>
                  </a:lnTo>
                  <a:lnTo>
                    <a:pt x="9229" y="191"/>
                  </a:lnTo>
                  <a:lnTo>
                    <a:pt x="8290" y="88"/>
                  </a:lnTo>
                  <a:lnTo>
                    <a:pt x="7835" y="44"/>
                  </a:lnTo>
                  <a:lnTo>
                    <a:pt x="7395" y="15"/>
                  </a:lnTo>
                  <a:lnTo>
                    <a:pt x="69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8"/>
            <p:cNvSpPr/>
            <p:nvPr/>
          </p:nvSpPr>
          <p:spPr>
            <a:xfrm>
              <a:off x="1401700" y="2012600"/>
              <a:ext cx="2188975" cy="1467900"/>
            </a:xfrm>
            <a:custGeom>
              <a:rect b="b" l="l" r="r" t="t"/>
              <a:pathLst>
                <a:path extrusionOk="0" fill="none" h="58716" w="87559">
                  <a:moveTo>
                    <a:pt x="5736" y="1"/>
                  </a:moveTo>
                  <a:lnTo>
                    <a:pt x="5736" y="1"/>
                  </a:lnTo>
                  <a:lnTo>
                    <a:pt x="6162" y="1"/>
                  </a:lnTo>
                  <a:lnTo>
                    <a:pt x="6587" y="15"/>
                  </a:lnTo>
                  <a:lnTo>
                    <a:pt x="7042" y="45"/>
                  </a:lnTo>
                  <a:lnTo>
                    <a:pt x="7497" y="74"/>
                  </a:lnTo>
                  <a:lnTo>
                    <a:pt x="7967" y="133"/>
                  </a:lnTo>
                  <a:lnTo>
                    <a:pt x="8451" y="191"/>
                  </a:lnTo>
                  <a:lnTo>
                    <a:pt x="9448" y="338"/>
                  </a:lnTo>
                  <a:lnTo>
                    <a:pt x="10490" y="529"/>
                  </a:lnTo>
                  <a:lnTo>
                    <a:pt x="11561" y="749"/>
                  </a:lnTo>
                  <a:lnTo>
                    <a:pt x="12661" y="1013"/>
                  </a:lnTo>
                  <a:lnTo>
                    <a:pt x="13806" y="1306"/>
                  </a:lnTo>
                  <a:lnTo>
                    <a:pt x="14979" y="1644"/>
                  </a:lnTo>
                  <a:lnTo>
                    <a:pt x="16168" y="2011"/>
                  </a:lnTo>
                  <a:lnTo>
                    <a:pt x="17400" y="2421"/>
                  </a:lnTo>
                  <a:lnTo>
                    <a:pt x="18647" y="2847"/>
                  </a:lnTo>
                  <a:lnTo>
                    <a:pt x="19909" y="3316"/>
                  </a:lnTo>
                  <a:lnTo>
                    <a:pt x="21200" y="3815"/>
                  </a:lnTo>
                  <a:lnTo>
                    <a:pt x="22506" y="4343"/>
                  </a:lnTo>
                  <a:lnTo>
                    <a:pt x="23826" y="4886"/>
                  </a:lnTo>
                  <a:lnTo>
                    <a:pt x="25147" y="5473"/>
                  </a:lnTo>
                  <a:lnTo>
                    <a:pt x="26496" y="6075"/>
                  </a:lnTo>
                  <a:lnTo>
                    <a:pt x="27831" y="6705"/>
                  </a:lnTo>
                  <a:lnTo>
                    <a:pt x="29181" y="7351"/>
                  </a:lnTo>
                  <a:lnTo>
                    <a:pt x="30546" y="8026"/>
                  </a:lnTo>
                  <a:lnTo>
                    <a:pt x="31895" y="8730"/>
                  </a:lnTo>
                  <a:lnTo>
                    <a:pt x="33245" y="9449"/>
                  </a:lnTo>
                  <a:lnTo>
                    <a:pt x="34595" y="10183"/>
                  </a:lnTo>
                  <a:lnTo>
                    <a:pt x="35930" y="10931"/>
                  </a:lnTo>
                  <a:lnTo>
                    <a:pt x="37265" y="11708"/>
                  </a:lnTo>
                  <a:lnTo>
                    <a:pt x="38585" y="12501"/>
                  </a:lnTo>
                  <a:lnTo>
                    <a:pt x="39891" y="13293"/>
                  </a:lnTo>
                  <a:lnTo>
                    <a:pt x="41182" y="14114"/>
                  </a:lnTo>
                  <a:lnTo>
                    <a:pt x="42459" y="14936"/>
                  </a:lnTo>
                  <a:lnTo>
                    <a:pt x="43706" y="15787"/>
                  </a:lnTo>
                  <a:lnTo>
                    <a:pt x="44938" y="16638"/>
                  </a:lnTo>
                  <a:lnTo>
                    <a:pt x="44938" y="16638"/>
                  </a:lnTo>
                  <a:lnTo>
                    <a:pt x="45628" y="17107"/>
                  </a:lnTo>
                  <a:lnTo>
                    <a:pt x="46317" y="17548"/>
                  </a:lnTo>
                  <a:lnTo>
                    <a:pt x="46977" y="17944"/>
                  </a:lnTo>
                  <a:lnTo>
                    <a:pt x="47652" y="18310"/>
                  </a:lnTo>
                  <a:lnTo>
                    <a:pt x="48312" y="18633"/>
                  </a:lnTo>
                  <a:lnTo>
                    <a:pt x="48958" y="18941"/>
                  </a:lnTo>
                  <a:lnTo>
                    <a:pt x="49589" y="19205"/>
                  </a:lnTo>
                  <a:lnTo>
                    <a:pt x="50220" y="19440"/>
                  </a:lnTo>
                  <a:lnTo>
                    <a:pt x="50836" y="19646"/>
                  </a:lnTo>
                  <a:lnTo>
                    <a:pt x="51437" y="19822"/>
                  </a:lnTo>
                  <a:lnTo>
                    <a:pt x="52024" y="19968"/>
                  </a:lnTo>
                  <a:lnTo>
                    <a:pt x="52611" y="20086"/>
                  </a:lnTo>
                  <a:lnTo>
                    <a:pt x="53183" y="20174"/>
                  </a:lnTo>
                  <a:lnTo>
                    <a:pt x="53726" y="20232"/>
                  </a:lnTo>
                  <a:lnTo>
                    <a:pt x="54284" y="20276"/>
                  </a:lnTo>
                  <a:lnTo>
                    <a:pt x="54812" y="20276"/>
                  </a:lnTo>
                  <a:lnTo>
                    <a:pt x="54812" y="20276"/>
                  </a:lnTo>
                  <a:lnTo>
                    <a:pt x="55267" y="20276"/>
                  </a:lnTo>
                  <a:lnTo>
                    <a:pt x="55721" y="20247"/>
                  </a:lnTo>
                  <a:lnTo>
                    <a:pt x="56162" y="20203"/>
                  </a:lnTo>
                  <a:lnTo>
                    <a:pt x="56587" y="20130"/>
                  </a:lnTo>
                  <a:lnTo>
                    <a:pt x="56998" y="20056"/>
                  </a:lnTo>
                  <a:lnTo>
                    <a:pt x="57409" y="19954"/>
                  </a:lnTo>
                  <a:lnTo>
                    <a:pt x="57805" y="19851"/>
                  </a:lnTo>
                  <a:lnTo>
                    <a:pt x="58186" y="19719"/>
                  </a:lnTo>
                  <a:lnTo>
                    <a:pt x="58553" y="19587"/>
                  </a:lnTo>
                  <a:lnTo>
                    <a:pt x="58905" y="19425"/>
                  </a:lnTo>
                  <a:lnTo>
                    <a:pt x="59257" y="19249"/>
                  </a:lnTo>
                  <a:lnTo>
                    <a:pt x="59580" y="19073"/>
                  </a:lnTo>
                  <a:lnTo>
                    <a:pt x="59903" y="18883"/>
                  </a:lnTo>
                  <a:lnTo>
                    <a:pt x="60211" y="18677"/>
                  </a:lnTo>
                  <a:lnTo>
                    <a:pt x="60504" y="18457"/>
                  </a:lnTo>
                  <a:lnTo>
                    <a:pt x="60783" y="18222"/>
                  </a:lnTo>
                  <a:lnTo>
                    <a:pt x="61047" y="17988"/>
                  </a:lnTo>
                  <a:lnTo>
                    <a:pt x="61311" y="17738"/>
                  </a:lnTo>
                  <a:lnTo>
                    <a:pt x="61546" y="17489"/>
                  </a:lnTo>
                  <a:lnTo>
                    <a:pt x="61766" y="17225"/>
                  </a:lnTo>
                  <a:lnTo>
                    <a:pt x="61971" y="16946"/>
                  </a:lnTo>
                  <a:lnTo>
                    <a:pt x="62177" y="16667"/>
                  </a:lnTo>
                  <a:lnTo>
                    <a:pt x="62353" y="16374"/>
                  </a:lnTo>
                  <a:lnTo>
                    <a:pt x="62514" y="16080"/>
                  </a:lnTo>
                  <a:lnTo>
                    <a:pt x="62661" y="15787"/>
                  </a:lnTo>
                  <a:lnTo>
                    <a:pt x="62793" y="15479"/>
                  </a:lnTo>
                  <a:lnTo>
                    <a:pt x="62910" y="15171"/>
                  </a:lnTo>
                  <a:lnTo>
                    <a:pt x="63013" y="14863"/>
                  </a:lnTo>
                  <a:lnTo>
                    <a:pt x="63101" y="14540"/>
                  </a:lnTo>
                  <a:lnTo>
                    <a:pt x="63174" y="14217"/>
                  </a:lnTo>
                  <a:lnTo>
                    <a:pt x="63233" y="13894"/>
                  </a:lnTo>
                  <a:lnTo>
                    <a:pt x="63262" y="13572"/>
                  </a:lnTo>
                  <a:lnTo>
                    <a:pt x="63262" y="13572"/>
                  </a:lnTo>
                  <a:lnTo>
                    <a:pt x="63307" y="13161"/>
                  </a:lnTo>
                  <a:lnTo>
                    <a:pt x="63351" y="12750"/>
                  </a:lnTo>
                  <a:lnTo>
                    <a:pt x="63424" y="12339"/>
                  </a:lnTo>
                  <a:lnTo>
                    <a:pt x="63483" y="11943"/>
                  </a:lnTo>
                  <a:lnTo>
                    <a:pt x="63571" y="11547"/>
                  </a:lnTo>
                  <a:lnTo>
                    <a:pt x="63659" y="11166"/>
                  </a:lnTo>
                  <a:lnTo>
                    <a:pt x="63761" y="10784"/>
                  </a:lnTo>
                  <a:lnTo>
                    <a:pt x="63864" y="10417"/>
                  </a:lnTo>
                  <a:lnTo>
                    <a:pt x="63967" y="10051"/>
                  </a:lnTo>
                  <a:lnTo>
                    <a:pt x="64099" y="9698"/>
                  </a:lnTo>
                  <a:lnTo>
                    <a:pt x="64363" y="9009"/>
                  </a:lnTo>
                  <a:lnTo>
                    <a:pt x="64642" y="8334"/>
                  </a:lnTo>
                  <a:lnTo>
                    <a:pt x="64964" y="7688"/>
                  </a:lnTo>
                  <a:lnTo>
                    <a:pt x="65287" y="7072"/>
                  </a:lnTo>
                  <a:lnTo>
                    <a:pt x="65639" y="6485"/>
                  </a:lnTo>
                  <a:lnTo>
                    <a:pt x="66006" y="5928"/>
                  </a:lnTo>
                  <a:lnTo>
                    <a:pt x="66373" y="5385"/>
                  </a:lnTo>
                  <a:lnTo>
                    <a:pt x="66754" y="4872"/>
                  </a:lnTo>
                  <a:lnTo>
                    <a:pt x="67150" y="4387"/>
                  </a:lnTo>
                  <a:lnTo>
                    <a:pt x="67546" y="3933"/>
                  </a:lnTo>
                  <a:lnTo>
                    <a:pt x="67943" y="3507"/>
                  </a:lnTo>
                  <a:lnTo>
                    <a:pt x="68324" y="3096"/>
                  </a:lnTo>
                  <a:lnTo>
                    <a:pt x="68720" y="2730"/>
                  </a:lnTo>
                  <a:lnTo>
                    <a:pt x="69102" y="2377"/>
                  </a:lnTo>
                  <a:lnTo>
                    <a:pt x="69468" y="2040"/>
                  </a:lnTo>
                  <a:lnTo>
                    <a:pt x="69821" y="1747"/>
                  </a:lnTo>
                  <a:lnTo>
                    <a:pt x="70158" y="1468"/>
                  </a:lnTo>
                  <a:lnTo>
                    <a:pt x="70774" y="998"/>
                  </a:lnTo>
                  <a:lnTo>
                    <a:pt x="71302" y="646"/>
                  </a:lnTo>
                  <a:lnTo>
                    <a:pt x="71698" y="382"/>
                  </a:lnTo>
                  <a:lnTo>
                    <a:pt x="72036" y="177"/>
                  </a:lnTo>
                  <a:lnTo>
                    <a:pt x="72036" y="177"/>
                  </a:lnTo>
                  <a:lnTo>
                    <a:pt x="72461" y="133"/>
                  </a:lnTo>
                  <a:lnTo>
                    <a:pt x="72931" y="118"/>
                  </a:lnTo>
                  <a:lnTo>
                    <a:pt x="73518" y="103"/>
                  </a:lnTo>
                  <a:lnTo>
                    <a:pt x="73518" y="103"/>
                  </a:lnTo>
                  <a:lnTo>
                    <a:pt x="73899" y="103"/>
                  </a:lnTo>
                  <a:lnTo>
                    <a:pt x="74310" y="133"/>
                  </a:lnTo>
                  <a:lnTo>
                    <a:pt x="74735" y="162"/>
                  </a:lnTo>
                  <a:lnTo>
                    <a:pt x="75146" y="221"/>
                  </a:lnTo>
                  <a:lnTo>
                    <a:pt x="75542" y="294"/>
                  </a:lnTo>
                  <a:lnTo>
                    <a:pt x="75924" y="397"/>
                  </a:lnTo>
                  <a:lnTo>
                    <a:pt x="76115" y="456"/>
                  </a:lnTo>
                  <a:lnTo>
                    <a:pt x="76276" y="529"/>
                  </a:lnTo>
                  <a:lnTo>
                    <a:pt x="76437" y="602"/>
                  </a:lnTo>
                  <a:lnTo>
                    <a:pt x="76599" y="690"/>
                  </a:lnTo>
                  <a:lnTo>
                    <a:pt x="76731" y="778"/>
                  </a:lnTo>
                  <a:lnTo>
                    <a:pt x="76863" y="881"/>
                  </a:lnTo>
                  <a:lnTo>
                    <a:pt x="76965" y="998"/>
                  </a:lnTo>
                  <a:lnTo>
                    <a:pt x="77068" y="1116"/>
                  </a:lnTo>
                  <a:lnTo>
                    <a:pt x="77142" y="1248"/>
                  </a:lnTo>
                  <a:lnTo>
                    <a:pt x="77200" y="1394"/>
                  </a:lnTo>
                  <a:lnTo>
                    <a:pt x="77230" y="1541"/>
                  </a:lnTo>
                  <a:lnTo>
                    <a:pt x="77259" y="1717"/>
                  </a:lnTo>
                  <a:lnTo>
                    <a:pt x="77244" y="1893"/>
                  </a:lnTo>
                  <a:lnTo>
                    <a:pt x="77215" y="2069"/>
                  </a:lnTo>
                  <a:lnTo>
                    <a:pt x="77171" y="2275"/>
                  </a:lnTo>
                  <a:lnTo>
                    <a:pt x="77097" y="2495"/>
                  </a:lnTo>
                  <a:lnTo>
                    <a:pt x="76995" y="2715"/>
                  </a:lnTo>
                  <a:lnTo>
                    <a:pt x="76863" y="2964"/>
                  </a:lnTo>
                  <a:lnTo>
                    <a:pt x="76701" y="3214"/>
                  </a:lnTo>
                  <a:lnTo>
                    <a:pt x="76511" y="3478"/>
                  </a:lnTo>
                  <a:lnTo>
                    <a:pt x="76511" y="3478"/>
                  </a:lnTo>
                  <a:lnTo>
                    <a:pt x="76217" y="3889"/>
                  </a:lnTo>
                  <a:lnTo>
                    <a:pt x="75938" y="4299"/>
                  </a:lnTo>
                  <a:lnTo>
                    <a:pt x="75660" y="4725"/>
                  </a:lnTo>
                  <a:lnTo>
                    <a:pt x="75381" y="5180"/>
                  </a:lnTo>
                  <a:lnTo>
                    <a:pt x="75117" y="5634"/>
                  </a:lnTo>
                  <a:lnTo>
                    <a:pt x="74867" y="6104"/>
                  </a:lnTo>
                  <a:lnTo>
                    <a:pt x="74618" y="6588"/>
                  </a:lnTo>
                  <a:lnTo>
                    <a:pt x="74383" y="7072"/>
                  </a:lnTo>
                  <a:lnTo>
                    <a:pt x="74149" y="7571"/>
                  </a:lnTo>
                  <a:lnTo>
                    <a:pt x="73943" y="8070"/>
                  </a:lnTo>
                  <a:lnTo>
                    <a:pt x="73738" y="8583"/>
                  </a:lnTo>
                  <a:lnTo>
                    <a:pt x="73547" y="9097"/>
                  </a:lnTo>
                  <a:lnTo>
                    <a:pt x="73371" y="9610"/>
                  </a:lnTo>
                  <a:lnTo>
                    <a:pt x="73210" y="10139"/>
                  </a:lnTo>
                  <a:lnTo>
                    <a:pt x="73078" y="10652"/>
                  </a:lnTo>
                  <a:lnTo>
                    <a:pt x="72946" y="11166"/>
                  </a:lnTo>
                  <a:lnTo>
                    <a:pt x="72843" y="11694"/>
                  </a:lnTo>
                  <a:lnTo>
                    <a:pt x="72755" y="12207"/>
                  </a:lnTo>
                  <a:lnTo>
                    <a:pt x="72681" y="12706"/>
                  </a:lnTo>
                  <a:lnTo>
                    <a:pt x="72637" y="13220"/>
                  </a:lnTo>
                  <a:lnTo>
                    <a:pt x="72608" y="13704"/>
                  </a:lnTo>
                  <a:lnTo>
                    <a:pt x="72608" y="14202"/>
                  </a:lnTo>
                  <a:lnTo>
                    <a:pt x="72637" y="14672"/>
                  </a:lnTo>
                  <a:lnTo>
                    <a:pt x="72681" y="15141"/>
                  </a:lnTo>
                  <a:lnTo>
                    <a:pt x="72740" y="15596"/>
                  </a:lnTo>
                  <a:lnTo>
                    <a:pt x="72843" y="16051"/>
                  </a:lnTo>
                  <a:lnTo>
                    <a:pt x="72960" y="16477"/>
                  </a:lnTo>
                  <a:lnTo>
                    <a:pt x="73122" y="16887"/>
                  </a:lnTo>
                  <a:lnTo>
                    <a:pt x="73298" y="17283"/>
                  </a:lnTo>
                  <a:lnTo>
                    <a:pt x="73400" y="17474"/>
                  </a:lnTo>
                  <a:lnTo>
                    <a:pt x="73518" y="17665"/>
                  </a:lnTo>
                  <a:lnTo>
                    <a:pt x="73620" y="17841"/>
                  </a:lnTo>
                  <a:lnTo>
                    <a:pt x="73752" y="18017"/>
                  </a:lnTo>
                  <a:lnTo>
                    <a:pt x="73884" y="18193"/>
                  </a:lnTo>
                  <a:lnTo>
                    <a:pt x="74031" y="18369"/>
                  </a:lnTo>
                  <a:lnTo>
                    <a:pt x="74031" y="18369"/>
                  </a:lnTo>
                  <a:lnTo>
                    <a:pt x="74427" y="18839"/>
                  </a:lnTo>
                  <a:lnTo>
                    <a:pt x="74809" y="19337"/>
                  </a:lnTo>
                  <a:lnTo>
                    <a:pt x="75161" y="19866"/>
                  </a:lnTo>
                  <a:lnTo>
                    <a:pt x="75484" y="20408"/>
                  </a:lnTo>
                  <a:lnTo>
                    <a:pt x="75792" y="20951"/>
                  </a:lnTo>
                  <a:lnTo>
                    <a:pt x="76085" y="21523"/>
                  </a:lnTo>
                  <a:lnTo>
                    <a:pt x="76349" y="22096"/>
                  </a:lnTo>
                  <a:lnTo>
                    <a:pt x="76599" y="22697"/>
                  </a:lnTo>
                  <a:lnTo>
                    <a:pt x="76819" y="23284"/>
                  </a:lnTo>
                  <a:lnTo>
                    <a:pt x="77009" y="23900"/>
                  </a:lnTo>
                  <a:lnTo>
                    <a:pt x="77200" y="24502"/>
                  </a:lnTo>
                  <a:lnTo>
                    <a:pt x="77347" y="25118"/>
                  </a:lnTo>
                  <a:lnTo>
                    <a:pt x="77494" y="25734"/>
                  </a:lnTo>
                  <a:lnTo>
                    <a:pt x="77596" y="26350"/>
                  </a:lnTo>
                  <a:lnTo>
                    <a:pt x="77699" y="26967"/>
                  </a:lnTo>
                  <a:lnTo>
                    <a:pt x="77772" y="27568"/>
                  </a:lnTo>
                  <a:lnTo>
                    <a:pt x="77816" y="28170"/>
                  </a:lnTo>
                  <a:lnTo>
                    <a:pt x="77860" y="28756"/>
                  </a:lnTo>
                  <a:lnTo>
                    <a:pt x="77860" y="29343"/>
                  </a:lnTo>
                  <a:lnTo>
                    <a:pt x="77860" y="29915"/>
                  </a:lnTo>
                  <a:lnTo>
                    <a:pt x="77831" y="30473"/>
                  </a:lnTo>
                  <a:lnTo>
                    <a:pt x="77787" y="31030"/>
                  </a:lnTo>
                  <a:lnTo>
                    <a:pt x="77714" y="31544"/>
                  </a:lnTo>
                  <a:lnTo>
                    <a:pt x="77626" y="32057"/>
                  </a:lnTo>
                  <a:lnTo>
                    <a:pt x="77523" y="32542"/>
                  </a:lnTo>
                  <a:lnTo>
                    <a:pt x="77406" y="33011"/>
                  </a:lnTo>
                  <a:lnTo>
                    <a:pt x="77259" y="33451"/>
                  </a:lnTo>
                  <a:lnTo>
                    <a:pt x="77097" y="33877"/>
                  </a:lnTo>
                  <a:lnTo>
                    <a:pt x="76921" y="34258"/>
                  </a:lnTo>
                  <a:lnTo>
                    <a:pt x="76716" y="34625"/>
                  </a:lnTo>
                  <a:lnTo>
                    <a:pt x="76496" y="34948"/>
                  </a:lnTo>
                  <a:lnTo>
                    <a:pt x="76379" y="35094"/>
                  </a:lnTo>
                  <a:lnTo>
                    <a:pt x="76261" y="35241"/>
                  </a:lnTo>
                  <a:lnTo>
                    <a:pt x="76261" y="35241"/>
                  </a:lnTo>
                  <a:lnTo>
                    <a:pt x="77435" y="36430"/>
                  </a:lnTo>
                  <a:lnTo>
                    <a:pt x="78726" y="37750"/>
                  </a:lnTo>
                  <a:lnTo>
                    <a:pt x="80340" y="39408"/>
                  </a:lnTo>
                  <a:lnTo>
                    <a:pt x="82144" y="41286"/>
                  </a:lnTo>
                  <a:lnTo>
                    <a:pt x="84022" y="43266"/>
                  </a:lnTo>
                  <a:lnTo>
                    <a:pt x="85871" y="45232"/>
                  </a:lnTo>
                  <a:lnTo>
                    <a:pt x="86751" y="46186"/>
                  </a:lnTo>
                  <a:lnTo>
                    <a:pt x="87558" y="47096"/>
                  </a:lnTo>
                  <a:lnTo>
                    <a:pt x="87558" y="47096"/>
                  </a:lnTo>
                  <a:lnTo>
                    <a:pt x="85930" y="48475"/>
                  </a:lnTo>
                  <a:lnTo>
                    <a:pt x="84418" y="49766"/>
                  </a:lnTo>
                  <a:lnTo>
                    <a:pt x="83039" y="50969"/>
                  </a:lnTo>
                  <a:lnTo>
                    <a:pt x="81763" y="52098"/>
                  </a:lnTo>
                  <a:lnTo>
                    <a:pt x="80604" y="53140"/>
                  </a:lnTo>
                  <a:lnTo>
                    <a:pt x="79562" y="54094"/>
                  </a:lnTo>
                  <a:lnTo>
                    <a:pt x="78623" y="54959"/>
                  </a:lnTo>
                  <a:lnTo>
                    <a:pt x="77802" y="55737"/>
                  </a:lnTo>
                  <a:lnTo>
                    <a:pt x="76452" y="57028"/>
                  </a:lnTo>
                  <a:lnTo>
                    <a:pt x="75528" y="57952"/>
                  </a:lnTo>
                  <a:lnTo>
                    <a:pt x="74970" y="58524"/>
                  </a:lnTo>
                  <a:lnTo>
                    <a:pt x="74794" y="58715"/>
                  </a:lnTo>
                  <a:lnTo>
                    <a:pt x="74794" y="58715"/>
                  </a:lnTo>
                  <a:lnTo>
                    <a:pt x="73840" y="57351"/>
                  </a:lnTo>
                  <a:lnTo>
                    <a:pt x="72857" y="56016"/>
                  </a:lnTo>
                  <a:lnTo>
                    <a:pt x="71875" y="54695"/>
                  </a:lnTo>
                  <a:lnTo>
                    <a:pt x="70877" y="53404"/>
                  </a:lnTo>
                  <a:lnTo>
                    <a:pt x="69879" y="52142"/>
                  </a:lnTo>
                  <a:lnTo>
                    <a:pt x="68867" y="50881"/>
                  </a:lnTo>
                  <a:lnTo>
                    <a:pt x="67840" y="49663"/>
                  </a:lnTo>
                  <a:lnTo>
                    <a:pt x="66813" y="48460"/>
                  </a:lnTo>
                  <a:lnTo>
                    <a:pt x="65771" y="47272"/>
                  </a:lnTo>
                  <a:lnTo>
                    <a:pt x="64730" y="46113"/>
                  </a:lnTo>
                  <a:lnTo>
                    <a:pt x="63688" y="44968"/>
                  </a:lnTo>
                  <a:lnTo>
                    <a:pt x="62632" y="43853"/>
                  </a:lnTo>
                  <a:lnTo>
                    <a:pt x="61575" y="42753"/>
                  </a:lnTo>
                  <a:lnTo>
                    <a:pt x="60519" y="41682"/>
                  </a:lnTo>
                  <a:lnTo>
                    <a:pt x="59463" y="40625"/>
                  </a:lnTo>
                  <a:lnTo>
                    <a:pt x="58392" y="39584"/>
                  </a:lnTo>
                  <a:lnTo>
                    <a:pt x="57335" y="38572"/>
                  </a:lnTo>
                  <a:lnTo>
                    <a:pt x="56264" y="37574"/>
                  </a:lnTo>
                  <a:lnTo>
                    <a:pt x="55208" y="36606"/>
                  </a:lnTo>
                  <a:lnTo>
                    <a:pt x="54137" y="35652"/>
                  </a:lnTo>
                  <a:lnTo>
                    <a:pt x="53081" y="34713"/>
                  </a:lnTo>
                  <a:lnTo>
                    <a:pt x="52010" y="33803"/>
                  </a:lnTo>
                  <a:lnTo>
                    <a:pt x="50953" y="32908"/>
                  </a:lnTo>
                  <a:lnTo>
                    <a:pt x="49912" y="32028"/>
                  </a:lnTo>
                  <a:lnTo>
                    <a:pt x="48855" y="31177"/>
                  </a:lnTo>
                  <a:lnTo>
                    <a:pt x="47814" y="30341"/>
                  </a:lnTo>
                  <a:lnTo>
                    <a:pt x="46772" y="29519"/>
                  </a:lnTo>
                  <a:lnTo>
                    <a:pt x="45745" y="28727"/>
                  </a:lnTo>
                  <a:lnTo>
                    <a:pt x="44718" y="27949"/>
                  </a:lnTo>
                  <a:lnTo>
                    <a:pt x="43691" y="27187"/>
                  </a:lnTo>
                  <a:lnTo>
                    <a:pt x="42693" y="26453"/>
                  </a:lnTo>
                  <a:lnTo>
                    <a:pt x="41696" y="25734"/>
                  </a:lnTo>
                  <a:lnTo>
                    <a:pt x="40698" y="25030"/>
                  </a:lnTo>
                  <a:lnTo>
                    <a:pt x="39715" y="24355"/>
                  </a:lnTo>
                  <a:lnTo>
                    <a:pt x="37793" y="23035"/>
                  </a:lnTo>
                  <a:lnTo>
                    <a:pt x="35915" y="21802"/>
                  </a:lnTo>
                  <a:lnTo>
                    <a:pt x="34111" y="20629"/>
                  </a:lnTo>
                  <a:lnTo>
                    <a:pt x="32350" y="19528"/>
                  </a:lnTo>
                  <a:lnTo>
                    <a:pt x="30663" y="18501"/>
                  </a:lnTo>
                  <a:lnTo>
                    <a:pt x="29034" y="17548"/>
                  </a:lnTo>
                  <a:lnTo>
                    <a:pt x="27494" y="16653"/>
                  </a:lnTo>
                  <a:lnTo>
                    <a:pt x="26042" y="15831"/>
                  </a:lnTo>
                  <a:lnTo>
                    <a:pt x="24677" y="15068"/>
                  </a:lnTo>
                  <a:lnTo>
                    <a:pt x="23401" y="14364"/>
                  </a:lnTo>
                  <a:lnTo>
                    <a:pt x="22227" y="13733"/>
                  </a:lnTo>
                  <a:lnTo>
                    <a:pt x="20202" y="12662"/>
                  </a:lnTo>
                  <a:lnTo>
                    <a:pt x="18647" y="11826"/>
                  </a:lnTo>
                  <a:lnTo>
                    <a:pt x="18647" y="11826"/>
                  </a:lnTo>
                  <a:lnTo>
                    <a:pt x="17283" y="11092"/>
                  </a:lnTo>
                  <a:lnTo>
                    <a:pt x="15830" y="10344"/>
                  </a:lnTo>
                  <a:lnTo>
                    <a:pt x="14334" y="9581"/>
                  </a:lnTo>
                  <a:lnTo>
                    <a:pt x="12779" y="8818"/>
                  </a:lnTo>
                  <a:lnTo>
                    <a:pt x="11224" y="8070"/>
                  </a:lnTo>
                  <a:lnTo>
                    <a:pt x="9668" y="7322"/>
                  </a:lnTo>
                  <a:lnTo>
                    <a:pt x="6705" y="5928"/>
                  </a:lnTo>
                  <a:lnTo>
                    <a:pt x="4049" y="4710"/>
                  </a:lnTo>
                  <a:lnTo>
                    <a:pt x="1937" y="3757"/>
                  </a:lnTo>
                  <a:lnTo>
                    <a:pt x="0" y="2891"/>
                  </a:lnTo>
                  <a:lnTo>
                    <a:pt x="0" y="2891"/>
                  </a:lnTo>
                  <a:lnTo>
                    <a:pt x="59" y="2715"/>
                  </a:lnTo>
                  <a:lnTo>
                    <a:pt x="132" y="2539"/>
                  </a:lnTo>
                  <a:lnTo>
                    <a:pt x="205" y="2363"/>
                  </a:lnTo>
                  <a:lnTo>
                    <a:pt x="279" y="2187"/>
                  </a:lnTo>
                  <a:lnTo>
                    <a:pt x="381" y="2040"/>
                  </a:lnTo>
                  <a:lnTo>
                    <a:pt x="484" y="1879"/>
                  </a:lnTo>
                  <a:lnTo>
                    <a:pt x="587" y="1732"/>
                  </a:lnTo>
                  <a:lnTo>
                    <a:pt x="704" y="1600"/>
                  </a:lnTo>
                  <a:lnTo>
                    <a:pt x="836" y="1453"/>
                  </a:lnTo>
                  <a:lnTo>
                    <a:pt x="968" y="1336"/>
                  </a:lnTo>
                  <a:lnTo>
                    <a:pt x="1100" y="1204"/>
                  </a:lnTo>
                  <a:lnTo>
                    <a:pt x="1262" y="1086"/>
                  </a:lnTo>
                  <a:lnTo>
                    <a:pt x="1408" y="984"/>
                  </a:lnTo>
                  <a:lnTo>
                    <a:pt x="1585" y="881"/>
                  </a:lnTo>
                  <a:lnTo>
                    <a:pt x="1937" y="690"/>
                  </a:lnTo>
                  <a:lnTo>
                    <a:pt x="2303" y="529"/>
                  </a:lnTo>
                  <a:lnTo>
                    <a:pt x="2714" y="382"/>
                  </a:lnTo>
                  <a:lnTo>
                    <a:pt x="3154" y="265"/>
                  </a:lnTo>
                  <a:lnTo>
                    <a:pt x="3624" y="162"/>
                  </a:lnTo>
                  <a:lnTo>
                    <a:pt x="4108" y="89"/>
                  </a:lnTo>
                  <a:lnTo>
                    <a:pt x="4621" y="30"/>
                  </a:lnTo>
                  <a:lnTo>
                    <a:pt x="5164" y="1"/>
                  </a:lnTo>
                  <a:lnTo>
                    <a:pt x="5736"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8"/>
            <p:cNvSpPr/>
            <p:nvPr/>
          </p:nvSpPr>
          <p:spPr>
            <a:xfrm>
              <a:off x="1381150" y="1995375"/>
              <a:ext cx="2234100" cy="1512250"/>
            </a:xfrm>
            <a:custGeom>
              <a:rect b="b" l="l" r="r" t="t"/>
              <a:pathLst>
                <a:path extrusionOk="0" fill="none" h="60490" w="89364">
                  <a:moveTo>
                    <a:pt x="6558" y="0"/>
                  </a:moveTo>
                  <a:lnTo>
                    <a:pt x="6558" y="0"/>
                  </a:lnTo>
                  <a:lnTo>
                    <a:pt x="5942" y="15"/>
                  </a:lnTo>
                  <a:lnTo>
                    <a:pt x="5355" y="44"/>
                  </a:lnTo>
                  <a:lnTo>
                    <a:pt x="4798" y="103"/>
                  </a:lnTo>
                  <a:lnTo>
                    <a:pt x="4270" y="191"/>
                  </a:lnTo>
                  <a:lnTo>
                    <a:pt x="3771" y="294"/>
                  </a:lnTo>
                  <a:lnTo>
                    <a:pt x="3301" y="426"/>
                  </a:lnTo>
                  <a:lnTo>
                    <a:pt x="2861" y="587"/>
                  </a:lnTo>
                  <a:lnTo>
                    <a:pt x="2451" y="763"/>
                  </a:lnTo>
                  <a:lnTo>
                    <a:pt x="2451" y="763"/>
                  </a:lnTo>
                  <a:lnTo>
                    <a:pt x="2230" y="880"/>
                  </a:lnTo>
                  <a:lnTo>
                    <a:pt x="2025" y="998"/>
                  </a:lnTo>
                  <a:lnTo>
                    <a:pt x="1834" y="1115"/>
                  </a:lnTo>
                  <a:lnTo>
                    <a:pt x="1644" y="1247"/>
                  </a:lnTo>
                  <a:lnTo>
                    <a:pt x="1468" y="1394"/>
                  </a:lnTo>
                  <a:lnTo>
                    <a:pt x="1306" y="1541"/>
                  </a:lnTo>
                  <a:lnTo>
                    <a:pt x="1145" y="1702"/>
                  </a:lnTo>
                  <a:lnTo>
                    <a:pt x="998" y="1863"/>
                  </a:lnTo>
                  <a:lnTo>
                    <a:pt x="851" y="2025"/>
                  </a:lnTo>
                  <a:lnTo>
                    <a:pt x="719" y="2201"/>
                  </a:lnTo>
                  <a:lnTo>
                    <a:pt x="602" y="2377"/>
                  </a:lnTo>
                  <a:lnTo>
                    <a:pt x="499" y="2568"/>
                  </a:lnTo>
                  <a:lnTo>
                    <a:pt x="397" y="2773"/>
                  </a:lnTo>
                  <a:lnTo>
                    <a:pt x="309" y="2978"/>
                  </a:lnTo>
                  <a:lnTo>
                    <a:pt x="235" y="3184"/>
                  </a:lnTo>
                  <a:lnTo>
                    <a:pt x="162" y="3404"/>
                  </a:lnTo>
                  <a:lnTo>
                    <a:pt x="0" y="3976"/>
                  </a:lnTo>
                  <a:lnTo>
                    <a:pt x="543" y="4211"/>
                  </a:lnTo>
                  <a:lnTo>
                    <a:pt x="543" y="4211"/>
                  </a:lnTo>
                  <a:lnTo>
                    <a:pt x="2539" y="5091"/>
                  </a:lnTo>
                  <a:lnTo>
                    <a:pt x="4666" y="6059"/>
                  </a:lnTo>
                  <a:lnTo>
                    <a:pt x="7307" y="7277"/>
                  </a:lnTo>
                  <a:lnTo>
                    <a:pt x="10256" y="8656"/>
                  </a:lnTo>
                  <a:lnTo>
                    <a:pt x="11796" y="9390"/>
                  </a:lnTo>
                  <a:lnTo>
                    <a:pt x="13351" y="10138"/>
                  </a:lnTo>
                  <a:lnTo>
                    <a:pt x="14877" y="10901"/>
                  </a:lnTo>
                  <a:lnTo>
                    <a:pt x="16374" y="11649"/>
                  </a:lnTo>
                  <a:lnTo>
                    <a:pt x="17797" y="12397"/>
                  </a:lnTo>
                  <a:lnTo>
                    <a:pt x="19146" y="13116"/>
                  </a:lnTo>
                  <a:lnTo>
                    <a:pt x="19146" y="13116"/>
                  </a:lnTo>
                  <a:lnTo>
                    <a:pt x="20980" y="14099"/>
                  </a:lnTo>
                  <a:lnTo>
                    <a:pt x="20980" y="14099"/>
                  </a:lnTo>
                  <a:lnTo>
                    <a:pt x="22932" y="15141"/>
                  </a:lnTo>
                  <a:lnTo>
                    <a:pt x="25220" y="16373"/>
                  </a:lnTo>
                  <a:lnTo>
                    <a:pt x="26482" y="17078"/>
                  </a:lnTo>
                  <a:lnTo>
                    <a:pt x="27817" y="17840"/>
                  </a:lnTo>
                  <a:lnTo>
                    <a:pt x="29226" y="18647"/>
                  </a:lnTo>
                  <a:lnTo>
                    <a:pt x="30707" y="19528"/>
                  </a:lnTo>
                  <a:lnTo>
                    <a:pt x="32248" y="20452"/>
                  </a:lnTo>
                  <a:lnTo>
                    <a:pt x="33847" y="21435"/>
                  </a:lnTo>
                  <a:lnTo>
                    <a:pt x="35490" y="22491"/>
                  </a:lnTo>
                  <a:lnTo>
                    <a:pt x="37192" y="23592"/>
                  </a:lnTo>
                  <a:lnTo>
                    <a:pt x="38938" y="24765"/>
                  </a:lnTo>
                  <a:lnTo>
                    <a:pt x="40728" y="25998"/>
                  </a:lnTo>
                  <a:lnTo>
                    <a:pt x="42562" y="27303"/>
                  </a:lnTo>
                  <a:lnTo>
                    <a:pt x="44425" y="28653"/>
                  </a:lnTo>
                  <a:lnTo>
                    <a:pt x="44425" y="28653"/>
                  </a:lnTo>
                  <a:lnTo>
                    <a:pt x="45569" y="29519"/>
                  </a:lnTo>
                  <a:lnTo>
                    <a:pt x="46699" y="30384"/>
                  </a:lnTo>
                  <a:lnTo>
                    <a:pt x="47829" y="31265"/>
                  </a:lnTo>
                  <a:lnTo>
                    <a:pt x="48929" y="32145"/>
                  </a:lnTo>
                  <a:lnTo>
                    <a:pt x="50029" y="33040"/>
                  </a:lnTo>
                  <a:lnTo>
                    <a:pt x="51115" y="33935"/>
                  </a:lnTo>
                  <a:lnTo>
                    <a:pt x="52201" y="34830"/>
                  </a:lnTo>
                  <a:lnTo>
                    <a:pt x="53257" y="35754"/>
                  </a:lnTo>
                  <a:lnTo>
                    <a:pt x="54313" y="36664"/>
                  </a:lnTo>
                  <a:lnTo>
                    <a:pt x="55355" y="37603"/>
                  </a:lnTo>
                  <a:lnTo>
                    <a:pt x="56382" y="38527"/>
                  </a:lnTo>
                  <a:lnTo>
                    <a:pt x="57394" y="39481"/>
                  </a:lnTo>
                  <a:lnTo>
                    <a:pt x="58392" y="40420"/>
                  </a:lnTo>
                  <a:lnTo>
                    <a:pt x="59390" y="41388"/>
                  </a:lnTo>
                  <a:lnTo>
                    <a:pt x="60358" y="42341"/>
                  </a:lnTo>
                  <a:lnTo>
                    <a:pt x="61326" y="43324"/>
                  </a:lnTo>
                  <a:lnTo>
                    <a:pt x="62280" y="44293"/>
                  </a:lnTo>
                  <a:lnTo>
                    <a:pt x="63219" y="45290"/>
                  </a:lnTo>
                  <a:lnTo>
                    <a:pt x="64158" y="46273"/>
                  </a:lnTo>
                  <a:lnTo>
                    <a:pt x="65067" y="47271"/>
                  </a:lnTo>
                  <a:lnTo>
                    <a:pt x="65977" y="48283"/>
                  </a:lnTo>
                  <a:lnTo>
                    <a:pt x="66857" y="49296"/>
                  </a:lnTo>
                  <a:lnTo>
                    <a:pt x="67738" y="50323"/>
                  </a:lnTo>
                  <a:lnTo>
                    <a:pt x="68603" y="51335"/>
                  </a:lnTo>
                  <a:lnTo>
                    <a:pt x="69454" y="52377"/>
                  </a:lnTo>
                  <a:lnTo>
                    <a:pt x="70290" y="53418"/>
                  </a:lnTo>
                  <a:lnTo>
                    <a:pt x="71127" y="54460"/>
                  </a:lnTo>
                  <a:lnTo>
                    <a:pt x="71934" y="55516"/>
                  </a:lnTo>
                  <a:lnTo>
                    <a:pt x="72741" y="56573"/>
                  </a:lnTo>
                  <a:lnTo>
                    <a:pt x="73533" y="57644"/>
                  </a:lnTo>
                  <a:lnTo>
                    <a:pt x="74296" y="58715"/>
                  </a:lnTo>
                  <a:lnTo>
                    <a:pt x="75059" y="59786"/>
                  </a:lnTo>
                  <a:lnTo>
                    <a:pt x="75543" y="60490"/>
                  </a:lnTo>
                  <a:lnTo>
                    <a:pt x="76115" y="59859"/>
                  </a:lnTo>
                  <a:lnTo>
                    <a:pt x="76115" y="59859"/>
                  </a:lnTo>
                  <a:lnTo>
                    <a:pt x="76320" y="59654"/>
                  </a:lnTo>
                  <a:lnTo>
                    <a:pt x="76878" y="59081"/>
                  </a:lnTo>
                  <a:lnTo>
                    <a:pt x="77817" y="58157"/>
                  </a:lnTo>
                  <a:lnTo>
                    <a:pt x="79152" y="56866"/>
                  </a:lnTo>
                  <a:lnTo>
                    <a:pt x="79988" y="56088"/>
                  </a:lnTo>
                  <a:lnTo>
                    <a:pt x="80912" y="55223"/>
                  </a:lnTo>
                  <a:lnTo>
                    <a:pt x="81954" y="54269"/>
                  </a:lnTo>
                  <a:lnTo>
                    <a:pt x="83098" y="53242"/>
                  </a:lnTo>
                  <a:lnTo>
                    <a:pt x="84360" y="52127"/>
                  </a:lnTo>
                  <a:lnTo>
                    <a:pt x="85725" y="50939"/>
                  </a:lnTo>
                  <a:lnTo>
                    <a:pt x="87221" y="49662"/>
                  </a:lnTo>
                  <a:lnTo>
                    <a:pt x="88820" y="48298"/>
                  </a:lnTo>
                  <a:lnTo>
                    <a:pt x="89363" y="47843"/>
                  </a:lnTo>
                  <a:lnTo>
                    <a:pt x="88894" y="47330"/>
                  </a:lnTo>
                  <a:lnTo>
                    <a:pt x="88894" y="47330"/>
                  </a:lnTo>
                  <a:lnTo>
                    <a:pt x="87456" y="45745"/>
                  </a:lnTo>
                  <a:lnTo>
                    <a:pt x="85901" y="44073"/>
                  </a:lnTo>
                  <a:lnTo>
                    <a:pt x="84287" y="42371"/>
                  </a:lnTo>
                  <a:lnTo>
                    <a:pt x="82688" y="40698"/>
                  </a:lnTo>
                  <a:lnTo>
                    <a:pt x="79856" y="37779"/>
                  </a:lnTo>
                  <a:lnTo>
                    <a:pt x="77993" y="35871"/>
                  </a:lnTo>
                  <a:lnTo>
                    <a:pt x="77993" y="35871"/>
                  </a:lnTo>
                  <a:lnTo>
                    <a:pt x="78169" y="35563"/>
                  </a:lnTo>
                  <a:lnTo>
                    <a:pt x="78345" y="35241"/>
                  </a:lnTo>
                  <a:lnTo>
                    <a:pt x="78506" y="34903"/>
                  </a:lnTo>
                  <a:lnTo>
                    <a:pt x="78668" y="34536"/>
                  </a:lnTo>
                  <a:lnTo>
                    <a:pt x="78800" y="34140"/>
                  </a:lnTo>
                  <a:lnTo>
                    <a:pt x="78917" y="33744"/>
                  </a:lnTo>
                  <a:lnTo>
                    <a:pt x="79035" y="33319"/>
                  </a:lnTo>
                  <a:lnTo>
                    <a:pt x="79123" y="32878"/>
                  </a:lnTo>
                  <a:lnTo>
                    <a:pt x="79123" y="32878"/>
                  </a:lnTo>
                  <a:lnTo>
                    <a:pt x="79211" y="32336"/>
                  </a:lnTo>
                  <a:lnTo>
                    <a:pt x="79284" y="31793"/>
                  </a:lnTo>
                  <a:lnTo>
                    <a:pt x="79328" y="31221"/>
                  </a:lnTo>
                  <a:lnTo>
                    <a:pt x="79357" y="30634"/>
                  </a:lnTo>
                  <a:lnTo>
                    <a:pt x="79372" y="30032"/>
                  </a:lnTo>
                  <a:lnTo>
                    <a:pt x="79357" y="29431"/>
                  </a:lnTo>
                  <a:lnTo>
                    <a:pt x="79328" y="28815"/>
                  </a:lnTo>
                  <a:lnTo>
                    <a:pt x="79269" y="28184"/>
                  </a:lnTo>
                  <a:lnTo>
                    <a:pt x="79269" y="28184"/>
                  </a:lnTo>
                  <a:lnTo>
                    <a:pt x="79196" y="27538"/>
                  </a:lnTo>
                  <a:lnTo>
                    <a:pt x="79093" y="26893"/>
                  </a:lnTo>
                  <a:lnTo>
                    <a:pt x="78961" y="26247"/>
                  </a:lnTo>
                  <a:lnTo>
                    <a:pt x="78829" y="25602"/>
                  </a:lnTo>
                  <a:lnTo>
                    <a:pt x="78653" y="24971"/>
                  </a:lnTo>
                  <a:lnTo>
                    <a:pt x="78477" y="24340"/>
                  </a:lnTo>
                  <a:lnTo>
                    <a:pt x="78272" y="23738"/>
                  </a:lnTo>
                  <a:lnTo>
                    <a:pt x="78052" y="23137"/>
                  </a:lnTo>
                  <a:lnTo>
                    <a:pt x="78052" y="23137"/>
                  </a:lnTo>
                  <a:lnTo>
                    <a:pt x="77787" y="22491"/>
                  </a:lnTo>
                  <a:lnTo>
                    <a:pt x="77494" y="21860"/>
                  </a:lnTo>
                  <a:lnTo>
                    <a:pt x="77186" y="21259"/>
                  </a:lnTo>
                  <a:lnTo>
                    <a:pt x="76863" y="20687"/>
                  </a:lnTo>
                  <a:lnTo>
                    <a:pt x="76511" y="20129"/>
                  </a:lnTo>
                  <a:lnTo>
                    <a:pt x="76144" y="19586"/>
                  </a:lnTo>
                  <a:lnTo>
                    <a:pt x="75763" y="19087"/>
                  </a:lnTo>
                  <a:lnTo>
                    <a:pt x="75352" y="18603"/>
                  </a:lnTo>
                  <a:lnTo>
                    <a:pt x="75352" y="18603"/>
                  </a:lnTo>
                  <a:lnTo>
                    <a:pt x="75132" y="18325"/>
                  </a:lnTo>
                  <a:lnTo>
                    <a:pt x="74927" y="18016"/>
                  </a:lnTo>
                  <a:lnTo>
                    <a:pt x="74736" y="17694"/>
                  </a:lnTo>
                  <a:lnTo>
                    <a:pt x="74574" y="17342"/>
                  </a:lnTo>
                  <a:lnTo>
                    <a:pt x="74442" y="16975"/>
                  </a:lnTo>
                  <a:lnTo>
                    <a:pt x="74325" y="16579"/>
                  </a:lnTo>
                  <a:lnTo>
                    <a:pt x="74237" y="16183"/>
                  </a:lnTo>
                  <a:lnTo>
                    <a:pt x="74178" y="15757"/>
                  </a:lnTo>
                  <a:lnTo>
                    <a:pt x="74178" y="15757"/>
                  </a:lnTo>
                  <a:lnTo>
                    <a:pt x="74134" y="15332"/>
                  </a:lnTo>
                  <a:lnTo>
                    <a:pt x="74120" y="14891"/>
                  </a:lnTo>
                  <a:lnTo>
                    <a:pt x="74120" y="14451"/>
                  </a:lnTo>
                  <a:lnTo>
                    <a:pt x="74134" y="13982"/>
                  </a:lnTo>
                  <a:lnTo>
                    <a:pt x="74178" y="13512"/>
                  </a:lnTo>
                  <a:lnTo>
                    <a:pt x="74237" y="13028"/>
                  </a:lnTo>
                  <a:lnTo>
                    <a:pt x="74325" y="12515"/>
                  </a:lnTo>
                  <a:lnTo>
                    <a:pt x="74428" y="12001"/>
                  </a:lnTo>
                  <a:lnTo>
                    <a:pt x="74428" y="12001"/>
                  </a:lnTo>
                  <a:lnTo>
                    <a:pt x="74545" y="11532"/>
                  </a:lnTo>
                  <a:lnTo>
                    <a:pt x="74677" y="11048"/>
                  </a:lnTo>
                  <a:lnTo>
                    <a:pt x="74824" y="10578"/>
                  </a:lnTo>
                  <a:lnTo>
                    <a:pt x="74985" y="10079"/>
                  </a:lnTo>
                  <a:lnTo>
                    <a:pt x="75161" y="9595"/>
                  </a:lnTo>
                  <a:lnTo>
                    <a:pt x="75352" y="9111"/>
                  </a:lnTo>
                  <a:lnTo>
                    <a:pt x="75557" y="8627"/>
                  </a:lnTo>
                  <a:lnTo>
                    <a:pt x="75763" y="8157"/>
                  </a:lnTo>
                  <a:lnTo>
                    <a:pt x="75998" y="7673"/>
                  </a:lnTo>
                  <a:lnTo>
                    <a:pt x="76232" y="7204"/>
                  </a:lnTo>
                  <a:lnTo>
                    <a:pt x="76482" y="6749"/>
                  </a:lnTo>
                  <a:lnTo>
                    <a:pt x="76746" y="6294"/>
                  </a:lnTo>
                  <a:lnTo>
                    <a:pt x="77010" y="5839"/>
                  </a:lnTo>
                  <a:lnTo>
                    <a:pt x="77289" y="5414"/>
                  </a:lnTo>
                  <a:lnTo>
                    <a:pt x="77582" y="4988"/>
                  </a:lnTo>
                  <a:lnTo>
                    <a:pt x="77875" y="4578"/>
                  </a:lnTo>
                  <a:lnTo>
                    <a:pt x="77875" y="4578"/>
                  </a:lnTo>
                  <a:lnTo>
                    <a:pt x="78037" y="4372"/>
                  </a:lnTo>
                  <a:lnTo>
                    <a:pt x="78169" y="4152"/>
                  </a:lnTo>
                  <a:lnTo>
                    <a:pt x="78301" y="3947"/>
                  </a:lnTo>
                  <a:lnTo>
                    <a:pt x="78404" y="3741"/>
                  </a:lnTo>
                  <a:lnTo>
                    <a:pt x="78506" y="3551"/>
                  </a:lnTo>
                  <a:lnTo>
                    <a:pt x="78580" y="3345"/>
                  </a:lnTo>
                  <a:lnTo>
                    <a:pt x="78638" y="3154"/>
                  </a:lnTo>
                  <a:lnTo>
                    <a:pt x="78697" y="2978"/>
                  </a:lnTo>
                  <a:lnTo>
                    <a:pt x="78726" y="2788"/>
                  </a:lnTo>
                  <a:lnTo>
                    <a:pt x="78756" y="2612"/>
                  </a:lnTo>
                  <a:lnTo>
                    <a:pt x="78756" y="2436"/>
                  </a:lnTo>
                  <a:lnTo>
                    <a:pt x="78756" y="2260"/>
                  </a:lnTo>
                  <a:lnTo>
                    <a:pt x="78726" y="2098"/>
                  </a:lnTo>
                  <a:lnTo>
                    <a:pt x="78682" y="1937"/>
                  </a:lnTo>
                  <a:lnTo>
                    <a:pt x="78638" y="1775"/>
                  </a:lnTo>
                  <a:lnTo>
                    <a:pt x="78565" y="1629"/>
                  </a:lnTo>
                  <a:lnTo>
                    <a:pt x="78565" y="1629"/>
                  </a:lnTo>
                  <a:lnTo>
                    <a:pt x="78462" y="1438"/>
                  </a:lnTo>
                  <a:lnTo>
                    <a:pt x="78330" y="1277"/>
                  </a:lnTo>
                  <a:lnTo>
                    <a:pt x="78184" y="1115"/>
                  </a:lnTo>
                  <a:lnTo>
                    <a:pt x="78022" y="968"/>
                  </a:lnTo>
                  <a:lnTo>
                    <a:pt x="77831" y="822"/>
                  </a:lnTo>
                  <a:lnTo>
                    <a:pt x="77611" y="704"/>
                  </a:lnTo>
                  <a:lnTo>
                    <a:pt x="77377" y="587"/>
                  </a:lnTo>
                  <a:lnTo>
                    <a:pt x="77127" y="484"/>
                  </a:lnTo>
                  <a:lnTo>
                    <a:pt x="76848" y="396"/>
                  </a:lnTo>
                  <a:lnTo>
                    <a:pt x="76555" y="323"/>
                  </a:lnTo>
                  <a:lnTo>
                    <a:pt x="76232" y="264"/>
                  </a:lnTo>
                  <a:lnTo>
                    <a:pt x="75895" y="206"/>
                  </a:lnTo>
                  <a:lnTo>
                    <a:pt x="75543" y="162"/>
                  </a:lnTo>
                  <a:lnTo>
                    <a:pt x="75161" y="132"/>
                  </a:lnTo>
                  <a:lnTo>
                    <a:pt x="74750" y="118"/>
                  </a:lnTo>
                  <a:lnTo>
                    <a:pt x="74340" y="118"/>
                  </a:lnTo>
                  <a:lnTo>
                    <a:pt x="74340" y="118"/>
                  </a:lnTo>
                  <a:lnTo>
                    <a:pt x="73738" y="118"/>
                  </a:lnTo>
                  <a:lnTo>
                    <a:pt x="73254" y="147"/>
                  </a:lnTo>
                  <a:lnTo>
                    <a:pt x="72785" y="191"/>
                  </a:lnTo>
                  <a:lnTo>
                    <a:pt x="72653" y="206"/>
                  </a:lnTo>
                  <a:lnTo>
                    <a:pt x="72535" y="264"/>
                  </a:lnTo>
                  <a:lnTo>
                    <a:pt x="72535" y="264"/>
                  </a:lnTo>
                  <a:lnTo>
                    <a:pt x="72418" y="338"/>
                  </a:lnTo>
                  <a:lnTo>
                    <a:pt x="72139" y="514"/>
                  </a:lnTo>
                  <a:lnTo>
                    <a:pt x="71714" y="778"/>
                  </a:lnTo>
                  <a:lnTo>
                    <a:pt x="71171" y="1159"/>
                  </a:lnTo>
                  <a:lnTo>
                    <a:pt x="70540" y="1643"/>
                  </a:lnTo>
                  <a:lnTo>
                    <a:pt x="70188" y="1922"/>
                  </a:lnTo>
                  <a:lnTo>
                    <a:pt x="69821" y="2230"/>
                  </a:lnTo>
                  <a:lnTo>
                    <a:pt x="69454" y="2568"/>
                  </a:lnTo>
                  <a:lnTo>
                    <a:pt x="69058" y="2920"/>
                  </a:lnTo>
                  <a:lnTo>
                    <a:pt x="68662" y="3316"/>
                  </a:lnTo>
                  <a:lnTo>
                    <a:pt x="68266" y="3727"/>
                  </a:lnTo>
                  <a:lnTo>
                    <a:pt x="68266" y="3727"/>
                  </a:lnTo>
                  <a:lnTo>
                    <a:pt x="67796" y="4240"/>
                  </a:lnTo>
                  <a:lnTo>
                    <a:pt x="67356" y="4754"/>
                  </a:lnTo>
                  <a:lnTo>
                    <a:pt x="66945" y="5282"/>
                  </a:lnTo>
                  <a:lnTo>
                    <a:pt x="66535" y="5825"/>
                  </a:lnTo>
                  <a:lnTo>
                    <a:pt x="66168" y="6367"/>
                  </a:lnTo>
                  <a:lnTo>
                    <a:pt x="65816" y="6925"/>
                  </a:lnTo>
                  <a:lnTo>
                    <a:pt x="65478" y="7497"/>
                  </a:lnTo>
                  <a:lnTo>
                    <a:pt x="65170" y="8069"/>
                  </a:lnTo>
                  <a:lnTo>
                    <a:pt x="65170" y="8069"/>
                  </a:lnTo>
                  <a:lnTo>
                    <a:pt x="64994" y="8436"/>
                  </a:lnTo>
                  <a:lnTo>
                    <a:pt x="64818" y="8803"/>
                  </a:lnTo>
                  <a:lnTo>
                    <a:pt x="64657" y="9170"/>
                  </a:lnTo>
                  <a:lnTo>
                    <a:pt x="64510" y="9536"/>
                  </a:lnTo>
                  <a:lnTo>
                    <a:pt x="64363" y="9918"/>
                  </a:lnTo>
                  <a:lnTo>
                    <a:pt x="64231" y="10299"/>
                  </a:lnTo>
                  <a:lnTo>
                    <a:pt x="64099" y="10681"/>
                  </a:lnTo>
                  <a:lnTo>
                    <a:pt x="63982" y="11062"/>
                  </a:lnTo>
                  <a:lnTo>
                    <a:pt x="63879" y="11444"/>
                  </a:lnTo>
                  <a:lnTo>
                    <a:pt x="63791" y="11840"/>
                  </a:lnTo>
                  <a:lnTo>
                    <a:pt x="63703" y="12221"/>
                  </a:lnTo>
                  <a:lnTo>
                    <a:pt x="63615" y="12617"/>
                  </a:lnTo>
                  <a:lnTo>
                    <a:pt x="63556" y="13014"/>
                  </a:lnTo>
                  <a:lnTo>
                    <a:pt x="63498" y="13410"/>
                  </a:lnTo>
                  <a:lnTo>
                    <a:pt x="63439" y="13806"/>
                  </a:lnTo>
                  <a:lnTo>
                    <a:pt x="63410" y="14202"/>
                  </a:lnTo>
                  <a:lnTo>
                    <a:pt x="63410" y="14202"/>
                  </a:lnTo>
                  <a:lnTo>
                    <a:pt x="63380" y="14495"/>
                  </a:lnTo>
                  <a:lnTo>
                    <a:pt x="63322" y="14789"/>
                  </a:lnTo>
                  <a:lnTo>
                    <a:pt x="63263" y="15082"/>
                  </a:lnTo>
                  <a:lnTo>
                    <a:pt x="63190" y="15376"/>
                  </a:lnTo>
                  <a:lnTo>
                    <a:pt x="63087" y="15654"/>
                  </a:lnTo>
                  <a:lnTo>
                    <a:pt x="62984" y="15933"/>
                  </a:lnTo>
                  <a:lnTo>
                    <a:pt x="62867" y="16212"/>
                  </a:lnTo>
                  <a:lnTo>
                    <a:pt x="62720" y="16476"/>
                  </a:lnTo>
                  <a:lnTo>
                    <a:pt x="62573" y="16740"/>
                  </a:lnTo>
                  <a:lnTo>
                    <a:pt x="62412" y="17004"/>
                  </a:lnTo>
                  <a:lnTo>
                    <a:pt x="62236" y="17254"/>
                  </a:lnTo>
                  <a:lnTo>
                    <a:pt x="62045" y="17488"/>
                  </a:lnTo>
                  <a:lnTo>
                    <a:pt x="61840" y="17738"/>
                  </a:lnTo>
                  <a:lnTo>
                    <a:pt x="61634" y="17958"/>
                  </a:lnTo>
                  <a:lnTo>
                    <a:pt x="61400" y="18178"/>
                  </a:lnTo>
                  <a:lnTo>
                    <a:pt x="61165" y="18398"/>
                  </a:lnTo>
                  <a:lnTo>
                    <a:pt x="61165" y="18398"/>
                  </a:lnTo>
                  <a:lnTo>
                    <a:pt x="60886" y="18618"/>
                  </a:lnTo>
                  <a:lnTo>
                    <a:pt x="60593" y="18838"/>
                  </a:lnTo>
                  <a:lnTo>
                    <a:pt x="60299" y="19029"/>
                  </a:lnTo>
                  <a:lnTo>
                    <a:pt x="59991" y="19220"/>
                  </a:lnTo>
                  <a:lnTo>
                    <a:pt x="59683" y="19381"/>
                  </a:lnTo>
                  <a:lnTo>
                    <a:pt x="59346" y="19542"/>
                  </a:lnTo>
                  <a:lnTo>
                    <a:pt x="59008" y="19674"/>
                  </a:lnTo>
                  <a:lnTo>
                    <a:pt x="58671" y="19806"/>
                  </a:lnTo>
                  <a:lnTo>
                    <a:pt x="58319" y="19924"/>
                  </a:lnTo>
                  <a:lnTo>
                    <a:pt x="57952" y="20012"/>
                  </a:lnTo>
                  <a:lnTo>
                    <a:pt x="57585" y="20100"/>
                  </a:lnTo>
                  <a:lnTo>
                    <a:pt x="57204" y="20173"/>
                  </a:lnTo>
                  <a:lnTo>
                    <a:pt x="56822" y="20217"/>
                  </a:lnTo>
                  <a:lnTo>
                    <a:pt x="56426" y="20261"/>
                  </a:lnTo>
                  <a:lnTo>
                    <a:pt x="56030" y="20276"/>
                  </a:lnTo>
                  <a:lnTo>
                    <a:pt x="55634" y="20291"/>
                  </a:lnTo>
                  <a:lnTo>
                    <a:pt x="55634" y="20291"/>
                  </a:lnTo>
                  <a:lnTo>
                    <a:pt x="55106" y="20276"/>
                  </a:lnTo>
                  <a:lnTo>
                    <a:pt x="54578" y="20247"/>
                  </a:lnTo>
                  <a:lnTo>
                    <a:pt x="54035" y="20173"/>
                  </a:lnTo>
                  <a:lnTo>
                    <a:pt x="53492" y="20085"/>
                  </a:lnTo>
                  <a:lnTo>
                    <a:pt x="52949" y="19968"/>
                  </a:lnTo>
                  <a:lnTo>
                    <a:pt x="52391" y="19836"/>
                  </a:lnTo>
                  <a:lnTo>
                    <a:pt x="51834" y="19674"/>
                  </a:lnTo>
                  <a:lnTo>
                    <a:pt x="51262" y="19484"/>
                  </a:lnTo>
                  <a:lnTo>
                    <a:pt x="51262" y="19484"/>
                  </a:lnTo>
                  <a:lnTo>
                    <a:pt x="50631" y="19249"/>
                  </a:lnTo>
                  <a:lnTo>
                    <a:pt x="50000" y="18985"/>
                  </a:lnTo>
                  <a:lnTo>
                    <a:pt x="49369" y="18691"/>
                  </a:lnTo>
                  <a:lnTo>
                    <a:pt x="48724" y="18354"/>
                  </a:lnTo>
                  <a:lnTo>
                    <a:pt x="48078" y="18002"/>
                  </a:lnTo>
                  <a:lnTo>
                    <a:pt x="47447" y="17620"/>
                  </a:lnTo>
                  <a:lnTo>
                    <a:pt x="46802" y="17210"/>
                  </a:lnTo>
                  <a:lnTo>
                    <a:pt x="46156" y="16769"/>
                  </a:lnTo>
                  <a:lnTo>
                    <a:pt x="46156" y="16769"/>
                  </a:lnTo>
                  <a:lnTo>
                    <a:pt x="44938" y="15933"/>
                  </a:lnTo>
                  <a:lnTo>
                    <a:pt x="43706" y="15097"/>
                  </a:lnTo>
                  <a:lnTo>
                    <a:pt x="42444" y="14275"/>
                  </a:lnTo>
                  <a:lnTo>
                    <a:pt x="41168" y="13468"/>
                  </a:lnTo>
                  <a:lnTo>
                    <a:pt x="39877" y="12661"/>
                  </a:lnTo>
                  <a:lnTo>
                    <a:pt x="38556" y="11884"/>
                  </a:lnTo>
                  <a:lnTo>
                    <a:pt x="37221" y="11106"/>
                  </a:lnTo>
                  <a:lnTo>
                    <a:pt x="35886" y="10343"/>
                  </a:lnTo>
                  <a:lnTo>
                    <a:pt x="34537" y="9610"/>
                  </a:lnTo>
                  <a:lnTo>
                    <a:pt x="33172" y="8876"/>
                  </a:lnTo>
                  <a:lnTo>
                    <a:pt x="31793" y="8172"/>
                  </a:lnTo>
                  <a:lnTo>
                    <a:pt x="30429" y="7482"/>
                  </a:lnTo>
                  <a:lnTo>
                    <a:pt x="29050" y="6822"/>
                  </a:lnTo>
                  <a:lnTo>
                    <a:pt x="27670" y="6177"/>
                  </a:lnTo>
                  <a:lnTo>
                    <a:pt x="26291" y="5546"/>
                  </a:lnTo>
                  <a:lnTo>
                    <a:pt x="24912" y="4959"/>
                  </a:lnTo>
                  <a:lnTo>
                    <a:pt x="24912" y="4959"/>
                  </a:lnTo>
                  <a:lnTo>
                    <a:pt x="23518" y="4372"/>
                  </a:lnTo>
                  <a:lnTo>
                    <a:pt x="22154" y="3829"/>
                  </a:lnTo>
                  <a:lnTo>
                    <a:pt x="20819" y="3316"/>
                  </a:lnTo>
                  <a:lnTo>
                    <a:pt x="19499" y="2832"/>
                  </a:lnTo>
                  <a:lnTo>
                    <a:pt x="18222" y="2392"/>
                  </a:lnTo>
                  <a:lnTo>
                    <a:pt x="16975" y="1981"/>
                  </a:lnTo>
                  <a:lnTo>
                    <a:pt x="15757" y="1614"/>
                  </a:lnTo>
                  <a:lnTo>
                    <a:pt x="14569" y="1277"/>
                  </a:lnTo>
                  <a:lnTo>
                    <a:pt x="13425" y="983"/>
                  </a:lnTo>
                  <a:lnTo>
                    <a:pt x="12310" y="719"/>
                  </a:lnTo>
                  <a:lnTo>
                    <a:pt x="11239" y="514"/>
                  </a:lnTo>
                  <a:lnTo>
                    <a:pt x="10212" y="323"/>
                  </a:lnTo>
                  <a:lnTo>
                    <a:pt x="9229" y="191"/>
                  </a:lnTo>
                  <a:lnTo>
                    <a:pt x="8290" y="88"/>
                  </a:lnTo>
                  <a:lnTo>
                    <a:pt x="7835" y="44"/>
                  </a:lnTo>
                  <a:lnTo>
                    <a:pt x="7395" y="15"/>
                  </a:lnTo>
                  <a:lnTo>
                    <a:pt x="6969" y="0"/>
                  </a:lnTo>
                  <a:lnTo>
                    <a:pt x="6558" y="0"/>
                  </a:lnTo>
                  <a:lnTo>
                    <a:pt x="6558"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8"/>
            <p:cNvSpPr/>
            <p:nvPr/>
          </p:nvSpPr>
          <p:spPr>
            <a:xfrm>
              <a:off x="3301975" y="3622050"/>
              <a:ext cx="95400" cy="95375"/>
            </a:xfrm>
            <a:custGeom>
              <a:rect b="b" l="l" r="r" t="t"/>
              <a:pathLst>
                <a:path extrusionOk="0" h="3815" w="3816">
                  <a:moveTo>
                    <a:pt x="1937" y="0"/>
                  </a:moveTo>
                  <a:lnTo>
                    <a:pt x="1747" y="15"/>
                  </a:lnTo>
                  <a:lnTo>
                    <a:pt x="1571" y="30"/>
                  </a:lnTo>
                  <a:lnTo>
                    <a:pt x="1395" y="74"/>
                  </a:lnTo>
                  <a:lnTo>
                    <a:pt x="1219" y="132"/>
                  </a:lnTo>
                  <a:lnTo>
                    <a:pt x="1042" y="206"/>
                  </a:lnTo>
                  <a:lnTo>
                    <a:pt x="881" y="294"/>
                  </a:lnTo>
                  <a:lnTo>
                    <a:pt x="734" y="411"/>
                  </a:lnTo>
                  <a:lnTo>
                    <a:pt x="602" y="528"/>
                  </a:lnTo>
                  <a:lnTo>
                    <a:pt x="470" y="661"/>
                  </a:lnTo>
                  <a:lnTo>
                    <a:pt x="353" y="807"/>
                  </a:lnTo>
                  <a:lnTo>
                    <a:pt x="250" y="954"/>
                  </a:lnTo>
                  <a:lnTo>
                    <a:pt x="162" y="1130"/>
                  </a:lnTo>
                  <a:lnTo>
                    <a:pt x="104" y="1306"/>
                  </a:lnTo>
                  <a:lnTo>
                    <a:pt x="45" y="1497"/>
                  </a:lnTo>
                  <a:lnTo>
                    <a:pt x="15" y="1688"/>
                  </a:lnTo>
                  <a:lnTo>
                    <a:pt x="1" y="1878"/>
                  </a:lnTo>
                  <a:lnTo>
                    <a:pt x="1" y="2069"/>
                  </a:lnTo>
                  <a:lnTo>
                    <a:pt x="30" y="2245"/>
                  </a:lnTo>
                  <a:lnTo>
                    <a:pt x="74" y="2436"/>
                  </a:lnTo>
                  <a:lnTo>
                    <a:pt x="133" y="2612"/>
                  </a:lnTo>
                  <a:lnTo>
                    <a:pt x="206" y="2773"/>
                  </a:lnTo>
                  <a:lnTo>
                    <a:pt x="294" y="2935"/>
                  </a:lnTo>
                  <a:lnTo>
                    <a:pt x="397" y="3081"/>
                  </a:lnTo>
                  <a:lnTo>
                    <a:pt x="514" y="3228"/>
                  </a:lnTo>
                  <a:lnTo>
                    <a:pt x="661" y="3345"/>
                  </a:lnTo>
                  <a:lnTo>
                    <a:pt x="793" y="3463"/>
                  </a:lnTo>
                  <a:lnTo>
                    <a:pt x="954" y="3565"/>
                  </a:lnTo>
                  <a:lnTo>
                    <a:pt x="1131" y="3653"/>
                  </a:lnTo>
                  <a:lnTo>
                    <a:pt x="1307" y="3727"/>
                  </a:lnTo>
                  <a:lnTo>
                    <a:pt x="1497" y="3771"/>
                  </a:lnTo>
                  <a:lnTo>
                    <a:pt x="1688" y="3815"/>
                  </a:lnTo>
                  <a:lnTo>
                    <a:pt x="2069" y="3815"/>
                  </a:lnTo>
                  <a:lnTo>
                    <a:pt x="2246" y="3785"/>
                  </a:lnTo>
                  <a:lnTo>
                    <a:pt x="2436" y="3741"/>
                  </a:lnTo>
                  <a:lnTo>
                    <a:pt x="2612" y="3683"/>
                  </a:lnTo>
                  <a:lnTo>
                    <a:pt x="2774" y="3609"/>
                  </a:lnTo>
                  <a:lnTo>
                    <a:pt x="2935" y="3521"/>
                  </a:lnTo>
                  <a:lnTo>
                    <a:pt x="3082" y="3419"/>
                  </a:lnTo>
                  <a:lnTo>
                    <a:pt x="3214" y="3301"/>
                  </a:lnTo>
                  <a:lnTo>
                    <a:pt x="3346" y="3169"/>
                  </a:lnTo>
                  <a:lnTo>
                    <a:pt x="3463" y="3023"/>
                  </a:lnTo>
                  <a:lnTo>
                    <a:pt x="3566" y="2861"/>
                  </a:lnTo>
                  <a:lnTo>
                    <a:pt x="3654" y="2700"/>
                  </a:lnTo>
                  <a:lnTo>
                    <a:pt x="3727" y="2524"/>
                  </a:lnTo>
                  <a:lnTo>
                    <a:pt x="3771" y="2333"/>
                  </a:lnTo>
                  <a:lnTo>
                    <a:pt x="3801" y="2142"/>
                  </a:lnTo>
                  <a:lnTo>
                    <a:pt x="3815" y="1952"/>
                  </a:lnTo>
                  <a:lnTo>
                    <a:pt x="3815" y="1761"/>
                  </a:lnTo>
                  <a:lnTo>
                    <a:pt x="3786" y="1570"/>
                  </a:lnTo>
                  <a:lnTo>
                    <a:pt x="3742" y="1394"/>
                  </a:lnTo>
                  <a:lnTo>
                    <a:pt x="3683" y="1218"/>
                  </a:lnTo>
                  <a:lnTo>
                    <a:pt x="3610" y="1042"/>
                  </a:lnTo>
                  <a:lnTo>
                    <a:pt x="3522" y="895"/>
                  </a:lnTo>
                  <a:lnTo>
                    <a:pt x="3419" y="734"/>
                  </a:lnTo>
                  <a:lnTo>
                    <a:pt x="3302" y="602"/>
                  </a:lnTo>
                  <a:lnTo>
                    <a:pt x="3170" y="470"/>
                  </a:lnTo>
                  <a:lnTo>
                    <a:pt x="3023" y="352"/>
                  </a:lnTo>
                  <a:lnTo>
                    <a:pt x="2862" y="250"/>
                  </a:lnTo>
                  <a:lnTo>
                    <a:pt x="2700" y="176"/>
                  </a:lnTo>
                  <a:lnTo>
                    <a:pt x="2510" y="103"/>
                  </a:lnTo>
                  <a:lnTo>
                    <a:pt x="2319" y="44"/>
                  </a:lnTo>
                  <a:lnTo>
                    <a:pt x="2128" y="15"/>
                  </a:lnTo>
                  <a:lnTo>
                    <a:pt x="19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8"/>
            <p:cNvSpPr/>
            <p:nvPr/>
          </p:nvSpPr>
          <p:spPr>
            <a:xfrm>
              <a:off x="984650" y="340450"/>
              <a:ext cx="3078050" cy="1528775"/>
            </a:xfrm>
            <a:custGeom>
              <a:rect b="b" l="l" r="r" t="t"/>
              <a:pathLst>
                <a:path extrusionOk="0" h="61151" w="123122">
                  <a:moveTo>
                    <a:pt x="61781" y="0"/>
                  </a:moveTo>
                  <a:lnTo>
                    <a:pt x="61004" y="15"/>
                  </a:lnTo>
                  <a:lnTo>
                    <a:pt x="60212" y="15"/>
                  </a:lnTo>
                  <a:lnTo>
                    <a:pt x="59419" y="44"/>
                  </a:lnTo>
                  <a:lnTo>
                    <a:pt x="58642" y="74"/>
                  </a:lnTo>
                  <a:lnTo>
                    <a:pt x="57864" y="118"/>
                  </a:lnTo>
                  <a:lnTo>
                    <a:pt x="57087" y="162"/>
                  </a:lnTo>
                  <a:lnTo>
                    <a:pt x="56309" y="220"/>
                  </a:lnTo>
                  <a:lnTo>
                    <a:pt x="55532" y="294"/>
                  </a:lnTo>
                  <a:lnTo>
                    <a:pt x="54754" y="382"/>
                  </a:lnTo>
                  <a:lnTo>
                    <a:pt x="53991" y="470"/>
                  </a:lnTo>
                  <a:lnTo>
                    <a:pt x="53228" y="558"/>
                  </a:lnTo>
                  <a:lnTo>
                    <a:pt x="52465" y="675"/>
                  </a:lnTo>
                  <a:lnTo>
                    <a:pt x="51702" y="793"/>
                  </a:lnTo>
                  <a:lnTo>
                    <a:pt x="50954" y="910"/>
                  </a:lnTo>
                  <a:lnTo>
                    <a:pt x="50206" y="1057"/>
                  </a:lnTo>
                  <a:lnTo>
                    <a:pt x="49458" y="1203"/>
                  </a:lnTo>
                  <a:lnTo>
                    <a:pt x="48709" y="1350"/>
                  </a:lnTo>
                  <a:lnTo>
                    <a:pt x="47961" y="1511"/>
                  </a:lnTo>
                  <a:lnTo>
                    <a:pt x="47228" y="1687"/>
                  </a:lnTo>
                  <a:lnTo>
                    <a:pt x="46494" y="1864"/>
                  </a:lnTo>
                  <a:lnTo>
                    <a:pt x="45760" y="2054"/>
                  </a:lnTo>
                  <a:lnTo>
                    <a:pt x="45027" y="2245"/>
                  </a:lnTo>
                  <a:lnTo>
                    <a:pt x="44308" y="2465"/>
                  </a:lnTo>
                  <a:lnTo>
                    <a:pt x="43574" y="2670"/>
                  </a:lnTo>
                  <a:lnTo>
                    <a:pt x="42856" y="2891"/>
                  </a:lnTo>
                  <a:lnTo>
                    <a:pt x="42151" y="3125"/>
                  </a:lnTo>
                  <a:lnTo>
                    <a:pt x="41432" y="3375"/>
                  </a:lnTo>
                  <a:lnTo>
                    <a:pt x="40728" y="3624"/>
                  </a:lnTo>
                  <a:lnTo>
                    <a:pt x="40024" y="3874"/>
                  </a:lnTo>
                  <a:lnTo>
                    <a:pt x="39334" y="4138"/>
                  </a:lnTo>
                  <a:lnTo>
                    <a:pt x="38630" y="4416"/>
                  </a:lnTo>
                  <a:lnTo>
                    <a:pt x="37941" y="4695"/>
                  </a:lnTo>
                  <a:lnTo>
                    <a:pt x="37266" y="4989"/>
                  </a:lnTo>
                  <a:lnTo>
                    <a:pt x="36576" y="5282"/>
                  </a:lnTo>
                  <a:lnTo>
                    <a:pt x="35901" y="5590"/>
                  </a:lnTo>
                  <a:lnTo>
                    <a:pt x="35226" y="5913"/>
                  </a:lnTo>
                  <a:lnTo>
                    <a:pt x="34566" y="6221"/>
                  </a:lnTo>
                  <a:lnTo>
                    <a:pt x="33891" y="6558"/>
                  </a:lnTo>
                  <a:lnTo>
                    <a:pt x="33231" y="6896"/>
                  </a:lnTo>
                  <a:lnTo>
                    <a:pt x="32586" y="7233"/>
                  </a:lnTo>
                  <a:lnTo>
                    <a:pt x="31925" y="7585"/>
                  </a:lnTo>
                  <a:lnTo>
                    <a:pt x="31280" y="7952"/>
                  </a:lnTo>
                  <a:lnTo>
                    <a:pt x="30649" y="8319"/>
                  </a:lnTo>
                  <a:lnTo>
                    <a:pt x="30004" y="8700"/>
                  </a:lnTo>
                  <a:lnTo>
                    <a:pt x="29373" y="9082"/>
                  </a:lnTo>
                  <a:lnTo>
                    <a:pt x="28756" y="9463"/>
                  </a:lnTo>
                  <a:lnTo>
                    <a:pt x="28126" y="9859"/>
                  </a:lnTo>
                  <a:lnTo>
                    <a:pt x="27509" y="10270"/>
                  </a:lnTo>
                  <a:lnTo>
                    <a:pt x="26292" y="11092"/>
                  </a:lnTo>
                  <a:lnTo>
                    <a:pt x="25103" y="11957"/>
                  </a:lnTo>
                  <a:lnTo>
                    <a:pt x="23930" y="12838"/>
                  </a:lnTo>
                  <a:lnTo>
                    <a:pt x="22771" y="13762"/>
                  </a:lnTo>
                  <a:lnTo>
                    <a:pt x="21656" y="14701"/>
                  </a:lnTo>
                  <a:lnTo>
                    <a:pt x="20541" y="15655"/>
                  </a:lnTo>
                  <a:lnTo>
                    <a:pt x="19455" y="16652"/>
                  </a:lnTo>
                  <a:lnTo>
                    <a:pt x="18399" y="17665"/>
                  </a:lnTo>
                  <a:lnTo>
                    <a:pt x="17372" y="18706"/>
                  </a:lnTo>
                  <a:lnTo>
                    <a:pt x="16359" y="19777"/>
                  </a:lnTo>
                  <a:lnTo>
                    <a:pt x="15376" y="20863"/>
                  </a:lnTo>
                  <a:lnTo>
                    <a:pt x="14408" y="21978"/>
                  </a:lnTo>
                  <a:lnTo>
                    <a:pt x="13484" y="23108"/>
                  </a:lnTo>
                  <a:lnTo>
                    <a:pt x="12574" y="24267"/>
                  </a:lnTo>
                  <a:lnTo>
                    <a:pt x="11694" y="25455"/>
                  </a:lnTo>
                  <a:lnTo>
                    <a:pt x="10843" y="26658"/>
                  </a:lnTo>
                  <a:lnTo>
                    <a:pt x="10432" y="27260"/>
                  </a:lnTo>
                  <a:lnTo>
                    <a:pt x="10021" y="27876"/>
                  </a:lnTo>
                  <a:lnTo>
                    <a:pt x="9625" y="28492"/>
                  </a:lnTo>
                  <a:lnTo>
                    <a:pt x="9229" y="29123"/>
                  </a:lnTo>
                  <a:lnTo>
                    <a:pt x="8848" y="29754"/>
                  </a:lnTo>
                  <a:lnTo>
                    <a:pt x="8466" y="30385"/>
                  </a:lnTo>
                  <a:lnTo>
                    <a:pt x="8099" y="31015"/>
                  </a:lnTo>
                  <a:lnTo>
                    <a:pt x="7733" y="31661"/>
                  </a:lnTo>
                  <a:lnTo>
                    <a:pt x="7380" y="32306"/>
                  </a:lnTo>
                  <a:lnTo>
                    <a:pt x="7028" y="32967"/>
                  </a:lnTo>
                  <a:lnTo>
                    <a:pt x="6691" y="33627"/>
                  </a:lnTo>
                  <a:lnTo>
                    <a:pt x="6353" y="34287"/>
                  </a:lnTo>
                  <a:lnTo>
                    <a:pt x="6031" y="34947"/>
                  </a:lnTo>
                  <a:lnTo>
                    <a:pt x="5708" y="35622"/>
                  </a:lnTo>
                  <a:lnTo>
                    <a:pt x="5400" y="36297"/>
                  </a:lnTo>
                  <a:lnTo>
                    <a:pt x="5106" y="36987"/>
                  </a:lnTo>
                  <a:lnTo>
                    <a:pt x="4813" y="37661"/>
                  </a:lnTo>
                  <a:lnTo>
                    <a:pt x="4520" y="38351"/>
                  </a:lnTo>
                  <a:lnTo>
                    <a:pt x="4241" y="39041"/>
                  </a:lnTo>
                  <a:lnTo>
                    <a:pt x="3977" y="39745"/>
                  </a:lnTo>
                  <a:lnTo>
                    <a:pt x="3713" y="40449"/>
                  </a:lnTo>
                  <a:lnTo>
                    <a:pt x="3463" y="41153"/>
                  </a:lnTo>
                  <a:lnTo>
                    <a:pt x="3214" y="41857"/>
                  </a:lnTo>
                  <a:lnTo>
                    <a:pt x="2979" y="42576"/>
                  </a:lnTo>
                  <a:lnTo>
                    <a:pt x="2759" y="43295"/>
                  </a:lnTo>
                  <a:lnTo>
                    <a:pt x="2539" y="44014"/>
                  </a:lnTo>
                  <a:lnTo>
                    <a:pt x="2319" y="44733"/>
                  </a:lnTo>
                  <a:lnTo>
                    <a:pt x="2128" y="45467"/>
                  </a:lnTo>
                  <a:lnTo>
                    <a:pt x="1937" y="46200"/>
                  </a:lnTo>
                  <a:lnTo>
                    <a:pt x="1747" y="46934"/>
                  </a:lnTo>
                  <a:lnTo>
                    <a:pt x="1571" y="47667"/>
                  </a:lnTo>
                  <a:lnTo>
                    <a:pt x="1409" y="48416"/>
                  </a:lnTo>
                  <a:lnTo>
                    <a:pt x="1248" y="49149"/>
                  </a:lnTo>
                  <a:lnTo>
                    <a:pt x="1101" y="49897"/>
                  </a:lnTo>
                  <a:lnTo>
                    <a:pt x="954" y="50660"/>
                  </a:lnTo>
                  <a:lnTo>
                    <a:pt x="837" y="51408"/>
                  </a:lnTo>
                  <a:lnTo>
                    <a:pt x="705" y="52171"/>
                  </a:lnTo>
                  <a:lnTo>
                    <a:pt x="602" y="52934"/>
                  </a:lnTo>
                  <a:lnTo>
                    <a:pt x="500" y="53697"/>
                  </a:lnTo>
                  <a:lnTo>
                    <a:pt x="397" y="54460"/>
                  </a:lnTo>
                  <a:lnTo>
                    <a:pt x="324" y="55238"/>
                  </a:lnTo>
                  <a:lnTo>
                    <a:pt x="250" y="56001"/>
                  </a:lnTo>
                  <a:lnTo>
                    <a:pt x="177" y="56778"/>
                  </a:lnTo>
                  <a:lnTo>
                    <a:pt x="118" y="57556"/>
                  </a:lnTo>
                  <a:lnTo>
                    <a:pt x="74" y="58348"/>
                  </a:lnTo>
                  <a:lnTo>
                    <a:pt x="45" y="59126"/>
                  </a:lnTo>
                  <a:lnTo>
                    <a:pt x="15" y="59918"/>
                  </a:lnTo>
                  <a:lnTo>
                    <a:pt x="1" y="60695"/>
                  </a:lnTo>
                  <a:lnTo>
                    <a:pt x="123122" y="61150"/>
                  </a:lnTo>
                  <a:lnTo>
                    <a:pt x="123107" y="60373"/>
                  </a:lnTo>
                  <a:lnTo>
                    <a:pt x="123093" y="59580"/>
                  </a:lnTo>
                  <a:lnTo>
                    <a:pt x="123063" y="58803"/>
                  </a:lnTo>
                  <a:lnTo>
                    <a:pt x="123019" y="58011"/>
                  </a:lnTo>
                  <a:lnTo>
                    <a:pt x="122975" y="57233"/>
                  </a:lnTo>
                  <a:lnTo>
                    <a:pt x="122917" y="56455"/>
                  </a:lnTo>
                  <a:lnTo>
                    <a:pt x="122843" y="55693"/>
                  </a:lnTo>
                  <a:lnTo>
                    <a:pt x="122770" y="54915"/>
                  </a:lnTo>
                  <a:lnTo>
                    <a:pt x="122682" y="54152"/>
                  </a:lnTo>
                  <a:lnTo>
                    <a:pt x="122579" y="53389"/>
                  </a:lnTo>
                  <a:lnTo>
                    <a:pt x="122476" y="52626"/>
                  </a:lnTo>
                  <a:lnTo>
                    <a:pt x="122359" y="51863"/>
                  </a:lnTo>
                  <a:lnTo>
                    <a:pt x="122242" y="51100"/>
                  </a:lnTo>
                  <a:lnTo>
                    <a:pt x="122110" y="50352"/>
                  </a:lnTo>
                  <a:lnTo>
                    <a:pt x="121963" y="49604"/>
                  </a:lnTo>
                  <a:lnTo>
                    <a:pt x="121816" y="48856"/>
                  </a:lnTo>
                  <a:lnTo>
                    <a:pt x="121655" y="48107"/>
                  </a:lnTo>
                  <a:lnTo>
                    <a:pt x="121479" y="47374"/>
                  </a:lnTo>
                  <a:lnTo>
                    <a:pt x="121303" y="46640"/>
                  </a:lnTo>
                  <a:lnTo>
                    <a:pt x="121112" y="45907"/>
                  </a:lnTo>
                  <a:lnTo>
                    <a:pt x="120921" y="45173"/>
                  </a:lnTo>
                  <a:lnTo>
                    <a:pt x="120716" y="44440"/>
                  </a:lnTo>
                  <a:lnTo>
                    <a:pt x="120496" y="43721"/>
                  </a:lnTo>
                  <a:lnTo>
                    <a:pt x="120276" y="43002"/>
                  </a:lnTo>
                  <a:lnTo>
                    <a:pt x="120041" y="42298"/>
                  </a:lnTo>
                  <a:lnTo>
                    <a:pt x="119806" y="41579"/>
                  </a:lnTo>
                  <a:lnTo>
                    <a:pt x="119557" y="40874"/>
                  </a:lnTo>
                  <a:lnTo>
                    <a:pt x="119307" y="40170"/>
                  </a:lnTo>
                  <a:lnTo>
                    <a:pt x="119043" y="39466"/>
                  </a:lnTo>
                  <a:lnTo>
                    <a:pt x="118765" y="38777"/>
                  </a:lnTo>
                  <a:lnTo>
                    <a:pt x="118486" y="38087"/>
                  </a:lnTo>
                  <a:lnTo>
                    <a:pt x="118192" y="37397"/>
                  </a:lnTo>
                  <a:lnTo>
                    <a:pt x="117899" y="36723"/>
                  </a:lnTo>
                  <a:lnTo>
                    <a:pt x="117591" y="36033"/>
                  </a:lnTo>
                  <a:lnTo>
                    <a:pt x="117283" y="35358"/>
                  </a:lnTo>
                  <a:lnTo>
                    <a:pt x="116960" y="34698"/>
                  </a:lnTo>
                  <a:lnTo>
                    <a:pt x="116637" y="34023"/>
                  </a:lnTo>
                  <a:lnTo>
                    <a:pt x="116300" y="33363"/>
                  </a:lnTo>
                  <a:lnTo>
                    <a:pt x="115962" y="32717"/>
                  </a:lnTo>
                  <a:lnTo>
                    <a:pt x="115610" y="32057"/>
                  </a:lnTo>
                  <a:lnTo>
                    <a:pt x="115244" y="31412"/>
                  </a:lnTo>
                  <a:lnTo>
                    <a:pt x="114877" y="30781"/>
                  </a:lnTo>
                  <a:lnTo>
                    <a:pt x="114510" y="30135"/>
                  </a:lnTo>
                  <a:lnTo>
                    <a:pt x="114129" y="29504"/>
                  </a:lnTo>
                  <a:lnTo>
                    <a:pt x="113732" y="28873"/>
                  </a:lnTo>
                  <a:lnTo>
                    <a:pt x="113336" y="28257"/>
                  </a:lnTo>
                  <a:lnTo>
                    <a:pt x="112529" y="27025"/>
                  </a:lnTo>
                  <a:lnTo>
                    <a:pt x="111693" y="25822"/>
                  </a:lnTo>
                  <a:lnTo>
                    <a:pt x="110813" y="24633"/>
                  </a:lnTo>
                  <a:lnTo>
                    <a:pt x="109918" y="23474"/>
                  </a:lnTo>
                  <a:lnTo>
                    <a:pt x="108994" y="22330"/>
                  </a:lnTo>
                  <a:lnTo>
                    <a:pt x="108040" y="21200"/>
                  </a:lnTo>
                  <a:lnTo>
                    <a:pt x="107072" y="20115"/>
                  </a:lnTo>
                  <a:lnTo>
                    <a:pt x="106074" y="19044"/>
                  </a:lnTo>
                  <a:lnTo>
                    <a:pt x="105047" y="17987"/>
                  </a:lnTo>
                  <a:lnTo>
                    <a:pt x="103991" y="16960"/>
                  </a:lnTo>
                  <a:lnTo>
                    <a:pt x="102920" y="15963"/>
                  </a:lnTo>
                  <a:lnTo>
                    <a:pt x="101819" y="14994"/>
                  </a:lnTo>
                  <a:lnTo>
                    <a:pt x="100690" y="14041"/>
                  </a:lnTo>
                  <a:lnTo>
                    <a:pt x="99545" y="13116"/>
                  </a:lnTo>
                  <a:lnTo>
                    <a:pt x="98386" y="12221"/>
                  </a:lnTo>
                  <a:lnTo>
                    <a:pt x="97198" y="11356"/>
                  </a:lnTo>
                  <a:lnTo>
                    <a:pt x="95980" y="10520"/>
                  </a:lnTo>
                  <a:lnTo>
                    <a:pt x="95364" y="10109"/>
                  </a:lnTo>
                  <a:lnTo>
                    <a:pt x="94748" y="9713"/>
                  </a:lnTo>
                  <a:lnTo>
                    <a:pt x="94132" y="9317"/>
                  </a:lnTo>
                  <a:lnTo>
                    <a:pt x="93501" y="8935"/>
                  </a:lnTo>
                  <a:lnTo>
                    <a:pt x="92870" y="8554"/>
                  </a:lnTo>
                  <a:lnTo>
                    <a:pt x="92224" y="8172"/>
                  </a:lnTo>
                  <a:lnTo>
                    <a:pt x="91593" y="7805"/>
                  </a:lnTo>
                  <a:lnTo>
                    <a:pt x="90933" y="7453"/>
                  </a:lnTo>
                  <a:lnTo>
                    <a:pt x="90288" y="7101"/>
                  </a:lnTo>
                  <a:lnTo>
                    <a:pt x="89628" y="6764"/>
                  </a:lnTo>
                  <a:lnTo>
                    <a:pt x="88967" y="6426"/>
                  </a:lnTo>
                  <a:lnTo>
                    <a:pt x="88307" y="6104"/>
                  </a:lnTo>
                  <a:lnTo>
                    <a:pt x="87632" y="5781"/>
                  </a:lnTo>
                  <a:lnTo>
                    <a:pt x="86957" y="5473"/>
                  </a:lnTo>
                  <a:lnTo>
                    <a:pt x="86282" y="5165"/>
                  </a:lnTo>
                  <a:lnTo>
                    <a:pt x="85593" y="4871"/>
                  </a:lnTo>
                  <a:lnTo>
                    <a:pt x="84903" y="4592"/>
                  </a:lnTo>
                  <a:lnTo>
                    <a:pt x="84214" y="4314"/>
                  </a:lnTo>
                  <a:lnTo>
                    <a:pt x="83524" y="4035"/>
                  </a:lnTo>
                  <a:lnTo>
                    <a:pt x="82820" y="3771"/>
                  </a:lnTo>
                  <a:lnTo>
                    <a:pt x="82116" y="3521"/>
                  </a:lnTo>
                  <a:lnTo>
                    <a:pt x="81397" y="3272"/>
                  </a:lnTo>
                  <a:lnTo>
                    <a:pt x="80693" y="3037"/>
                  </a:lnTo>
                  <a:lnTo>
                    <a:pt x="79974" y="2803"/>
                  </a:lnTo>
                  <a:lnTo>
                    <a:pt x="79255" y="2582"/>
                  </a:lnTo>
                  <a:lnTo>
                    <a:pt x="78536" y="2377"/>
                  </a:lnTo>
                  <a:lnTo>
                    <a:pt x="77802" y="2172"/>
                  </a:lnTo>
                  <a:lnTo>
                    <a:pt x="77069" y="1981"/>
                  </a:lnTo>
                  <a:lnTo>
                    <a:pt x="76335" y="1790"/>
                  </a:lnTo>
                  <a:lnTo>
                    <a:pt x="75602" y="1614"/>
                  </a:lnTo>
                  <a:lnTo>
                    <a:pt x="74854" y="1453"/>
                  </a:lnTo>
                  <a:lnTo>
                    <a:pt x="74120" y="1291"/>
                  </a:lnTo>
                  <a:lnTo>
                    <a:pt x="73372" y="1145"/>
                  </a:lnTo>
                  <a:lnTo>
                    <a:pt x="72609" y="998"/>
                  </a:lnTo>
                  <a:lnTo>
                    <a:pt x="71861" y="866"/>
                  </a:lnTo>
                  <a:lnTo>
                    <a:pt x="71098" y="749"/>
                  </a:lnTo>
                  <a:lnTo>
                    <a:pt x="70335" y="631"/>
                  </a:lnTo>
                  <a:lnTo>
                    <a:pt x="69572" y="528"/>
                  </a:lnTo>
                  <a:lnTo>
                    <a:pt x="68809" y="426"/>
                  </a:lnTo>
                  <a:lnTo>
                    <a:pt x="68046" y="338"/>
                  </a:lnTo>
                  <a:lnTo>
                    <a:pt x="67269" y="264"/>
                  </a:lnTo>
                  <a:lnTo>
                    <a:pt x="66491" y="206"/>
                  </a:lnTo>
                  <a:lnTo>
                    <a:pt x="65713" y="147"/>
                  </a:lnTo>
                  <a:lnTo>
                    <a:pt x="64936" y="103"/>
                  </a:lnTo>
                  <a:lnTo>
                    <a:pt x="64158" y="59"/>
                  </a:lnTo>
                  <a:lnTo>
                    <a:pt x="63366" y="30"/>
                  </a:lnTo>
                  <a:lnTo>
                    <a:pt x="62574" y="15"/>
                  </a:lnTo>
                  <a:lnTo>
                    <a:pt x="6178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8"/>
            <p:cNvSpPr/>
            <p:nvPr/>
          </p:nvSpPr>
          <p:spPr>
            <a:xfrm>
              <a:off x="2426850" y="238125"/>
              <a:ext cx="193675" cy="194050"/>
            </a:xfrm>
            <a:custGeom>
              <a:rect b="b" l="l" r="r" t="t"/>
              <a:pathLst>
                <a:path extrusionOk="0" h="7762" w="7747">
                  <a:moveTo>
                    <a:pt x="3697" y="0"/>
                  </a:moveTo>
                  <a:lnTo>
                    <a:pt x="3507" y="15"/>
                  </a:lnTo>
                  <a:lnTo>
                    <a:pt x="3331" y="44"/>
                  </a:lnTo>
                  <a:lnTo>
                    <a:pt x="3140" y="73"/>
                  </a:lnTo>
                  <a:lnTo>
                    <a:pt x="2949" y="117"/>
                  </a:lnTo>
                  <a:lnTo>
                    <a:pt x="2773" y="161"/>
                  </a:lnTo>
                  <a:lnTo>
                    <a:pt x="2597" y="220"/>
                  </a:lnTo>
                  <a:lnTo>
                    <a:pt x="2421" y="279"/>
                  </a:lnTo>
                  <a:lnTo>
                    <a:pt x="2245" y="352"/>
                  </a:lnTo>
                  <a:lnTo>
                    <a:pt x="2084" y="440"/>
                  </a:lnTo>
                  <a:lnTo>
                    <a:pt x="1922" y="528"/>
                  </a:lnTo>
                  <a:lnTo>
                    <a:pt x="1761" y="631"/>
                  </a:lnTo>
                  <a:lnTo>
                    <a:pt x="1599" y="734"/>
                  </a:lnTo>
                  <a:lnTo>
                    <a:pt x="1453" y="851"/>
                  </a:lnTo>
                  <a:lnTo>
                    <a:pt x="1321" y="968"/>
                  </a:lnTo>
                  <a:lnTo>
                    <a:pt x="1174" y="1086"/>
                  </a:lnTo>
                  <a:lnTo>
                    <a:pt x="1042" y="1218"/>
                  </a:lnTo>
                  <a:lnTo>
                    <a:pt x="924" y="1364"/>
                  </a:lnTo>
                  <a:lnTo>
                    <a:pt x="807" y="1511"/>
                  </a:lnTo>
                  <a:lnTo>
                    <a:pt x="690" y="1658"/>
                  </a:lnTo>
                  <a:lnTo>
                    <a:pt x="587" y="1819"/>
                  </a:lnTo>
                  <a:lnTo>
                    <a:pt x="484" y="1981"/>
                  </a:lnTo>
                  <a:lnTo>
                    <a:pt x="396" y="2157"/>
                  </a:lnTo>
                  <a:lnTo>
                    <a:pt x="323" y="2333"/>
                  </a:lnTo>
                  <a:lnTo>
                    <a:pt x="250" y="2509"/>
                  </a:lnTo>
                  <a:lnTo>
                    <a:pt x="176" y="2700"/>
                  </a:lnTo>
                  <a:lnTo>
                    <a:pt x="132" y="2876"/>
                  </a:lnTo>
                  <a:lnTo>
                    <a:pt x="74" y="3081"/>
                  </a:lnTo>
                  <a:lnTo>
                    <a:pt x="44" y="3272"/>
                  </a:lnTo>
                  <a:lnTo>
                    <a:pt x="15" y="3462"/>
                  </a:lnTo>
                  <a:lnTo>
                    <a:pt x="0" y="3668"/>
                  </a:lnTo>
                  <a:lnTo>
                    <a:pt x="0" y="3859"/>
                  </a:lnTo>
                  <a:lnTo>
                    <a:pt x="0" y="4049"/>
                  </a:lnTo>
                  <a:lnTo>
                    <a:pt x="15" y="4240"/>
                  </a:lnTo>
                  <a:lnTo>
                    <a:pt x="30" y="4431"/>
                  </a:lnTo>
                  <a:lnTo>
                    <a:pt x="59" y="4621"/>
                  </a:lnTo>
                  <a:lnTo>
                    <a:pt x="103" y="4798"/>
                  </a:lnTo>
                  <a:lnTo>
                    <a:pt x="162" y="4988"/>
                  </a:lnTo>
                  <a:lnTo>
                    <a:pt x="220" y="5164"/>
                  </a:lnTo>
                  <a:lnTo>
                    <a:pt x="279" y="5340"/>
                  </a:lnTo>
                  <a:lnTo>
                    <a:pt x="352" y="5502"/>
                  </a:lnTo>
                  <a:lnTo>
                    <a:pt x="440" y="5678"/>
                  </a:lnTo>
                  <a:lnTo>
                    <a:pt x="528" y="5839"/>
                  </a:lnTo>
                  <a:lnTo>
                    <a:pt x="631" y="6001"/>
                  </a:lnTo>
                  <a:lnTo>
                    <a:pt x="734" y="6147"/>
                  </a:lnTo>
                  <a:lnTo>
                    <a:pt x="836" y="6294"/>
                  </a:lnTo>
                  <a:lnTo>
                    <a:pt x="954" y="6441"/>
                  </a:lnTo>
                  <a:lnTo>
                    <a:pt x="1086" y="6573"/>
                  </a:lnTo>
                  <a:lnTo>
                    <a:pt x="1218" y="6705"/>
                  </a:lnTo>
                  <a:lnTo>
                    <a:pt x="1365" y="6837"/>
                  </a:lnTo>
                  <a:lnTo>
                    <a:pt x="1511" y="6954"/>
                  </a:lnTo>
                  <a:lnTo>
                    <a:pt x="1658" y="7057"/>
                  </a:lnTo>
                  <a:lnTo>
                    <a:pt x="1819" y="7174"/>
                  </a:lnTo>
                  <a:lnTo>
                    <a:pt x="1981" y="7262"/>
                  </a:lnTo>
                  <a:lnTo>
                    <a:pt x="2142" y="7350"/>
                  </a:lnTo>
                  <a:lnTo>
                    <a:pt x="2318" y="7438"/>
                  </a:lnTo>
                  <a:lnTo>
                    <a:pt x="2509" y="7512"/>
                  </a:lnTo>
                  <a:lnTo>
                    <a:pt x="2685" y="7570"/>
                  </a:lnTo>
                  <a:lnTo>
                    <a:pt x="2876" y="7629"/>
                  </a:lnTo>
                  <a:lnTo>
                    <a:pt x="3066" y="7673"/>
                  </a:lnTo>
                  <a:lnTo>
                    <a:pt x="3272" y="7717"/>
                  </a:lnTo>
                  <a:lnTo>
                    <a:pt x="3463" y="7732"/>
                  </a:lnTo>
                  <a:lnTo>
                    <a:pt x="3653" y="7746"/>
                  </a:lnTo>
                  <a:lnTo>
                    <a:pt x="3859" y="7761"/>
                  </a:lnTo>
                  <a:lnTo>
                    <a:pt x="4049" y="7761"/>
                  </a:lnTo>
                  <a:lnTo>
                    <a:pt x="4240" y="7746"/>
                  </a:lnTo>
                  <a:lnTo>
                    <a:pt x="4431" y="7717"/>
                  </a:lnTo>
                  <a:lnTo>
                    <a:pt x="4607" y="7688"/>
                  </a:lnTo>
                  <a:lnTo>
                    <a:pt x="4798" y="7644"/>
                  </a:lnTo>
                  <a:lnTo>
                    <a:pt x="4974" y="7600"/>
                  </a:lnTo>
                  <a:lnTo>
                    <a:pt x="5150" y="7541"/>
                  </a:lnTo>
                  <a:lnTo>
                    <a:pt x="5326" y="7468"/>
                  </a:lnTo>
                  <a:lnTo>
                    <a:pt x="5502" y="7394"/>
                  </a:lnTo>
                  <a:lnTo>
                    <a:pt x="5663" y="7321"/>
                  </a:lnTo>
                  <a:lnTo>
                    <a:pt x="5825" y="7233"/>
                  </a:lnTo>
                  <a:lnTo>
                    <a:pt x="5986" y="7130"/>
                  </a:lnTo>
                  <a:lnTo>
                    <a:pt x="6147" y="7028"/>
                  </a:lnTo>
                  <a:lnTo>
                    <a:pt x="6294" y="6910"/>
                  </a:lnTo>
                  <a:lnTo>
                    <a:pt x="6441" y="6793"/>
                  </a:lnTo>
                  <a:lnTo>
                    <a:pt x="6573" y="6661"/>
                  </a:lnTo>
                  <a:lnTo>
                    <a:pt x="6705" y="6529"/>
                  </a:lnTo>
                  <a:lnTo>
                    <a:pt x="6822" y="6397"/>
                  </a:lnTo>
                  <a:lnTo>
                    <a:pt x="6940" y="6250"/>
                  </a:lnTo>
                  <a:lnTo>
                    <a:pt x="7057" y="6089"/>
                  </a:lnTo>
                  <a:lnTo>
                    <a:pt x="7160" y="5942"/>
                  </a:lnTo>
                  <a:lnTo>
                    <a:pt x="7262" y="5780"/>
                  </a:lnTo>
                  <a:lnTo>
                    <a:pt x="7350" y="5604"/>
                  </a:lnTo>
                  <a:lnTo>
                    <a:pt x="7424" y="5428"/>
                  </a:lnTo>
                  <a:lnTo>
                    <a:pt x="7497" y="5252"/>
                  </a:lnTo>
                  <a:lnTo>
                    <a:pt x="7571" y="5062"/>
                  </a:lnTo>
                  <a:lnTo>
                    <a:pt x="7629" y="4871"/>
                  </a:lnTo>
                  <a:lnTo>
                    <a:pt x="7673" y="4680"/>
                  </a:lnTo>
                  <a:lnTo>
                    <a:pt x="7703" y="4489"/>
                  </a:lnTo>
                  <a:lnTo>
                    <a:pt x="7732" y="4284"/>
                  </a:lnTo>
                  <a:lnTo>
                    <a:pt x="7747" y="4093"/>
                  </a:lnTo>
                  <a:lnTo>
                    <a:pt x="7747" y="3903"/>
                  </a:lnTo>
                  <a:lnTo>
                    <a:pt x="7747" y="3712"/>
                  </a:lnTo>
                  <a:lnTo>
                    <a:pt x="7732" y="3521"/>
                  </a:lnTo>
                  <a:lnTo>
                    <a:pt x="7717" y="3330"/>
                  </a:lnTo>
                  <a:lnTo>
                    <a:pt x="7688" y="3140"/>
                  </a:lnTo>
                  <a:lnTo>
                    <a:pt x="7644" y="2964"/>
                  </a:lnTo>
                  <a:lnTo>
                    <a:pt x="7600" y="2773"/>
                  </a:lnTo>
                  <a:lnTo>
                    <a:pt x="7541" y="2597"/>
                  </a:lnTo>
                  <a:lnTo>
                    <a:pt x="7468" y="2421"/>
                  </a:lnTo>
                  <a:lnTo>
                    <a:pt x="7395" y="2259"/>
                  </a:lnTo>
                  <a:lnTo>
                    <a:pt x="7306" y="2083"/>
                  </a:lnTo>
                  <a:lnTo>
                    <a:pt x="7218" y="1922"/>
                  </a:lnTo>
                  <a:lnTo>
                    <a:pt x="7130" y="1761"/>
                  </a:lnTo>
                  <a:lnTo>
                    <a:pt x="7013" y="1614"/>
                  </a:lnTo>
                  <a:lnTo>
                    <a:pt x="6910" y="1467"/>
                  </a:lnTo>
                  <a:lnTo>
                    <a:pt x="6793" y="1320"/>
                  </a:lnTo>
                  <a:lnTo>
                    <a:pt x="6661" y="1188"/>
                  </a:lnTo>
                  <a:lnTo>
                    <a:pt x="6529" y="1056"/>
                  </a:lnTo>
                  <a:lnTo>
                    <a:pt x="6382" y="924"/>
                  </a:lnTo>
                  <a:lnTo>
                    <a:pt x="6250" y="807"/>
                  </a:lnTo>
                  <a:lnTo>
                    <a:pt x="6089" y="690"/>
                  </a:lnTo>
                  <a:lnTo>
                    <a:pt x="5927" y="587"/>
                  </a:lnTo>
                  <a:lnTo>
                    <a:pt x="5766" y="499"/>
                  </a:lnTo>
                  <a:lnTo>
                    <a:pt x="5605" y="411"/>
                  </a:lnTo>
                  <a:lnTo>
                    <a:pt x="5429" y="323"/>
                  </a:lnTo>
                  <a:lnTo>
                    <a:pt x="5252" y="249"/>
                  </a:lnTo>
                  <a:lnTo>
                    <a:pt x="5062" y="191"/>
                  </a:lnTo>
                  <a:lnTo>
                    <a:pt x="4871" y="132"/>
                  </a:lnTo>
                  <a:lnTo>
                    <a:pt x="4680" y="88"/>
                  </a:lnTo>
                  <a:lnTo>
                    <a:pt x="4475" y="44"/>
                  </a:lnTo>
                  <a:lnTo>
                    <a:pt x="4284" y="29"/>
                  </a:lnTo>
                  <a:lnTo>
                    <a:pt x="409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8"/>
            <p:cNvSpPr/>
            <p:nvPr/>
          </p:nvSpPr>
          <p:spPr>
            <a:xfrm>
              <a:off x="823275" y="1826650"/>
              <a:ext cx="3400825" cy="184525"/>
            </a:xfrm>
            <a:custGeom>
              <a:rect b="b" l="l" r="r" t="t"/>
              <a:pathLst>
                <a:path extrusionOk="0" h="7381" w="136033">
                  <a:moveTo>
                    <a:pt x="3448" y="0"/>
                  </a:moveTo>
                  <a:lnTo>
                    <a:pt x="3272" y="15"/>
                  </a:lnTo>
                  <a:lnTo>
                    <a:pt x="3096" y="30"/>
                  </a:lnTo>
                  <a:lnTo>
                    <a:pt x="2759" y="74"/>
                  </a:lnTo>
                  <a:lnTo>
                    <a:pt x="2436" y="162"/>
                  </a:lnTo>
                  <a:lnTo>
                    <a:pt x="2113" y="279"/>
                  </a:lnTo>
                  <a:lnTo>
                    <a:pt x="1820" y="426"/>
                  </a:lnTo>
                  <a:lnTo>
                    <a:pt x="1526" y="602"/>
                  </a:lnTo>
                  <a:lnTo>
                    <a:pt x="1262" y="793"/>
                  </a:lnTo>
                  <a:lnTo>
                    <a:pt x="1013" y="1013"/>
                  </a:lnTo>
                  <a:lnTo>
                    <a:pt x="793" y="1262"/>
                  </a:lnTo>
                  <a:lnTo>
                    <a:pt x="602" y="1526"/>
                  </a:lnTo>
                  <a:lnTo>
                    <a:pt x="426" y="1805"/>
                  </a:lnTo>
                  <a:lnTo>
                    <a:pt x="279" y="2113"/>
                  </a:lnTo>
                  <a:lnTo>
                    <a:pt x="162" y="2421"/>
                  </a:lnTo>
                  <a:lnTo>
                    <a:pt x="74" y="2759"/>
                  </a:lnTo>
                  <a:lnTo>
                    <a:pt x="15" y="3096"/>
                  </a:lnTo>
                  <a:lnTo>
                    <a:pt x="15" y="3272"/>
                  </a:lnTo>
                  <a:lnTo>
                    <a:pt x="0" y="3448"/>
                  </a:lnTo>
                  <a:lnTo>
                    <a:pt x="0" y="3624"/>
                  </a:lnTo>
                  <a:lnTo>
                    <a:pt x="15" y="3800"/>
                  </a:lnTo>
                  <a:lnTo>
                    <a:pt x="74" y="4138"/>
                  </a:lnTo>
                  <a:lnTo>
                    <a:pt x="147" y="4460"/>
                  </a:lnTo>
                  <a:lnTo>
                    <a:pt x="265" y="4783"/>
                  </a:lnTo>
                  <a:lnTo>
                    <a:pt x="411" y="5091"/>
                  </a:lnTo>
                  <a:lnTo>
                    <a:pt x="587" y="5370"/>
                  </a:lnTo>
                  <a:lnTo>
                    <a:pt x="778" y="5634"/>
                  </a:lnTo>
                  <a:lnTo>
                    <a:pt x="998" y="5884"/>
                  </a:lnTo>
                  <a:lnTo>
                    <a:pt x="1247" y="6104"/>
                  </a:lnTo>
                  <a:lnTo>
                    <a:pt x="1512" y="6309"/>
                  </a:lnTo>
                  <a:lnTo>
                    <a:pt x="1790" y="6485"/>
                  </a:lnTo>
                  <a:lnTo>
                    <a:pt x="2098" y="6632"/>
                  </a:lnTo>
                  <a:lnTo>
                    <a:pt x="2407" y="6749"/>
                  </a:lnTo>
                  <a:lnTo>
                    <a:pt x="2744" y="6822"/>
                  </a:lnTo>
                  <a:lnTo>
                    <a:pt x="3081" y="6881"/>
                  </a:lnTo>
                  <a:lnTo>
                    <a:pt x="3257" y="6896"/>
                  </a:lnTo>
                  <a:lnTo>
                    <a:pt x="3434" y="6896"/>
                  </a:lnTo>
                  <a:lnTo>
                    <a:pt x="132585" y="7380"/>
                  </a:lnTo>
                  <a:lnTo>
                    <a:pt x="132761" y="7380"/>
                  </a:lnTo>
                  <a:lnTo>
                    <a:pt x="132937" y="7365"/>
                  </a:lnTo>
                  <a:lnTo>
                    <a:pt x="133274" y="7307"/>
                  </a:lnTo>
                  <a:lnTo>
                    <a:pt x="133612" y="7219"/>
                  </a:lnTo>
                  <a:lnTo>
                    <a:pt x="133920" y="7116"/>
                  </a:lnTo>
                  <a:lnTo>
                    <a:pt x="134228" y="6969"/>
                  </a:lnTo>
                  <a:lnTo>
                    <a:pt x="134507" y="6793"/>
                  </a:lnTo>
                  <a:lnTo>
                    <a:pt x="134771" y="6588"/>
                  </a:lnTo>
                  <a:lnTo>
                    <a:pt x="135020" y="6368"/>
                  </a:lnTo>
                  <a:lnTo>
                    <a:pt x="135240" y="6133"/>
                  </a:lnTo>
                  <a:lnTo>
                    <a:pt x="135431" y="5869"/>
                  </a:lnTo>
                  <a:lnTo>
                    <a:pt x="135607" y="5575"/>
                  </a:lnTo>
                  <a:lnTo>
                    <a:pt x="135754" y="5282"/>
                  </a:lnTo>
                  <a:lnTo>
                    <a:pt x="135871" y="4959"/>
                  </a:lnTo>
                  <a:lnTo>
                    <a:pt x="135959" y="4636"/>
                  </a:lnTo>
                  <a:lnTo>
                    <a:pt x="136018" y="4299"/>
                  </a:lnTo>
                  <a:lnTo>
                    <a:pt x="136032" y="4123"/>
                  </a:lnTo>
                  <a:lnTo>
                    <a:pt x="136032" y="3947"/>
                  </a:lnTo>
                  <a:lnTo>
                    <a:pt x="136032" y="3771"/>
                  </a:lnTo>
                  <a:lnTo>
                    <a:pt x="136018" y="3595"/>
                  </a:lnTo>
                  <a:lnTo>
                    <a:pt x="135959" y="3257"/>
                  </a:lnTo>
                  <a:lnTo>
                    <a:pt x="135886" y="2920"/>
                  </a:lnTo>
                  <a:lnTo>
                    <a:pt x="135768" y="2597"/>
                  </a:lnTo>
                  <a:lnTo>
                    <a:pt x="135622" y="2304"/>
                  </a:lnTo>
                  <a:lnTo>
                    <a:pt x="135446" y="2010"/>
                  </a:lnTo>
                  <a:lnTo>
                    <a:pt x="135255" y="1746"/>
                  </a:lnTo>
                  <a:lnTo>
                    <a:pt x="135035" y="1511"/>
                  </a:lnTo>
                  <a:lnTo>
                    <a:pt x="134785" y="1277"/>
                  </a:lnTo>
                  <a:lnTo>
                    <a:pt x="134521" y="1086"/>
                  </a:lnTo>
                  <a:lnTo>
                    <a:pt x="134242" y="910"/>
                  </a:lnTo>
                  <a:lnTo>
                    <a:pt x="133934" y="763"/>
                  </a:lnTo>
                  <a:lnTo>
                    <a:pt x="133626" y="646"/>
                  </a:lnTo>
                  <a:lnTo>
                    <a:pt x="133289" y="558"/>
                  </a:lnTo>
                  <a:lnTo>
                    <a:pt x="132951" y="499"/>
                  </a:lnTo>
                  <a:lnTo>
                    <a:pt x="132775" y="485"/>
                  </a:lnTo>
                  <a:lnTo>
                    <a:pt x="132599" y="485"/>
                  </a:lnTo>
                  <a:lnTo>
                    <a:pt x="3448"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1" name="Google Shape;361;p18"/>
          <p:cNvSpPr/>
          <p:nvPr/>
        </p:nvSpPr>
        <p:spPr>
          <a:xfrm>
            <a:off x="65951" y="81751"/>
            <a:ext cx="1956600" cy="1961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2" name="Google Shape;362;p18"/>
          <p:cNvGrpSpPr/>
          <p:nvPr/>
        </p:nvGrpSpPr>
        <p:grpSpPr>
          <a:xfrm>
            <a:off x="195219" y="255796"/>
            <a:ext cx="1698057" cy="1613011"/>
            <a:chOff x="883325" y="238125"/>
            <a:chExt cx="5853350" cy="5238750"/>
          </a:xfrm>
        </p:grpSpPr>
        <p:sp>
          <p:nvSpPr>
            <p:cNvPr id="363" name="Google Shape;363;p18"/>
            <p:cNvSpPr/>
            <p:nvPr/>
          </p:nvSpPr>
          <p:spPr>
            <a:xfrm>
              <a:off x="883325" y="238125"/>
              <a:ext cx="5853350" cy="5238750"/>
            </a:xfrm>
            <a:custGeom>
              <a:rect b="b" l="l" r="r" t="t"/>
              <a:pathLst>
                <a:path extrusionOk="0" h="209550" w="234134">
                  <a:moveTo>
                    <a:pt x="98628" y="10051"/>
                  </a:moveTo>
                  <a:lnTo>
                    <a:pt x="98773" y="10123"/>
                  </a:lnTo>
                  <a:lnTo>
                    <a:pt x="98773" y="10195"/>
                  </a:lnTo>
                  <a:lnTo>
                    <a:pt x="98845" y="10340"/>
                  </a:lnTo>
                  <a:lnTo>
                    <a:pt x="98845" y="14172"/>
                  </a:lnTo>
                  <a:lnTo>
                    <a:pt x="98773" y="14245"/>
                  </a:lnTo>
                  <a:lnTo>
                    <a:pt x="98773" y="14389"/>
                  </a:lnTo>
                  <a:lnTo>
                    <a:pt x="98628" y="14462"/>
                  </a:lnTo>
                  <a:lnTo>
                    <a:pt x="91181" y="14462"/>
                  </a:lnTo>
                  <a:lnTo>
                    <a:pt x="91108" y="14534"/>
                  </a:lnTo>
                  <a:lnTo>
                    <a:pt x="91036" y="14606"/>
                  </a:lnTo>
                  <a:lnTo>
                    <a:pt x="91036" y="14751"/>
                  </a:lnTo>
                  <a:lnTo>
                    <a:pt x="91036" y="31816"/>
                  </a:lnTo>
                  <a:lnTo>
                    <a:pt x="90964" y="31960"/>
                  </a:lnTo>
                  <a:lnTo>
                    <a:pt x="90891" y="32033"/>
                  </a:lnTo>
                  <a:lnTo>
                    <a:pt x="84528" y="32033"/>
                  </a:lnTo>
                  <a:lnTo>
                    <a:pt x="84456" y="31960"/>
                  </a:lnTo>
                  <a:lnTo>
                    <a:pt x="84456" y="31816"/>
                  </a:lnTo>
                  <a:lnTo>
                    <a:pt x="84456" y="14751"/>
                  </a:lnTo>
                  <a:lnTo>
                    <a:pt x="84384" y="14606"/>
                  </a:lnTo>
                  <a:lnTo>
                    <a:pt x="84311" y="14534"/>
                  </a:lnTo>
                  <a:lnTo>
                    <a:pt x="84239" y="14462"/>
                  </a:lnTo>
                  <a:lnTo>
                    <a:pt x="76864" y="14462"/>
                  </a:lnTo>
                  <a:lnTo>
                    <a:pt x="76719" y="14389"/>
                  </a:lnTo>
                  <a:lnTo>
                    <a:pt x="76647" y="14245"/>
                  </a:lnTo>
                  <a:lnTo>
                    <a:pt x="76647" y="14172"/>
                  </a:lnTo>
                  <a:lnTo>
                    <a:pt x="76647" y="10340"/>
                  </a:lnTo>
                  <a:lnTo>
                    <a:pt x="76647" y="10195"/>
                  </a:lnTo>
                  <a:lnTo>
                    <a:pt x="76719" y="10123"/>
                  </a:lnTo>
                  <a:lnTo>
                    <a:pt x="76864" y="10051"/>
                  </a:lnTo>
                  <a:close/>
                  <a:moveTo>
                    <a:pt x="144255" y="10051"/>
                  </a:moveTo>
                  <a:lnTo>
                    <a:pt x="144327" y="10123"/>
                  </a:lnTo>
                  <a:lnTo>
                    <a:pt x="144327" y="10195"/>
                  </a:lnTo>
                  <a:lnTo>
                    <a:pt x="144327" y="10268"/>
                  </a:lnTo>
                  <a:lnTo>
                    <a:pt x="136807" y="21548"/>
                  </a:lnTo>
                  <a:lnTo>
                    <a:pt x="136807" y="21837"/>
                  </a:lnTo>
                  <a:lnTo>
                    <a:pt x="136879" y="22054"/>
                  </a:lnTo>
                  <a:lnTo>
                    <a:pt x="144761" y="31888"/>
                  </a:lnTo>
                  <a:lnTo>
                    <a:pt x="144833" y="31960"/>
                  </a:lnTo>
                  <a:lnTo>
                    <a:pt x="144833" y="32033"/>
                  </a:lnTo>
                  <a:lnTo>
                    <a:pt x="137819" y="32033"/>
                  </a:lnTo>
                  <a:lnTo>
                    <a:pt x="137603" y="31816"/>
                  </a:lnTo>
                  <a:lnTo>
                    <a:pt x="133192" y="24874"/>
                  </a:lnTo>
                  <a:lnTo>
                    <a:pt x="133119" y="24802"/>
                  </a:lnTo>
                  <a:lnTo>
                    <a:pt x="132975" y="24802"/>
                  </a:lnTo>
                  <a:lnTo>
                    <a:pt x="132903" y="24874"/>
                  </a:lnTo>
                  <a:lnTo>
                    <a:pt x="128564" y="31816"/>
                  </a:lnTo>
                  <a:lnTo>
                    <a:pt x="128347" y="32033"/>
                  </a:lnTo>
                  <a:lnTo>
                    <a:pt x="115042" y="32033"/>
                  </a:lnTo>
                  <a:lnTo>
                    <a:pt x="114970" y="31960"/>
                  </a:lnTo>
                  <a:lnTo>
                    <a:pt x="114898" y="31816"/>
                  </a:lnTo>
                  <a:lnTo>
                    <a:pt x="113379" y="27333"/>
                  </a:lnTo>
                  <a:lnTo>
                    <a:pt x="113235" y="27116"/>
                  </a:lnTo>
                  <a:lnTo>
                    <a:pt x="113018" y="27043"/>
                  </a:lnTo>
                  <a:lnTo>
                    <a:pt x="104919" y="27043"/>
                  </a:lnTo>
                  <a:lnTo>
                    <a:pt x="104630" y="27116"/>
                  </a:lnTo>
                  <a:lnTo>
                    <a:pt x="104485" y="27333"/>
                  </a:lnTo>
                  <a:lnTo>
                    <a:pt x="102895" y="31816"/>
                  </a:lnTo>
                  <a:lnTo>
                    <a:pt x="102822" y="31960"/>
                  </a:lnTo>
                  <a:lnTo>
                    <a:pt x="102678" y="32033"/>
                  </a:lnTo>
                  <a:lnTo>
                    <a:pt x="96315" y="32033"/>
                  </a:lnTo>
                  <a:lnTo>
                    <a:pt x="96242" y="31960"/>
                  </a:lnTo>
                  <a:lnTo>
                    <a:pt x="96315" y="31816"/>
                  </a:lnTo>
                  <a:lnTo>
                    <a:pt x="104992" y="10340"/>
                  </a:lnTo>
                  <a:lnTo>
                    <a:pt x="105136" y="10123"/>
                  </a:lnTo>
                  <a:lnTo>
                    <a:pt x="105353" y="10051"/>
                  </a:lnTo>
                  <a:lnTo>
                    <a:pt x="112584" y="10051"/>
                  </a:lnTo>
                  <a:lnTo>
                    <a:pt x="112801" y="10123"/>
                  </a:lnTo>
                  <a:lnTo>
                    <a:pt x="112945" y="10340"/>
                  </a:lnTo>
                  <a:lnTo>
                    <a:pt x="121478" y="31671"/>
                  </a:lnTo>
                  <a:lnTo>
                    <a:pt x="129287" y="22054"/>
                  </a:lnTo>
                  <a:lnTo>
                    <a:pt x="129359" y="21837"/>
                  </a:lnTo>
                  <a:lnTo>
                    <a:pt x="129287" y="21548"/>
                  </a:lnTo>
                  <a:lnTo>
                    <a:pt x="121839" y="10268"/>
                  </a:lnTo>
                  <a:lnTo>
                    <a:pt x="121767" y="10195"/>
                  </a:lnTo>
                  <a:lnTo>
                    <a:pt x="121767" y="10123"/>
                  </a:lnTo>
                  <a:lnTo>
                    <a:pt x="121839" y="10051"/>
                  </a:lnTo>
                  <a:lnTo>
                    <a:pt x="128564" y="10051"/>
                  </a:lnTo>
                  <a:lnTo>
                    <a:pt x="128853" y="10123"/>
                  </a:lnTo>
                  <a:lnTo>
                    <a:pt x="129070" y="10268"/>
                  </a:lnTo>
                  <a:lnTo>
                    <a:pt x="132903" y="16559"/>
                  </a:lnTo>
                  <a:lnTo>
                    <a:pt x="132975" y="16631"/>
                  </a:lnTo>
                  <a:lnTo>
                    <a:pt x="133119" y="16631"/>
                  </a:lnTo>
                  <a:lnTo>
                    <a:pt x="133192" y="16559"/>
                  </a:lnTo>
                  <a:lnTo>
                    <a:pt x="137096" y="10268"/>
                  </a:lnTo>
                  <a:lnTo>
                    <a:pt x="137313" y="10123"/>
                  </a:lnTo>
                  <a:lnTo>
                    <a:pt x="137530" y="10051"/>
                  </a:lnTo>
                  <a:close/>
                  <a:moveTo>
                    <a:pt x="154523" y="10051"/>
                  </a:moveTo>
                  <a:lnTo>
                    <a:pt x="154595" y="10123"/>
                  </a:lnTo>
                  <a:lnTo>
                    <a:pt x="154667" y="10195"/>
                  </a:lnTo>
                  <a:lnTo>
                    <a:pt x="154740" y="10340"/>
                  </a:lnTo>
                  <a:lnTo>
                    <a:pt x="154740" y="31816"/>
                  </a:lnTo>
                  <a:lnTo>
                    <a:pt x="154667" y="31960"/>
                  </a:lnTo>
                  <a:lnTo>
                    <a:pt x="154595" y="32033"/>
                  </a:lnTo>
                  <a:lnTo>
                    <a:pt x="148304" y="32033"/>
                  </a:lnTo>
                  <a:lnTo>
                    <a:pt x="148160" y="31960"/>
                  </a:lnTo>
                  <a:lnTo>
                    <a:pt x="148160" y="31816"/>
                  </a:lnTo>
                  <a:lnTo>
                    <a:pt x="148160" y="10340"/>
                  </a:lnTo>
                  <a:lnTo>
                    <a:pt x="148160" y="10195"/>
                  </a:lnTo>
                  <a:lnTo>
                    <a:pt x="148232" y="10123"/>
                  </a:lnTo>
                  <a:lnTo>
                    <a:pt x="148304" y="10051"/>
                  </a:lnTo>
                  <a:close/>
                  <a:moveTo>
                    <a:pt x="168984" y="42084"/>
                  </a:moveTo>
                  <a:lnTo>
                    <a:pt x="170069" y="42228"/>
                  </a:lnTo>
                  <a:lnTo>
                    <a:pt x="171154" y="42517"/>
                  </a:lnTo>
                  <a:lnTo>
                    <a:pt x="172238" y="42807"/>
                  </a:lnTo>
                  <a:lnTo>
                    <a:pt x="173323" y="43240"/>
                  </a:lnTo>
                  <a:lnTo>
                    <a:pt x="174335" y="43674"/>
                  </a:lnTo>
                  <a:lnTo>
                    <a:pt x="175347" y="44253"/>
                  </a:lnTo>
                  <a:lnTo>
                    <a:pt x="176360" y="44831"/>
                  </a:lnTo>
                  <a:lnTo>
                    <a:pt x="177300" y="45554"/>
                  </a:lnTo>
                  <a:lnTo>
                    <a:pt x="178167" y="46277"/>
                  </a:lnTo>
                  <a:lnTo>
                    <a:pt x="179035" y="47073"/>
                  </a:lnTo>
                  <a:lnTo>
                    <a:pt x="179831" y="47868"/>
                  </a:lnTo>
                  <a:lnTo>
                    <a:pt x="180554" y="48808"/>
                  </a:lnTo>
                  <a:lnTo>
                    <a:pt x="181132" y="49676"/>
                  </a:lnTo>
                  <a:lnTo>
                    <a:pt x="181711" y="50616"/>
                  </a:lnTo>
                  <a:lnTo>
                    <a:pt x="182144" y="51628"/>
                  </a:lnTo>
                  <a:lnTo>
                    <a:pt x="200438" y="96098"/>
                  </a:lnTo>
                  <a:lnTo>
                    <a:pt x="200800" y="97038"/>
                  </a:lnTo>
                  <a:lnTo>
                    <a:pt x="201017" y="97978"/>
                  </a:lnTo>
                  <a:lnTo>
                    <a:pt x="201089" y="98918"/>
                  </a:lnTo>
                  <a:lnTo>
                    <a:pt x="201161" y="99786"/>
                  </a:lnTo>
                  <a:lnTo>
                    <a:pt x="201017" y="100653"/>
                  </a:lnTo>
                  <a:lnTo>
                    <a:pt x="200872" y="101449"/>
                  </a:lnTo>
                  <a:lnTo>
                    <a:pt x="200583" y="102172"/>
                  </a:lnTo>
                  <a:lnTo>
                    <a:pt x="200149" y="102823"/>
                  </a:lnTo>
                  <a:lnTo>
                    <a:pt x="199715" y="103473"/>
                  </a:lnTo>
                  <a:lnTo>
                    <a:pt x="199137" y="103980"/>
                  </a:lnTo>
                  <a:lnTo>
                    <a:pt x="198486" y="104486"/>
                  </a:lnTo>
                  <a:lnTo>
                    <a:pt x="197691" y="104920"/>
                  </a:lnTo>
                  <a:lnTo>
                    <a:pt x="196895" y="105209"/>
                  </a:lnTo>
                  <a:lnTo>
                    <a:pt x="196028" y="105426"/>
                  </a:lnTo>
                  <a:lnTo>
                    <a:pt x="195088" y="105570"/>
                  </a:lnTo>
                  <a:lnTo>
                    <a:pt x="194003" y="105643"/>
                  </a:lnTo>
                  <a:lnTo>
                    <a:pt x="39914" y="105643"/>
                  </a:lnTo>
                  <a:lnTo>
                    <a:pt x="38902" y="105570"/>
                  </a:lnTo>
                  <a:lnTo>
                    <a:pt x="37962" y="105426"/>
                  </a:lnTo>
                  <a:lnTo>
                    <a:pt x="37022" y="105209"/>
                  </a:lnTo>
                  <a:lnTo>
                    <a:pt x="36226" y="104920"/>
                  </a:lnTo>
                  <a:lnTo>
                    <a:pt x="35503" y="104486"/>
                  </a:lnTo>
                  <a:lnTo>
                    <a:pt x="34853" y="103980"/>
                  </a:lnTo>
                  <a:lnTo>
                    <a:pt x="34274" y="103473"/>
                  </a:lnTo>
                  <a:lnTo>
                    <a:pt x="33768" y="102823"/>
                  </a:lnTo>
                  <a:lnTo>
                    <a:pt x="33406" y="102172"/>
                  </a:lnTo>
                  <a:lnTo>
                    <a:pt x="33117" y="101449"/>
                  </a:lnTo>
                  <a:lnTo>
                    <a:pt x="32900" y="100653"/>
                  </a:lnTo>
                  <a:lnTo>
                    <a:pt x="32828" y="99786"/>
                  </a:lnTo>
                  <a:lnTo>
                    <a:pt x="32828" y="98918"/>
                  </a:lnTo>
                  <a:lnTo>
                    <a:pt x="32973" y="97978"/>
                  </a:lnTo>
                  <a:lnTo>
                    <a:pt x="33189" y="97038"/>
                  </a:lnTo>
                  <a:lnTo>
                    <a:pt x="33551" y="96098"/>
                  </a:lnTo>
                  <a:lnTo>
                    <a:pt x="51773" y="51628"/>
                  </a:lnTo>
                  <a:lnTo>
                    <a:pt x="52279" y="50616"/>
                  </a:lnTo>
                  <a:lnTo>
                    <a:pt x="52785" y="49676"/>
                  </a:lnTo>
                  <a:lnTo>
                    <a:pt x="53436" y="48808"/>
                  </a:lnTo>
                  <a:lnTo>
                    <a:pt x="54159" y="47868"/>
                  </a:lnTo>
                  <a:lnTo>
                    <a:pt x="54882" y="47073"/>
                  </a:lnTo>
                  <a:lnTo>
                    <a:pt x="55750" y="46277"/>
                  </a:lnTo>
                  <a:lnTo>
                    <a:pt x="56617" y="45554"/>
                  </a:lnTo>
                  <a:lnTo>
                    <a:pt x="57557" y="44831"/>
                  </a:lnTo>
                  <a:lnTo>
                    <a:pt x="58570" y="44253"/>
                  </a:lnTo>
                  <a:lnTo>
                    <a:pt x="59582" y="43674"/>
                  </a:lnTo>
                  <a:lnTo>
                    <a:pt x="60667" y="43240"/>
                  </a:lnTo>
                  <a:lnTo>
                    <a:pt x="61679" y="42807"/>
                  </a:lnTo>
                  <a:lnTo>
                    <a:pt x="62764" y="42517"/>
                  </a:lnTo>
                  <a:lnTo>
                    <a:pt x="63848" y="42228"/>
                  </a:lnTo>
                  <a:lnTo>
                    <a:pt x="64933" y="42084"/>
                  </a:lnTo>
                  <a:close/>
                  <a:moveTo>
                    <a:pt x="69633" y="131674"/>
                  </a:moveTo>
                  <a:lnTo>
                    <a:pt x="70139" y="131746"/>
                  </a:lnTo>
                  <a:lnTo>
                    <a:pt x="70645" y="131818"/>
                  </a:lnTo>
                  <a:lnTo>
                    <a:pt x="71151" y="131963"/>
                  </a:lnTo>
                  <a:lnTo>
                    <a:pt x="71657" y="132108"/>
                  </a:lnTo>
                  <a:lnTo>
                    <a:pt x="72091" y="132325"/>
                  </a:lnTo>
                  <a:lnTo>
                    <a:pt x="72525" y="132614"/>
                  </a:lnTo>
                  <a:lnTo>
                    <a:pt x="72887" y="132903"/>
                  </a:lnTo>
                  <a:lnTo>
                    <a:pt x="73248" y="133192"/>
                  </a:lnTo>
                  <a:lnTo>
                    <a:pt x="73610" y="133554"/>
                  </a:lnTo>
                  <a:lnTo>
                    <a:pt x="73899" y="133988"/>
                  </a:lnTo>
                  <a:lnTo>
                    <a:pt x="74188" y="134421"/>
                  </a:lnTo>
                  <a:lnTo>
                    <a:pt x="74405" y="134855"/>
                  </a:lnTo>
                  <a:lnTo>
                    <a:pt x="74550" y="135361"/>
                  </a:lnTo>
                  <a:lnTo>
                    <a:pt x="74694" y="135795"/>
                  </a:lnTo>
                  <a:lnTo>
                    <a:pt x="74767" y="136302"/>
                  </a:lnTo>
                  <a:lnTo>
                    <a:pt x="74767" y="136880"/>
                  </a:lnTo>
                  <a:lnTo>
                    <a:pt x="74767" y="153366"/>
                  </a:lnTo>
                  <a:lnTo>
                    <a:pt x="74767" y="153945"/>
                  </a:lnTo>
                  <a:lnTo>
                    <a:pt x="74694" y="154451"/>
                  </a:lnTo>
                  <a:lnTo>
                    <a:pt x="74550" y="154957"/>
                  </a:lnTo>
                  <a:lnTo>
                    <a:pt x="74405" y="155391"/>
                  </a:lnTo>
                  <a:lnTo>
                    <a:pt x="74188" y="155825"/>
                  </a:lnTo>
                  <a:lnTo>
                    <a:pt x="73899" y="156259"/>
                  </a:lnTo>
                  <a:lnTo>
                    <a:pt x="73610" y="156693"/>
                  </a:lnTo>
                  <a:lnTo>
                    <a:pt x="73248" y="157054"/>
                  </a:lnTo>
                  <a:lnTo>
                    <a:pt x="72887" y="157343"/>
                  </a:lnTo>
                  <a:lnTo>
                    <a:pt x="72525" y="157705"/>
                  </a:lnTo>
                  <a:lnTo>
                    <a:pt x="72091" y="157922"/>
                  </a:lnTo>
                  <a:lnTo>
                    <a:pt x="71657" y="158139"/>
                  </a:lnTo>
                  <a:lnTo>
                    <a:pt x="71151" y="158356"/>
                  </a:lnTo>
                  <a:lnTo>
                    <a:pt x="70645" y="158428"/>
                  </a:lnTo>
                  <a:lnTo>
                    <a:pt x="70139" y="158500"/>
                  </a:lnTo>
                  <a:lnTo>
                    <a:pt x="69633" y="158573"/>
                  </a:lnTo>
                  <a:lnTo>
                    <a:pt x="34780" y="158573"/>
                  </a:lnTo>
                  <a:lnTo>
                    <a:pt x="34274" y="158500"/>
                  </a:lnTo>
                  <a:lnTo>
                    <a:pt x="33696" y="158428"/>
                  </a:lnTo>
                  <a:lnTo>
                    <a:pt x="33262" y="158356"/>
                  </a:lnTo>
                  <a:lnTo>
                    <a:pt x="32756" y="158139"/>
                  </a:lnTo>
                  <a:lnTo>
                    <a:pt x="32322" y="157922"/>
                  </a:lnTo>
                  <a:lnTo>
                    <a:pt x="31888" y="157705"/>
                  </a:lnTo>
                  <a:lnTo>
                    <a:pt x="31526" y="157343"/>
                  </a:lnTo>
                  <a:lnTo>
                    <a:pt x="31093" y="157054"/>
                  </a:lnTo>
                  <a:lnTo>
                    <a:pt x="30803" y="156693"/>
                  </a:lnTo>
                  <a:lnTo>
                    <a:pt x="30514" y="156259"/>
                  </a:lnTo>
                  <a:lnTo>
                    <a:pt x="30225" y="155825"/>
                  </a:lnTo>
                  <a:lnTo>
                    <a:pt x="30008" y="155391"/>
                  </a:lnTo>
                  <a:lnTo>
                    <a:pt x="29863" y="154957"/>
                  </a:lnTo>
                  <a:lnTo>
                    <a:pt x="29719" y="154451"/>
                  </a:lnTo>
                  <a:lnTo>
                    <a:pt x="29646" y="153945"/>
                  </a:lnTo>
                  <a:lnTo>
                    <a:pt x="29574" y="153366"/>
                  </a:lnTo>
                  <a:lnTo>
                    <a:pt x="29574" y="136880"/>
                  </a:lnTo>
                  <a:lnTo>
                    <a:pt x="29646" y="136302"/>
                  </a:lnTo>
                  <a:lnTo>
                    <a:pt x="29719" y="135795"/>
                  </a:lnTo>
                  <a:lnTo>
                    <a:pt x="29863" y="135361"/>
                  </a:lnTo>
                  <a:lnTo>
                    <a:pt x="30008" y="134855"/>
                  </a:lnTo>
                  <a:lnTo>
                    <a:pt x="30225" y="134421"/>
                  </a:lnTo>
                  <a:lnTo>
                    <a:pt x="30514" y="133988"/>
                  </a:lnTo>
                  <a:lnTo>
                    <a:pt x="30803" y="133554"/>
                  </a:lnTo>
                  <a:lnTo>
                    <a:pt x="31093" y="133192"/>
                  </a:lnTo>
                  <a:lnTo>
                    <a:pt x="31526" y="132903"/>
                  </a:lnTo>
                  <a:lnTo>
                    <a:pt x="31888" y="132614"/>
                  </a:lnTo>
                  <a:lnTo>
                    <a:pt x="32322" y="132325"/>
                  </a:lnTo>
                  <a:lnTo>
                    <a:pt x="32756" y="132108"/>
                  </a:lnTo>
                  <a:lnTo>
                    <a:pt x="33262" y="131963"/>
                  </a:lnTo>
                  <a:lnTo>
                    <a:pt x="33696" y="131818"/>
                  </a:lnTo>
                  <a:lnTo>
                    <a:pt x="34274" y="131746"/>
                  </a:lnTo>
                  <a:lnTo>
                    <a:pt x="34780" y="131674"/>
                  </a:lnTo>
                  <a:close/>
                  <a:moveTo>
                    <a:pt x="198848" y="131674"/>
                  </a:moveTo>
                  <a:lnTo>
                    <a:pt x="199354" y="131746"/>
                  </a:lnTo>
                  <a:lnTo>
                    <a:pt x="199860" y="131818"/>
                  </a:lnTo>
                  <a:lnTo>
                    <a:pt x="200366" y="131963"/>
                  </a:lnTo>
                  <a:lnTo>
                    <a:pt x="200872" y="132108"/>
                  </a:lnTo>
                  <a:lnTo>
                    <a:pt x="201306" y="132325"/>
                  </a:lnTo>
                  <a:lnTo>
                    <a:pt x="201740" y="132614"/>
                  </a:lnTo>
                  <a:lnTo>
                    <a:pt x="202101" y="132903"/>
                  </a:lnTo>
                  <a:lnTo>
                    <a:pt x="202463" y="133192"/>
                  </a:lnTo>
                  <a:lnTo>
                    <a:pt x="202825" y="133554"/>
                  </a:lnTo>
                  <a:lnTo>
                    <a:pt x="203114" y="133988"/>
                  </a:lnTo>
                  <a:lnTo>
                    <a:pt x="203403" y="134421"/>
                  </a:lnTo>
                  <a:lnTo>
                    <a:pt x="203620" y="134855"/>
                  </a:lnTo>
                  <a:lnTo>
                    <a:pt x="203765" y="135361"/>
                  </a:lnTo>
                  <a:lnTo>
                    <a:pt x="203909" y="135795"/>
                  </a:lnTo>
                  <a:lnTo>
                    <a:pt x="203981" y="136302"/>
                  </a:lnTo>
                  <a:lnTo>
                    <a:pt x="203981" y="136880"/>
                  </a:lnTo>
                  <a:lnTo>
                    <a:pt x="203981" y="153366"/>
                  </a:lnTo>
                  <a:lnTo>
                    <a:pt x="203981" y="153945"/>
                  </a:lnTo>
                  <a:lnTo>
                    <a:pt x="203909" y="154451"/>
                  </a:lnTo>
                  <a:lnTo>
                    <a:pt x="203765" y="154957"/>
                  </a:lnTo>
                  <a:lnTo>
                    <a:pt x="203620" y="155391"/>
                  </a:lnTo>
                  <a:lnTo>
                    <a:pt x="203403" y="155825"/>
                  </a:lnTo>
                  <a:lnTo>
                    <a:pt x="203114" y="156259"/>
                  </a:lnTo>
                  <a:lnTo>
                    <a:pt x="202825" y="156693"/>
                  </a:lnTo>
                  <a:lnTo>
                    <a:pt x="202463" y="157054"/>
                  </a:lnTo>
                  <a:lnTo>
                    <a:pt x="202101" y="157343"/>
                  </a:lnTo>
                  <a:lnTo>
                    <a:pt x="201740" y="157705"/>
                  </a:lnTo>
                  <a:lnTo>
                    <a:pt x="201306" y="157922"/>
                  </a:lnTo>
                  <a:lnTo>
                    <a:pt x="200872" y="158139"/>
                  </a:lnTo>
                  <a:lnTo>
                    <a:pt x="200366" y="158356"/>
                  </a:lnTo>
                  <a:lnTo>
                    <a:pt x="199860" y="158428"/>
                  </a:lnTo>
                  <a:lnTo>
                    <a:pt x="199354" y="158500"/>
                  </a:lnTo>
                  <a:lnTo>
                    <a:pt x="198848" y="158573"/>
                  </a:lnTo>
                  <a:lnTo>
                    <a:pt x="163995" y="158573"/>
                  </a:lnTo>
                  <a:lnTo>
                    <a:pt x="163489" y="158500"/>
                  </a:lnTo>
                  <a:lnTo>
                    <a:pt x="162983" y="158428"/>
                  </a:lnTo>
                  <a:lnTo>
                    <a:pt x="162477" y="158356"/>
                  </a:lnTo>
                  <a:lnTo>
                    <a:pt x="161970" y="158139"/>
                  </a:lnTo>
                  <a:lnTo>
                    <a:pt x="161537" y="157922"/>
                  </a:lnTo>
                  <a:lnTo>
                    <a:pt x="161103" y="157705"/>
                  </a:lnTo>
                  <a:lnTo>
                    <a:pt x="160741" y="157343"/>
                  </a:lnTo>
                  <a:lnTo>
                    <a:pt x="160307" y="157054"/>
                  </a:lnTo>
                  <a:lnTo>
                    <a:pt x="160018" y="156693"/>
                  </a:lnTo>
                  <a:lnTo>
                    <a:pt x="159729" y="156259"/>
                  </a:lnTo>
                  <a:lnTo>
                    <a:pt x="159440" y="155825"/>
                  </a:lnTo>
                  <a:lnTo>
                    <a:pt x="159223" y="155391"/>
                  </a:lnTo>
                  <a:lnTo>
                    <a:pt x="159078" y="154957"/>
                  </a:lnTo>
                  <a:lnTo>
                    <a:pt x="158933" y="154451"/>
                  </a:lnTo>
                  <a:lnTo>
                    <a:pt x="158861" y="153945"/>
                  </a:lnTo>
                  <a:lnTo>
                    <a:pt x="158861" y="153366"/>
                  </a:lnTo>
                  <a:lnTo>
                    <a:pt x="158861" y="136880"/>
                  </a:lnTo>
                  <a:lnTo>
                    <a:pt x="158861" y="136302"/>
                  </a:lnTo>
                  <a:lnTo>
                    <a:pt x="158933" y="135795"/>
                  </a:lnTo>
                  <a:lnTo>
                    <a:pt x="159078" y="135361"/>
                  </a:lnTo>
                  <a:lnTo>
                    <a:pt x="159223" y="134855"/>
                  </a:lnTo>
                  <a:lnTo>
                    <a:pt x="159440" y="134421"/>
                  </a:lnTo>
                  <a:lnTo>
                    <a:pt x="159729" y="133988"/>
                  </a:lnTo>
                  <a:lnTo>
                    <a:pt x="160018" y="133554"/>
                  </a:lnTo>
                  <a:lnTo>
                    <a:pt x="160307" y="133192"/>
                  </a:lnTo>
                  <a:lnTo>
                    <a:pt x="160741" y="132903"/>
                  </a:lnTo>
                  <a:lnTo>
                    <a:pt x="161103" y="132614"/>
                  </a:lnTo>
                  <a:lnTo>
                    <a:pt x="161537" y="132325"/>
                  </a:lnTo>
                  <a:lnTo>
                    <a:pt x="161970" y="132108"/>
                  </a:lnTo>
                  <a:lnTo>
                    <a:pt x="162477" y="131963"/>
                  </a:lnTo>
                  <a:lnTo>
                    <a:pt x="162983" y="131818"/>
                  </a:lnTo>
                  <a:lnTo>
                    <a:pt x="163489" y="131746"/>
                  </a:lnTo>
                  <a:lnTo>
                    <a:pt x="163995" y="131674"/>
                  </a:lnTo>
                  <a:close/>
                  <a:moveTo>
                    <a:pt x="76068" y="0"/>
                  </a:moveTo>
                  <a:lnTo>
                    <a:pt x="75273" y="72"/>
                  </a:lnTo>
                  <a:lnTo>
                    <a:pt x="74477" y="217"/>
                  </a:lnTo>
                  <a:lnTo>
                    <a:pt x="73754" y="362"/>
                  </a:lnTo>
                  <a:lnTo>
                    <a:pt x="73031" y="651"/>
                  </a:lnTo>
                  <a:lnTo>
                    <a:pt x="72381" y="940"/>
                  </a:lnTo>
                  <a:lnTo>
                    <a:pt x="71730" y="1374"/>
                  </a:lnTo>
                  <a:lnTo>
                    <a:pt x="71151" y="1808"/>
                  </a:lnTo>
                  <a:lnTo>
                    <a:pt x="70573" y="2314"/>
                  </a:lnTo>
                  <a:lnTo>
                    <a:pt x="70067" y="2820"/>
                  </a:lnTo>
                  <a:lnTo>
                    <a:pt x="69633" y="3471"/>
                  </a:lnTo>
                  <a:lnTo>
                    <a:pt x="69271" y="4049"/>
                  </a:lnTo>
                  <a:lnTo>
                    <a:pt x="68910" y="4772"/>
                  </a:lnTo>
                  <a:lnTo>
                    <a:pt x="68693" y="5495"/>
                  </a:lnTo>
                  <a:lnTo>
                    <a:pt x="68476" y="6219"/>
                  </a:lnTo>
                  <a:lnTo>
                    <a:pt x="68331" y="6942"/>
                  </a:lnTo>
                  <a:lnTo>
                    <a:pt x="68331" y="7737"/>
                  </a:lnTo>
                  <a:lnTo>
                    <a:pt x="68331" y="32033"/>
                  </a:lnTo>
                  <a:lnTo>
                    <a:pt x="60160" y="32033"/>
                  </a:lnTo>
                  <a:lnTo>
                    <a:pt x="58353" y="32105"/>
                  </a:lnTo>
                  <a:lnTo>
                    <a:pt x="56545" y="32394"/>
                  </a:lnTo>
                  <a:lnTo>
                    <a:pt x="54737" y="32756"/>
                  </a:lnTo>
                  <a:lnTo>
                    <a:pt x="52930" y="33262"/>
                  </a:lnTo>
                  <a:lnTo>
                    <a:pt x="51194" y="33985"/>
                  </a:lnTo>
                  <a:lnTo>
                    <a:pt x="49459" y="34780"/>
                  </a:lnTo>
                  <a:lnTo>
                    <a:pt x="47723" y="35648"/>
                  </a:lnTo>
                  <a:lnTo>
                    <a:pt x="46060" y="36733"/>
                  </a:lnTo>
                  <a:lnTo>
                    <a:pt x="44542" y="37817"/>
                  </a:lnTo>
                  <a:lnTo>
                    <a:pt x="43023" y="39047"/>
                  </a:lnTo>
                  <a:lnTo>
                    <a:pt x="41577" y="40348"/>
                  </a:lnTo>
                  <a:lnTo>
                    <a:pt x="40348" y="41794"/>
                  </a:lnTo>
                  <a:lnTo>
                    <a:pt x="39119" y="43240"/>
                  </a:lnTo>
                  <a:lnTo>
                    <a:pt x="38106" y="44759"/>
                  </a:lnTo>
                  <a:lnTo>
                    <a:pt x="37166" y="46350"/>
                  </a:lnTo>
                  <a:lnTo>
                    <a:pt x="36443" y="47941"/>
                  </a:lnTo>
                  <a:lnTo>
                    <a:pt x="24440" y="77225"/>
                  </a:lnTo>
                  <a:lnTo>
                    <a:pt x="13160" y="74116"/>
                  </a:lnTo>
                  <a:lnTo>
                    <a:pt x="12365" y="73899"/>
                  </a:lnTo>
                  <a:lnTo>
                    <a:pt x="11569" y="73755"/>
                  </a:lnTo>
                  <a:lnTo>
                    <a:pt x="10774" y="73682"/>
                  </a:lnTo>
                  <a:lnTo>
                    <a:pt x="8894" y="73682"/>
                  </a:lnTo>
                  <a:lnTo>
                    <a:pt x="7882" y="73827"/>
                  </a:lnTo>
                  <a:lnTo>
                    <a:pt x="6869" y="74116"/>
                  </a:lnTo>
                  <a:lnTo>
                    <a:pt x="6002" y="74405"/>
                  </a:lnTo>
                  <a:lnTo>
                    <a:pt x="5062" y="74839"/>
                  </a:lnTo>
                  <a:lnTo>
                    <a:pt x="4266" y="75345"/>
                  </a:lnTo>
                  <a:lnTo>
                    <a:pt x="3471" y="75996"/>
                  </a:lnTo>
                  <a:lnTo>
                    <a:pt x="2820" y="76647"/>
                  </a:lnTo>
                  <a:lnTo>
                    <a:pt x="2169" y="77370"/>
                  </a:lnTo>
                  <a:lnTo>
                    <a:pt x="1591" y="78165"/>
                  </a:lnTo>
                  <a:lnTo>
                    <a:pt x="1157" y="79033"/>
                  </a:lnTo>
                  <a:lnTo>
                    <a:pt x="723" y="79973"/>
                  </a:lnTo>
                  <a:lnTo>
                    <a:pt x="434" y="80913"/>
                  </a:lnTo>
                  <a:lnTo>
                    <a:pt x="145" y="81998"/>
                  </a:lnTo>
                  <a:lnTo>
                    <a:pt x="0" y="83010"/>
                  </a:lnTo>
                  <a:lnTo>
                    <a:pt x="0" y="84167"/>
                  </a:lnTo>
                  <a:lnTo>
                    <a:pt x="0" y="90386"/>
                  </a:lnTo>
                  <a:lnTo>
                    <a:pt x="72" y="91687"/>
                  </a:lnTo>
                  <a:lnTo>
                    <a:pt x="217" y="92989"/>
                  </a:lnTo>
                  <a:lnTo>
                    <a:pt x="578" y="94218"/>
                  </a:lnTo>
                  <a:lnTo>
                    <a:pt x="1012" y="95375"/>
                  </a:lnTo>
                  <a:lnTo>
                    <a:pt x="1518" y="96532"/>
                  </a:lnTo>
                  <a:lnTo>
                    <a:pt x="2169" y="97616"/>
                  </a:lnTo>
                  <a:lnTo>
                    <a:pt x="2965" y="98556"/>
                  </a:lnTo>
                  <a:lnTo>
                    <a:pt x="3760" y="99496"/>
                  </a:lnTo>
                  <a:lnTo>
                    <a:pt x="4700" y="100364"/>
                  </a:lnTo>
                  <a:lnTo>
                    <a:pt x="5640" y="101087"/>
                  </a:lnTo>
                  <a:lnTo>
                    <a:pt x="6725" y="101738"/>
                  </a:lnTo>
                  <a:lnTo>
                    <a:pt x="7882" y="102244"/>
                  </a:lnTo>
                  <a:lnTo>
                    <a:pt x="9039" y="102678"/>
                  </a:lnTo>
                  <a:lnTo>
                    <a:pt x="10268" y="103040"/>
                  </a:lnTo>
                  <a:lnTo>
                    <a:pt x="11569" y="103184"/>
                  </a:lnTo>
                  <a:lnTo>
                    <a:pt x="12871" y="103257"/>
                  </a:lnTo>
                  <a:lnTo>
                    <a:pt x="13739" y="103257"/>
                  </a:lnTo>
                  <a:lnTo>
                    <a:pt x="12003" y="107450"/>
                  </a:lnTo>
                  <a:lnTo>
                    <a:pt x="11352" y="109041"/>
                  </a:lnTo>
                  <a:lnTo>
                    <a:pt x="10774" y="110777"/>
                  </a:lnTo>
                  <a:lnTo>
                    <a:pt x="10195" y="112584"/>
                  </a:lnTo>
                  <a:lnTo>
                    <a:pt x="9617" y="114464"/>
                  </a:lnTo>
                  <a:lnTo>
                    <a:pt x="8605" y="118441"/>
                  </a:lnTo>
                  <a:lnTo>
                    <a:pt x="7665" y="122635"/>
                  </a:lnTo>
                  <a:lnTo>
                    <a:pt x="6942" y="126757"/>
                  </a:lnTo>
                  <a:lnTo>
                    <a:pt x="6363" y="130878"/>
                  </a:lnTo>
                  <a:lnTo>
                    <a:pt x="6219" y="132831"/>
                  </a:lnTo>
                  <a:lnTo>
                    <a:pt x="6074" y="134711"/>
                  </a:lnTo>
                  <a:lnTo>
                    <a:pt x="5929" y="136518"/>
                  </a:lnTo>
                  <a:lnTo>
                    <a:pt x="5929" y="138254"/>
                  </a:lnTo>
                  <a:lnTo>
                    <a:pt x="5929" y="196679"/>
                  </a:lnTo>
                  <a:lnTo>
                    <a:pt x="6002" y="197981"/>
                  </a:lnTo>
                  <a:lnTo>
                    <a:pt x="6146" y="199210"/>
                  </a:lnTo>
                  <a:lnTo>
                    <a:pt x="6508" y="200439"/>
                  </a:lnTo>
                  <a:lnTo>
                    <a:pt x="6942" y="201668"/>
                  </a:lnTo>
                  <a:lnTo>
                    <a:pt x="7448" y="202753"/>
                  </a:lnTo>
                  <a:lnTo>
                    <a:pt x="8099" y="203838"/>
                  </a:lnTo>
                  <a:lnTo>
                    <a:pt x="8894" y="204850"/>
                  </a:lnTo>
                  <a:lnTo>
                    <a:pt x="9689" y="205790"/>
                  </a:lnTo>
                  <a:lnTo>
                    <a:pt x="10629" y="206585"/>
                  </a:lnTo>
                  <a:lnTo>
                    <a:pt x="11642" y="207308"/>
                  </a:lnTo>
                  <a:lnTo>
                    <a:pt x="12654" y="207959"/>
                  </a:lnTo>
                  <a:lnTo>
                    <a:pt x="13811" y="208538"/>
                  </a:lnTo>
                  <a:lnTo>
                    <a:pt x="14968" y="208972"/>
                  </a:lnTo>
                  <a:lnTo>
                    <a:pt x="16197" y="209261"/>
                  </a:lnTo>
                  <a:lnTo>
                    <a:pt x="17499" y="209478"/>
                  </a:lnTo>
                  <a:lnTo>
                    <a:pt x="18800" y="209550"/>
                  </a:lnTo>
                  <a:lnTo>
                    <a:pt x="34346" y="209550"/>
                  </a:lnTo>
                  <a:lnTo>
                    <a:pt x="35648" y="209478"/>
                  </a:lnTo>
                  <a:lnTo>
                    <a:pt x="36877" y="209261"/>
                  </a:lnTo>
                  <a:lnTo>
                    <a:pt x="38179" y="208972"/>
                  </a:lnTo>
                  <a:lnTo>
                    <a:pt x="39336" y="208538"/>
                  </a:lnTo>
                  <a:lnTo>
                    <a:pt x="40493" y="207959"/>
                  </a:lnTo>
                  <a:lnTo>
                    <a:pt x="41505" y="207308"/>
                  </a:lnTo>
                  <a:lnTo>
                    <a:pt x="42517" y="206585"/>
                  </a:lnTo>
                  <a:lnTo>
                    <a:pt x="43457" y="205790"/>
                  </a:lnTo>
                  <a:lnTo>
                    <a:pt x="44253" y="204850"/>
                  </a:lnTo>
                  <a:lnTo>
                    <a:pt x="44976" y="203838"/>
                  </a:lnTo>
                  <a:lnTo>
                    <a:pt x="45626" y="202753"/>
                  </a:lnTo>
                  <a:lnTo>
                    <a:pt x="46205" y="201668"/>
                  </a:lnTo>
                  <a:lnTo>
                    <a:pt x="46639" y="200439"/>
                  </a:lnTo>
                  <a:lnTo>
                    <a:pt x="46928" y="199210"/>
                  </a:lnTo>
                  <a:lnTo>
                    <a:pt x="47145" y="197981"/>
                  </a:lnTo>
                  <a:lnTo>
                    <a:pt x="47217" y="196679"/>
                  </a:lnTo>
                  <a:lnTo>
                    <a:pt x="47217" y="182290"/>
                  </a:lnTo>
                  <a:lnTo>
                    <a:pt x="186772" y="182290"/>
                  </a:lnTo>
                  <a:lnTo>
                    <a:pt x="186772" y="196679"/>
                  </a:lnTo>
                  <a:lnTo>
                    <a:pt x="186772" y="197981"/>
                  </a:lnTo>
                  <a:lnTo>
                    <a:pt x="186989" y="199210"/>
                  </a:lnTo>
                  <a:lnTo>
                    <a:pt x="187351" y="200439"/>
                  </a:lnTo>
                  <a:lnTo>
                    <a:pt x="187784" y="201668"/>
                  </a:lnTo>
                  <a:lnTo>
                    <a:pt x="188291" y="202753"/>
                  </a:lnTo>
                  <a:lnTo>
                    <a:pt x="188941" y="203838"/>
                  </a:lnTo>
                  <a:lnTo>
                    <a:pt x="189664" y="204850"/>
                  </a:lnTo>
                  <a:lnTo>
                    <a:pt x="190532" y="205790"/>
                  </a:lnTo>
                  <a:lnTo>
                    <a:pt x="191472" y="206585"/>
                  </a:lnTo>
                  <a:lnTo>
                    <a:pt x="192412" y="207308"/>
                  </a:lnTo>
                  <a:lnTo>
                    <a:pt x="193497" y="207959"/>
                  </a:lnTo>
                  <a:lnTo>
                    <a:pt x="194654" y="208538"/>
                  </a:lnTo>
                  <a:lnTo>
                    <a:pt x="195811" y="208972"/>
                  </a:lnTo>
                  <a:lnTo>
                    <a:pt x="197040" y="209261"/>
                  </a:lnTo>
                  <a:lnTo>
                    <a:pt x="198341" y="209478"/>
                  </a:lnTo>
                  <a:lnTo>
                    <a:pt x="199643" y="209550"/>
                  </a:lnTo>
                  <a:lnTo>
                    <a:pt x="215117" y="209550"/>
                  </a:lnTo>
                  <a:lnTo>
                    <a:pt x="216418" y="209478"/>
                  </a:lnTo>
                  <a:lnTo>
                    <a:pt x="217720" y="209261"/>
                  </a:lnTo>
                  <a:lnTo>
                    <a:pt x="218949" y="208972"/>
                  </a:lnTo>
                  <a:lnTo>
                    <a:pt x="220179" y="208538"/>
                  </a:lnTo>
                  <a:lnTo>
                    <a:pt x="221263" y="207959"/>
                  </a:lnTo>
                  <a:lnTo>
                    <a:pt x="222348" y="207308"/>
                  </a:lnTo>
                  <a:lnTo>
                    <a:pt x="223360" y="206585"/>
                  </a:lnTo>
                  <a:lnTo>
                    <a:pt x="224228" y="205790"/>
                  </a:lnTo>
                  <a:lnTo>
                    <a:pt x="225095" y="204850"/>
                  </a:lnTo>
                  <a:lnTo>
                    <a:pt x="225819" y="203838"/>
                  </a:lnTo>
                  <a:lnTo>
                    <a:pt x="226469" y="202753"/>
                  </a:lnTo>
                  <a:lnTo>
                    <a:pt x="227048" y="201668"/>
                  </a:lnTo>
                  <a:lnTo>
                    <a:pt x="227482" y="200439"/>
                  </a:lnTo>
                  <a:lnTo>
                    <a:pt x="227771" y="199210"/>
                  </a:lnTo>
                  <a:lnTo>
                    <a:pt x="227988" y="197981"/>
                  </a:lnTo>
                  <a:lnTo>
                    <a:pt x="228060" y="196679"/>
                  </a:lnTo>
                  <a:lnTo>
                    <a:pt x="228060" y="138254"/>
                  </a:lnTo>
                  <a:lnTo>
                    <a:pt x="227988" y="136518"/>
                  </a:lnTo>
                  <a:lnTo>
                    <a:pt x="227916" y="134711"/>
                  </a:lnTo>
                  <a:lnTo>
                    <a:pt x="227771" y="132831"/>
                  </a:lnTo>
                  <a:lnTo>
                    <a:pt x="227554" y="130878"/>
                  </a:lnTo>
                  <a:lnTo>
                    <a:pt x="226976" y="126757"/>
                  </a:lnTo>
                  <a:lnTo>
                    <a:pt x="226252" y="122635"/>
                  </a:lnTo>
                  <a:lnTo>
                    <a:pt x="225385" y="118441"/>
                  </a:lnTo>
                  <a:lnTo>
                    <a:pt x="224300" y="114464"/>
                  </a:lnTo>
                  <a:lnTo>
                    <a:pt x="223794" y="112584"/>
                  </a:lnTo>
                  <a:lnTo>
                    <a:pt x="223215" y="110777"/>
                  </a:lnTo>
                  <a:lnTo>
                    <a:pt x="222565" y="109041"/>
                  </a:lnTo>
                  <a:lnTo>
                    <a:pt x="221986" y="107450"/>
                  </a:lnTo>
                  <a:lnTo>
                    <a:pt x="220251" y="103257"/>
                  </a:lnTo>
                  <a:lnTo>
                    <a:pt x="221263" y="103257"/>
                  </a:lnTo>
                  <a:lnTo>
                    <a:pt x="222565" y="103184"/>
                  </a:lnTo>
                  <a:lnTo>
                    <a:pt x="223866" y="103040"/>
                  </a:lnTo>
                  <a:lnTo>
                    <a:pt x="225095" y="102678"/>
                  </a:lnTo>
                  <a:lnTo>
                    <a:pt x="226252" y="102244"/>
                  </a:lnTo>
                  <a:lnTo>
                    <a:pt x="227409" y="101738"/>
                  </a:lnTo>
                  <a:lnTo>
                    <a:pt x="228422" y="101087"/>
                  </a:lnTo>
                  <a:lnTo>
                    <a:pt x="229434" y="100364"/>
                  </a:lnTo>
                  <a:lnTo>
                    <a:pt x="230374" y="99496"/>
                  </a:lnTo>
                  <a:lnTo>
                    <a:pt x="231169" y="98556"/>
                  </a:lnTo>
                  <a:lnTo>
                    <a:pt x="231892" y="97616"/>
                  </a:lnTo>
                  <a:lnTo>
                    <a:pt x="232543" y="96532"/>
                  </a:lnTo>
                  <a:lnTo>
                    <a:pt x="233122" y="95375"/>
                  </a:lnTo>
                  <a:lnTo>
                    <a:pt x="233556" y="94218"/>
                  </a:lnTo>
                  <a:lnTo>
                    <a:pt x="233845" y="92989"/>
                  </a:lnTo>
                  <a:lnTo>
                    <a:pt x="234062" y="91687"/>
                  </a:lnTo>
                  <a:lnTo>
                    <a:pt x="234134" y="90386"/>
                  </a:lnTo>
                  <a:lnTo>
                    <a:pt x="234134" y="84167"/>
                  </a:lnTo>
                  <a:lnTo>
                    <a:pt x="234062" y="83010"/>
                  </a:lnTo>
                  <a:lnTo>
                    <a:pt x="233917" y="81998"/>
                  </a:lnTo>
                  <a:lnTo>
                    <a:pt x="233700" y="80913"/>
                  </a:lnTo>
                  <a:lnTo>
                    <a:pt x="233411" y="79973"/>
                  </a:lnTo>
                  <a:lnTo>
                    <a:pt x="232977" y="79033"/>
                  </a:lnTo>
                  <a:lnTo>
                    <a:pt x="232471" y="78165"/>
                  </a:lnTo>
                  <a:lnTo>
                    <a:pt x="231965" y="77370"/>
                  </a:lnTo>
                  <a:lnTo>
                    <a:pt x="231314" y="76647"/>
                  </a:lnTo>
                  <a:lnTo>
                    <a:pt x="230591" y="75996"/>
                  </a:lnTo>
                  <a:lnTo>
                    <a:pt x="229868" y="75345"/>
                  </a:lnTo>
                  <a:lnTo>
                    <a:pt x="229000" y="74839"/>
                  </a:lnTo>
                  <a:lnTo>
                    <a:pt x="228132" y="74405"/>
                  </a:lnTo>
                  <a:lnTo>
                    <a:pt x="227192" y="74116"/>
                  </a:lnTo>
                  <a:lnTo>
                    <a:pt x="226252" y="73827"/>
                  </a:lnTo>
                  <a:lnTo>
                    <a:pt x="225240" y="73682"/>
                  </a:lnTo>
                  <a:lnTo>
                    <a:pt x="223360" y="73682"/>
                  </a:lnTo>
                  <a:lnTo>
                    <a:pt x="222565" y="73755"/>
                  </a:lnTo>
                  <a:lnTo>
                    <a:pt x="221769" y="73899"/>
                  </a:lnTo>
                  <a:lnTo>
                    <a:pt x="220902" y="74116"/>
                  </a:lnTo>
                  <a:lnTo>
                    <a:pt x="209549" y="77225"/>
                  </a:lnTo>
                  <a:lnTo>
                    <a:pt x="197546" y="47941"/>
                  </a:lnTo>
                  <a:lnTo>
                    <a:pt x="196751" y="46350"/>
                  </a:lnTo>
                  <a:lnTo>
                    <a:pt x="195883" y="44759"/>
                  </a:lnTo>
                  <a:lnTo>
                    <a:pt x="194798" y="43240"/>
                  </a:lnTo>
                  <a:lnTo>
                    <a:pt x="193641" y="41794"/>
                  </a:lnTo>
                  <a:lnTo>
                    <a:pt x="192340" y="40348"/>
                  </a:lnTo>
                  <a:lnTo>
                    <a:pt x="190966" y="39047"/>
                  </a:lnTo>
                  <a:lnTo>
                    <a:pt x="189448" y="37817"/>
                  </a:lnTo>
                  <a:lnTo>
                    <a:pt x="187857" y="36733"/>
                  </a:lnTo>
                  <a:lnTo>
                    <a:pt x="186194" y="35648"/>
                  </a:lnTo>
                  <a:lnTo>
                    <a:pt x="184531" y="34780"/>
                  </a:lnTo>
                  <a:lnTo>
                    <a:pt x="182795" y="33985"/>
                  </a:lnTo>
                  <a:lnTo>
                    <a:pt x="180987" y="33262"/>
                  </a:lnTo>
                  <a:lnTo>
                    <a:pt x="179180" y="32756"/>
                  </a:lnTo>
                  <a:lnTo>
                    <a:pt x="177372" y="32394"/>
                  </a:lnTo>
                  <a:lnTo>
                    <a:pt x="175564" y="32105"/>
                  </a:lnTo>
                  <a:lnTo>
                    <a:pt x="173829" y="32033"/>
                  </a:lnTo>
                  <a:lnTo>
                    <a:pt x="165803" y="32033"/>
                  </a:lnTo>
                  <a:lnTo>
                    <a:pt x="165803" y="7737"/>
                  </a:lnTo>
                  <a:lnTo>
                    <a:pt x="165730" y="6942"/>
                  </a:lnTo>
                  <a:lnTo>
                    <a:pt x="165658" y="6219"/>
                  </a:lnTo>
                  <a:lnTo>
                    <a:pt x="165441" y="5495"/>
                  </a:lnTo>
                  <a:lnTo>
                    <a:pt x="165152" y="4772"/>
                  </a:lnTo>
                  <a:lnTo>
                    <a:pt x="164863" y="4049"/>
                  </a:lnTo>
                  <a:lnTo>
                    <a:pt x="164501" y="3471"/>
                  </a:lnTo>
                  <a:lnTo>
                    <a:pt x="163995" y="2820"/>
                  </a:lnTo>
                  <a:lnTo>
                    <a:pt x="163561" y="2314"/>
                  </a:lnTo>
                  <a:lnTo>
                    <a:pt x="162983" y="1808"/>
                  </a:lnTo>
                  <a:lnTo>
                    <a:pt x="162404" y="1374"/>
                  </a:lnTo>
                  <a:lnTo>
                    <a:pt x="161753" y="940"/>
                  </a:lnTo>
                  <a:lnTo>
                    <a:pt x="161103" y="651"/>
                  </a:lnTo>
                  <a:lnTo>
                    <a:pt x="160380" y="362"/>
                  </a:lnTo>
                  <a:lnTo>
                    <a:pt x="159584" y="217"/>
                  </a:lnTo>
                  <a:lnTo>
                    <a:pt x="158861" y="72"/>
                  </a:lnTo>
                  <a:lnTo>
                    <a:pt x="1580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3537025" y="644850"/>
              <a:ext cx="141025" cy="159100"/>
            </a:xfrm>
            <a:custGeom>
              <a:rect b="b" l="l" r="r" t="t"/>
              <a:pathLst>
                <a:path extrusionOk="0" h="6364" w="5641">
                  <a:moveTo>
                    <a:pt x="2893" y="0"/>
                  </a:moveTo>
                  <a:lnTo>
                    <a:pt x="2820" y="73"/>
                  </a:lnTo>
                  <a:lnTo>
                    <a:pt x="2748" y="145"/>
                  </a:lnTo>
                  <a:lnTo>
                    <a:pt x="73" y="6074"/>
                  </a:lnTo>
                  <a:lnTo>
                    <a:pt x="0" y="6219"/>
                  </a:lnTo>
                  <a:lnTo>
                    <a:pt x="73" y="6291"/>
                  </a:lnTo>
                  <a:lnTo>
                    <a:pt x="145" y="6364"/>
                  </a:lnTo>
                  <a:lnTo>
                    <a:pt x="5496" y="6364"/>
                  </a:lnTo>
                  <a:lnTo>
                    <a:pt x="5568" y="6291"/>
                  </a:lnTo>
                  <a:lnTo>
                    <a:pt x="5641" y="6219"/>
                  </a:lnTo>
                  <a:lnTo>
                    <a:pt x="5568" y="6074"/>
                  </a:lnTo>
                  <a:lnTo>
                    <a:pt x="3037" y="145"/>
                  </a:lnTo>
                  <a:lnTo>
                    <a:pt x="2965" y="73"/>
                  </a:lnTo>
                  <a:lnTo>
                    <a:pt x="28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5" name="Google Shape;365;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19"/>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marR="0" rtl="0" algn="ctr">
              <a:lnSpc>
                <a:spcPct val="115000"/>
              </a:lnSpc>
              <a:spcBef>
                <a:spcPts val="2400"/>
              </a:spcBef>
              <a:spcAft>
                <a:spcPts val="600"/>
              </a:spcAft>
              <a:buNone/>
            </a:pPr>
            <a:r>
              <a:rPr lang="en" sz="2300"/>
              <a:t>Integrated Star Schema</a:t>
            </a:r>
            <a:endParaRPr sz="2300"/>
          </a:p>
        </p:txBody>
      </p:sp>
      <p:pic>
        <p:nvPicPr>
          <p:cNvPr id="371" name="Google Shape;371;p19"/>
          <p:cNvPicPr preferRelativeResize="0"/>
          <p:nvPr/>
        </p:nvPicPr>
        <p:blipFill>
          <a:blip r:embed="rId3">
            <a:alphaModFix/>
          </a:blip>
          <a:stretch>
            <a:fillRect/>
          </a:stretch>
        </p:blipFill>
        <p:spPr>
          <a:xfrm>
            <a:off x="1092500" y="903725"/>
            <a:ext cx="6608550" cy="3336050"/>
          </a:xfrm>
          <a:prstGeom prst="rect">
            <a:avLst/>
          </a:prstGeom>
          <a:noFill/>
          <a:ln>
            <a:noFill/>
          </a:ln>
        </p:spPr>
      </p:pic>
      <p:pic>
        <p:nvPicPr>
          <p:cNvPr id="372" name="Google Shape;372;p19"/>
          <p:cNvPicPr preferRelativeResize="0"/>
          <p:nvPr/>
        </p:nvPicPr>
        <p:blipFill>
          <a:blip r:embed="rId4">
            <a:alphaModFix/>
          </a:blip>
          <a:stretch>
            <a:fillRect/>
          </a:stretch>
        </p:blipFill>
        <p:spPr>
          <a:xfrm>
            <a:off x="2323825" y="4302175"/>
            <a:ext cx="4815250" cy="447675"/>
          </a:xfrm>
          <a:prstGeom prst="rect">
            <a:avLst/>
          </a:prstGeom>
          <a:noFill/>
          <a:ln>
            <a:noFill/>
          </a:ln>
        </p:spPr>
      </p:pic>
      <p:sp>
        <p:nvSpPr>
          <p:cNvPr id="373" name="Google Shape;373;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0"/>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ETL: 311_Taxi_Complaints</a:t>
            </a:r>
            <a:endParaRPr/>
          </a:p>
        </p:txBody>
      </p:sp>
      <p:grpSp>
        <p:nvGrpSpPr>
          <p:cNvPr id="379" name="Google Shape;379;p20"/>
          <p:cNvGrpSpPr/>
          <p:nvPr/>
        </p:nvGrpSpPr>
        <p:grpSpPr>
          <a:xfrm>
            <a:off x="1057591" y="3118328"/>
            <a:ext cx="298169" cy="339253"/>
            <a:chOff x="1529350" y="258825"/>
            <a:chExt cx="423475" cy="481825"/>
          </a:xfrm>
        </p:grpSpPr>
        <p:sp>
          <p:nvSpPr>
            <p:cNvPr id="380" name="Google Shape;380;p20"/>
            <p:cNvSpPr/>
            <p:nvPr/>
          </p:nvSpPr>
          <p:spPr>
            <a:xfrm>
              <a:off x="1585800" y="258825"/>
              <a:ext cx="310650" cy="430550"/>
            </a:xfrm>
            <a:custGeom>
              <a:rect b="b" l="l" r="r" t="t"/>
              <a:pathLst>
                <a:path extrusionOk="0" h="17222" w="12426">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81" name="Google Shape;381;p20"/>
            <p:cNvSpPr/>
            <p:nvPr/>
          </p:nvSpPr>
          <p:spPr>
            <a:xfrm>
              <a:off x="1529350" y="583200"/>
              <a:ext cx="423475" cy="157450"/>
            </a:xfrm>
            <a:custGeom>
              <a:rect b="b" l="l" r="r" t="t"/>
              <a:pathLst>
                <a:path extrusionOk="0" h="6298" w="16939">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82" name="Google Shape;382;p20"/>
          <p:cNvGrpSpPr/>
          <p:nvPr/>
        </p:nvGrpSpPr>
        <p:grpSpPr>
          <a:xfrm>
            <a:off x="4422916" y="3118328"/>
            <a:ext cx="298169" cy="339253"/>
            <a:chOff x="1529350" y="258825"/>
            <a:chExt cx="423475" cy="481825"/>
          </a:xfrm>
        </p:grpSpPr>
        <p:sp>
          <p:nvSpPr>
            <p:cNvPr id="383" name="Google Shape;383;p20"/>
            <p:cNvSpPr/>
            <p:nvPr/>
          </p:nvSpPr>
          <p:spPr>
            <a:xfrm>
              <a:off x="1585800" y="258825"/>
              <a:ext cx="310650" cy="430550"/>
            </a:xfrm>
            <a:custGeom>
              <a:rect b="b" l="l" r="r" t="t"/>
              <a:pathLst>
                <a:path extrusionOk="0" h="17222" w="12426">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84" name="Google Shape;384;p20"/>
            <p:cNvSpPr/>
            <p:nvPr/>
          </p:nvSpPr>
          <p:spPr>
            <a:xfrm>
              <a:off x="1529350" y="583200"/>
              <a:ext cx="423475" cy="157450"/>
            </a:xfrm>
            <a:custGeom>
              <a:rect b="b" l="l" r="r" t="t"/>
              <a:pathLst>
                <a:path extrusionOk="0" h="6298" w="16939">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85" name="Google Shape;385;p20"/>
          <p:cNvGrpSpPr/>
          <p:nvPr/>
        </p:nvGrpSpPr>
        <p:grpSpPr>
          <a:xfrm>
            <a:off x="6130666" y="2301253"/>
            <a:ext cx="298169" cy="339253"/>
            <a:chOff x="1529350" y="258825"/>
            <a:chExt cx="423475" cy="481825"/>
          </a:xfrm>
        </p:grpSpPr>
        <p:sp>
          <p:nvSpPr>
            <p:cNvPr id="386" name="Google Shape;386;p20"/>
            <p:cNvSpPr/>
            <p:nvPr/>
          </p:nvSpPr>
          <p:spPr>
            <a:xfrm>
              <a:off x="1585800" y="258825"/>
              <a:ext cx="310650" cy="430550"/>
            </a:xfrm>
            <a:custGeom>
              <a:rect b="b" l="l" r="r" t="t"/>
              <a:pathLst>
                <a:path extrusionOk="0" h="17222" w="12426">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87" name="Google Shape;387;p20"/>
            <p:cNvSpPr/>
            <p:nvPr/>
          </p:nvSpPr>
          <p:spPr>
            <a:xfrm>
              <a:off x="1529350" y="583200"/>
              <a:ext cx="423475" cy="157450"/>
            </a:xfrm>
            <a:custGeom>
              <a:rect b="b" l="l" r="r" t="t"/>
              <a:pathLst>
                <a:path extrusionOk="0" h="6298" w="16939">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88" name="Google Shape;388;p20"/>
          <p:cNvGrpSpPr/>
          <p:nvPr/>
        </p:nvGrpSpPr>
        <p:grpSpPr>
          <a:xfrm>
            <a:off x="7821691" y="3118328"/>
            <a:ext cx="298169" cy="339253"/>
            <a:chOff x="1529350" y="258825"/>
            <a:chExt cx="423475" cy="481825"/>
          </a:xfrm>
        </p:grpSpPr>
        <p:sp>
          <p:nvSpPr>
            <p:cNvPr id="389" name="Google Shape;389;p20"/>
            <p:cNvSpPr/>
            <p:nvPr/>
          </p:nvSpPr>
          <p:spPr>
            <a:xfrm>
              <a:off x="1585800" y="258825"/>
              <a:ext cx="310650" cy="430550"/>
            </a:xfrm>
            <a:custGeom>
              <a:rect b="b" l="l" r="r" t="t"/>
              <a:pathLst>
                <a:path extrusionOk="0" h="17222" w="12426">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90" name="Google Shape;390;p20"/>
            <p:cNvSpPr/>
            <p:nvPr/>
          </p:nvSpPr>
          <p:spPr>
            <a:xfrm>
              <a:off x="1529350" y="583200"/>
              <a:ext cx="423475" cy="157450"/>
            </a:xfrm>
            <a:custGeom>
              <a:rect b="b" l="l" r="r" t="t"/>
              <a:pathLst>
                <a:path extrusionOk="0" h="6298" w="16939">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91" name="Google Shape;391;p20"/>
          <p:cNvGrpSpPr/>
          <p:nvPr/>
        </p:nvGrpSpPr>
        <p:grpSpPr>
          <a:xfrm>
            <a:off x="473925" y="3525925"/>
            <a:ext cx="1465500" cy="1206138"/>
            <a:chOff x="473925" y="3525925"/>
            <a:chExt cx="1465500" cy="1206138"/>
          </a:xfrm>
        </p:grpSpPr>
        <p:sp>
          <p:nvSpPr>
            <p:cNvPr id="392" name="Google Shape;392;p20"/>
            <p:cNvSpPr txBox="1"/>
            <p:nvPr/>
          </p:nvSpPr>
          <p:spPr>
            <a:xfrm>
              <a:off x="473925" y="4196563"/>
              <a:ext cx="1465500" cy="53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600">
                  <a:solidFill>
                    <a:schemeClr val="dk1"/>
                  </a:solidFill>
                </a:rPr>
                <a:t>Set up environment:</a:t>
              </a:r>
              <a:r>
                <a:rPr lang="en" sz="600">
                  <a:solidFill>
                    <a:schemeClr val="dk1"/>
                  </a:solidFill>
                </a:rPr>
                <a:t> Install Python libraries like </a:t>
              </a:r>
              <a:r>
                <a:rPr lang="en" sz="600">
                  <a:solidFill>
                    <a:srgbClr val="188038"/>
                  </a:solidFill>
                  <a:latin typeface="Roboto Mono"/>
                  <a:ea typeface="Roboto Mono"/>
                  <a:cs typeface="Roboto Mono"/>
                  <a:sym typeface="Roboto Mono"/>
                </a:rPr>
                <a:t>pandas</a:t>
              </a:r>
              <a:r>
                <a:rPr lang="en" sz="600">
                  <a:solidFill>
                    <a:schemeClr val="dk1"/>
                  </a:solidFill>
                </a:rPr>
                <a:t> and </a:t>
              </a:r>
              <a:r>
                <a:rPr lang="en" sz="600">
                  <a:solidFill>
                    <a:srgbClr val="188038"/>
                  </a:solidFill>
                  <a:latin typeface="Roboto Mono"/>
                  <a:ea typeface="Roboto Mono"/>
                  <a:cs typeface="Roboto Mono"/>
                  <a:sym typeface="Roboto Mono"/>
                </a:rPr>
                <a:t>sodapy</a:t>
              </a:r>
              <a:r>
                <a:rPr lang="en" sz="600">
                  <a:solidFill>
                    <a:schemeClr val="dk1"/>
                  </a:solidFill>
                </a:rPr>
                <a:t> for data extraction and manipulation.</a:t>
              </a:r>
              <a:endParaRPr sz="600">
                <a:solidFill>
                  <a:schemeClr val="dk1"/>
                </a:solidFill>
              </a:endParaRPr>
            </a:p>
            <a:p>
              <a:pPr indent="0" lvl="0" marL="0" rtl="0" algn="ctr">
                <a:spcBef>
                  <a:spcPts val="0"/>
                </a:spcBef>
                <a:spcAft>
                  <a:spcPts val="0"/>
                </a:spcAft>
                <a:buClr>
                  <a:srgbClr val="000000"/>
                </a:buClr>
                <a:buSzPts val="1100"/>
                <a:buFont typeface="Arial"/>
                <a:buNone/>
              </a:pPr>
              <a:r>
                <a:rPr b="1" lang="en" sz="600">
                  <a:solidFill>
                    <a:schemeClr val="dk1"/>
                  </a:solidFill>
                </a:rPr>
                <a:t>Authenticate:</a:t>
              </a:r>
              <a:r>
                <a:rPr lang="en" sz="600">
                  <a:solidFill>
                    <a:schemeClr val="dk1"/>
                  </a:solidFill>
                </a:rPr>
                <a:t> Connect to APIs and BigQuery for dataset access</a:t>
              </a:r>
              <a:endParaRPr sz="100">
                <a:solidFill>
                  <a:schemeClr val="dk1"/>
                </a:solidFill>
              </a:endParaRPr>
            </a:p>
          </p:txBody>
        </p:sp>
        <p:sp>
          <p:nvSpPr>
            <p:cNvPr id="393" name="Google Shape;393;p20"/>
            <p:cNvSpPr txBox="1"/>
            <p:nvPr/>
          </p:nvSpPr>
          <p:spPr>
            <a:xfrm>
              <a:off x="654700" y="3861313"/>
              <a:ext cx="11040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Fira Sans Extra Condensed"/>
                  <a:ea typeface="Fira Sans Extra Condensed"/>
                  <a:cs typeface="Fira Sans Extra Condensed"/>
                  <a:sym typeface="Fira Sans Extra Condensed"/>
                </a:rPr>
                <a:t>Install Dependencies and Authenticate</a:t>
              </a:r>
              <a:endParaRPr b="1" sz="900">
                <a:solidFill>
                  <a:srgbClr val="000000"/>
                </a:solidFill>
                <a:latin typeface="Fira Sans Extra Condensed"/>
                <a:ea typeface="Fira Sans Extra Condensed"/>
                <a:cs typeface="Fira Sans Extra Condensed"/>
                <a:sym typeface="Fira Sans Extra Condensed"/>
              </a:endParaRPr>
            </a:p>
          </p:txBody>
        </p:sp>
        <p:sp>
          <p:nvSpPr>
            <p:cNvPr id="394" name="Google Shape;394;p20"/>
            <p:cNvSpPr txBox="1"/>
            <p:nvPr/>
          </p:nvSpPr>
          <p:spPr>
            <a:xfrm>
              <a:off x="952500" y="3525925"/>
              <a:ext cx="508500" cy="335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395" name="Google Shape;395;p20"/>
          <p:cNvGrpSpPr/>
          <p:nvPr/>
        </p:nvGrpSpPr>
        <p:grpSpPr>
          <a:xfrm>
            <a:off x="7238025" y="3525925"/>
            <a:ext cx="1465500" cy="1206138"/>
            <a:chOff x="7238025" y="3525925"/>
            <a:chExt cx="1465500" cy="1206138"/>
          </a:xfrm>
        </p:grpSpPr>
        <p:sp>
          <p:nvSpPr>
            <p:cNvPr id="396" name="Google Shape;396;p20"/>
            <p:cNvSpPr txBox="1"/>
            <p:nvPr/>
          </p:nvSpPr>
          <p:spPr>
            <a:xfrm>
              <a:off x="7238025" y="4196563"/>
              <a:ext cx="1465500" cy="53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900">
                  <a:latin typeface="Roboto"/>
                  <a:ea typeface="Roboto"/>
                  <a:cs typeface="Roboto"/>
                  <a:sym typeface="Roboto"/>
                </a:rPr>
                <a:t>store results back into BigQuery or local files for visualization, reporting, and decision-making.</a:t>
              </a:r>
              <a:endParaRPr sz="900">
                <a:solidFill>
                  <a:srgbClr val="000000"/>
                </a:solidFill>
                <a:latin typeface="Roboto"/>
                <a:ea typeface="Roboto"/>
                <a:cs typeface="Roboto"/>
                <a:sym typeface="Roboto"/>
              </a:endParaRPr>
            </a:p>
          </p:txBody>
        </p:sp>
        <p:sp>
          <p:nvSpPr>
            <p:cNvPr id="397" name="Google Shape;397;p20"/>
            <p:cNvSpPr txBox="1"/>
            <p:nvPr/>
          </p:nvSpPr>
          <p:spPr>
            <a:xfrm>
              <a:off x="7392075" y="3861313"/>
              <a:ext cx="11574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latin typeface="Fira Sans Extra Condensed"/>
                  <a:ea typeface="Fira Sans Extra Condensed"/>
                  <a:cs typeface="Fira Sans Extra Condensed"/>
                  <a:sym typeface="Fira Sans Extra Condensed"/>
                </a:rPr>
                <a:t>Save and Store Results</a:t>
              </a:r>
              <a:endParaRPr b="1" sz="1300">
                <a:solidFill>
                  <a:srgbClr val="000000"/>
                </a:solidFill>
                <a:latin typeface="Fira Sans Extra Condensed"/>
                <a:ea typeface="Fira Sans Extra Condensed"/>
                <a:cs typeface="Fira Sans Extra Condensed"/>
                <a:sym typeface="Fira Sans Extra Condensed"/>
              </a:endParaRPr>
            </a:p>
          </p:txBody>
        </p:sp>
        <p:sp>
          <p:nvSpPr>
            <p:cNvPr id="398" name="Google Shape;398;p20"/>
            <p:cNvSpPr txBox="1"/>
            <p:nvPr/>
          </p:nvSpPr>
          <p:spPr>
            <a:xfrm>
              <a:off x="7716450" y="3525925"/>
              <a:ext cx="508500" cy="335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05</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399" name="Google Shape;399;p20"/>
          <p:cNvGrpSpPr/>
          <p:nvPr/>
        </p:nvGrpSpPr>
        <p:grpSpPr>
          <a:xfrm>
            <a:off x="2748616" y="2301253"/>
            <a:ext cx="298169" cy="339253"/>
            <a:chOff x="1529350" y="258825"/>
            <a:chExt cx="423475" cy="481825"/>
          </a:xfrm>
        </p:grpSpPr>
        <p:sp>
          <p:nvSpPr>
            <p:cNvPr id="400" name="Google Shape;400;p20"/>
            <p:cNvSpPr/>
            <p:nvPr/>
          </p:nvSpPr>
          <p:spPr>
            <a:xfrm>
              <a:off x="1585800" y="258825"/>
              <a:ext cx="310650" cy="430550"/>
            </a:xfrm>
            <a:custGeom>
              <a:rect b="b" l="l" r="r" t="t"/>
              <a:pathLst>
                <a:path extrusionOk="0" h="17222" w="12426">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01" name="Google Shape;401;p20"/>
            <p:cNvSpPr/>
            <p:nvPr/>
          </p:nvSpPr>
          <p:spPr>
            <a:xfrm>
              <a:off x="1529350" y="583200"/>
              <a:ext cx="423475" cy="157450"/>
            </a:xfrm>
            <a:custGeom>
              <a:rect b="b" l="l" r="r" t="t"/>
              <a:pathLst>
                <a:path extrusionOk="0" h="6298" w="16939">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02" name="Google Shape;402;p20"/>
          <p:cNvGrpSpPr/>
          <p:nvPr/>
        </p:nvGrpSpPr>
        <p:grpSpPr>
          <a:xfrm>
            <a:off x="2164950" y="938788"/>
            <a:ext cx="1465500" cy="1294063"/>
            <a:chOff x="2164950" y="938788"/>
            <a:chExt cx="1465500" cy="1294063"/>
          </a:xfrm>
        </p:grpSpPr>
        <p:grpSp>
          <p:nvGrpSpPr>
            <p:cNvPr id="403" name="Google Shape;403;p20"/>
            <p:cNvGrpSpPr/>
            <p:nvPr/>
          </p:nvGrpSpPr>
          <p:grpSpPr>
            <a:xfrm>
              <a:off x="2164950" y="938788"/>
              <a:ext cx="1465500" cy="854550"/>
              <a:chOff x="2164950" y="2018525"/>
              <a:chExt cx="1465500" cy="854550"/>
            </a:xfrm>
          </p:grpSpPr>
          <p:sp>
            <p:nvSpPr>
              <p:cNvPr id="404" name="Google Shape;404;p20"/>
              <p:cNvSpPr txBox="1"/>
              <p:nvPr/>
            </p:nvSpPr>
            <p:spPr>
              <a:xfrm>
                <a:off x="2164950" y="2353775"/>
                <a:ext cx="1465500" cy="51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700">
                    <a:latin typeface="Roboto"/>
                    <a:ea typeface="Roboto"/>
                    <a:cs typeface="Roboto"/>
                    <a:sym typeface="Roboto"/>
                  </a:rPr>
                  <a:t>Pull raw data from NYC Open Data APIs and BigQuery tables containing complaints, taxi trip details, and related datasets.</a:t>
                </a:r>
                <a:endParaRPr sz="700">
                  <a:solidFill>
                    <a:srgbClr val="000000"/>
                  </a:solidFill>
                  <a:latin typeface="Roboto"/>
                  <a:ea typeface="Roboto"/>
                  <a:cs typeface="Roboto"/>
                  <a:sym typeface="Roboto"/>
                </a:endParaRPr>
              </a:p>
            </p:txBody>
          </p:sp>
          <p:sp>
            <p:nvSpPr>
              <p:cNvPr id="405" name="Google Shape;405;p20"/>
              <p:cNvSpPr txBox="1"/>
              <p:nvPr/>
            </p:nvSpPr>
            <p:spPr>
              <a:xfrm>
                <a:off x="2345700" y="2018525"/>
                <a:ext cx="1104000" cy="32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Fira Sans Extra Condensed"/>
                    <a:ea typeface="Fira Sans Extra Condensed"/>
                    <a:cs typeface="Fira Sans Extra Condensed"/>
                    <a:sym typeface="Fira Sans Extra Condensed"/>
                  </a:rPr>
                  <a:t>Extract Data from BigQuery and APIs</a:t>
                </a:r>
                <a:endParaRPr b="1" sz="1000">
                  <a:solidFill>
                    <a:srgbClr val="000000"/>
                  </a:solidFill>
                  <a:latin typeface="Fira Sans Extra Condensed"/>
                  <a:ea typeface="Fira Sans Extra Condensed"/>
                  <a:cs typeface="Fira Sans Extra Condensed"/>
                  <a:sym typeface="Fira Sans Extra Condensed"/>
                </a:endParaRPr>
              </a:p>
            </p:txBody>
          </p:sp>
        </p:grpSp>
        <p:sp>
          <p:nvSpPr>
            <p:cNvPr id="406" name="Google Shape;406;p20"/>
            <p:cNvSpPr txBox="1"/>
            <p:nvPr/>
          </p:nvSpPr>
          <p:spPr>
            <a:xfrm>
              <a:off x="2643450" y="1897450"/>
              <a:ext cx="508500" cy="335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02</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407" name="Google Shape;407;p20"/>
          <p:cNvGrpSpPr/>
          <p:nvPr/>
        </p:nvGrpSpPr>
        <p:grpSpPr>
          <a:xfrm>
            <a:off x="5547000" y="938788"/>
            <a:ext cx="1465500" cy="1294063"/>
            <a:chOff x="5547000" y="938788"/>
            <a:chExt cx="1465500" cy="1294063"/>
          </a:xfrm>
        </p:grpSpPr>
        <p:grpSp>
          <p:nvGrpSpPr>
            <p:cNvPr id="408" name="Google Shape;408;p20"/>
            <p:cNvGrpSpPr/>
            <p:nvPr/>
          </p:nvGrpSpPr>
          <p:grpSpPr>
            <a:xfrm>
              <a:off x="5547000" y="938788"/>
              <a:ext cx="1465500" cy="854550"/>
              <a:chOff x="5547000" y="3683250"/>
              <a:chExt cx="1465500" cy="854550"/>
            </a:xfrm>
          </p:grpSpPr>
          <p:sp>
            <p:nvSpPr>
              <p:cNvPr id="409" name="Google Shape;409;p20"/>
              <p:cNvSpPr txBox="1"/>
              <p:nvPr/>
            </p:nvSpPr>
            <p:spPr>
              <a:xfrm>
                <a:off x="5547000" y="4018500"/>
                <a:ext cx="1465500" cy="51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700">
                    <a:solidFill>
                      <a:schemeClr val="dk1"/>
                    </a:solidFill>
                  </a:rPr>
                  <a:t>Organize Data:</a:t>
                </a:r>
                <a:r>
                  <a:rPr lang="en" sz="700">
                    <a:solidFill>
                      <a:schemeClr val="dk1"/>
                    </a:solidFill>
                  </a:rPr>
                  <a:t> Categorize by time, location, complaint types, and agencies.</a:t>
                </a:r>
                <a:endParaRPr sz="700">
                  <a:solidFill>
                    <a:schemeClr val="dk1"/>
                  </a:solidFill>
                </a:endParaRPr>
              </a:p>
              <a:p>
                <a:pPr indent="0" lvl="0" marL="0" rtl="0" algn="ctr">
                  <a:spcBef>
                    <a:spcPts val="0"/>
                  </a:spcBef>
                  <a:spcAft>
                    <a:spcPts val="0"/>
                  </a:spcAft>
                  <a:buClr>
                    <a:srgbClr val="000000"/>
                  </a:buClr>
                  <a:buSzPts val="1100"/>
                  <a:buFont typeface="Arial"/>
                  <a:buNone/>
                </a:pPr>
                <a:r>
                  <a:rPr b="1" lang="en" sz="700">
                    <a:solidFill>
                      <a:schemeClr val="dk1"/>
                    </a:solidFill>
                  </a:rPr>
                  <a:t>Export:</a:t>
                </a:r>
                <a:r>
                  <a:rPr lang="en" sz="700">
                    <a:solidFill>
                      <a:schemeClr val="dk1"/>
                    </a:solidFill>
                  </a:rPr>
                  <a:t> Save cleaned datasets to CSV for analysis.</a:t>
                </a:r>
                <a:endParaRPr sz="200">
                  <a:latin typeface="Roboto"/>
                  <a:ea typeface="Roboto"/>
                  <a:cs typeface="Roboto"/>
                  <a:sym typeface="Roboto"/>
                </a:endParaRPr>
              </a:p>
            </p:txBody>
          </p:sp>
          <p:sp>
            <p:nvSpPr>
              <p:cNvPr id="410" name="Google Shape;410;p20"/>
              <p:cNvSpPr txBox="1"/>
              <p:nvPr/>
            </p:nvSpPr>
            <p:spPr>
              <a:xfrm>
                <a:off x="5701050" y="3683250"/>
                <a:ext cx="1157400" cy="32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Fira Sans Extra Condensed"/>
                    <a:ea typeface="Fira Sans Extra Condensed"/>
                    <a:cs typeface="Fira Sans Extra Condensed"/>
                    <a:sym typeface="Fira Sans Extra Condensed"/>
                  </a:rPr>
                  <a:t>Structure and Export for Analysis</a:t>
                </a:r>
                <a:endParaRPr b="1" sz="1000">
                  <a:solidFill>
                    <a:srgbClr val="000000"/>
                  </a:solidFill>
                  <a:latin typeface="Fira Sans Extra Condensed"/>
                  <a:ea typeface="Fira Sans Extra Condensed"/>
                  <a:cs typeface="Fira Sans Extra Condensed"/>
                  <a:sym typeface="Fira Sans Extra Condensed"/>
                </a:endParaRPr>
              </a:p>
            </p:txBody>
          </p:sp>
        </p:grpSp>
        <p:sp>
          <p:nvSpPr>
            <p:cNvPr id="411" name="Google Shape;411;p20"/>
            <p:cNvSpPr txBox="1"/>
            <p:nvPr/>
          </p:nvSpPr>
          <p:spPr>
            <a:xfrm>
              <a:off x="6025500" y="1897450"/>
              <a:ext cx="508500" cy="33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04</a:t>
              </a:r>
              <a:endParaRPr b="1" sz="1800">
                <a:solidFill>
                  <a:schemeClr val="lt1"/>
                </a:solidFill>
                <a:latin typeface="Fira Sans Extra Condensed"/>
                <a:ea typeface="Fira Sans Extra Condensed"/>
                <a:cs typeface="Fira Sans Extra Condensed"/>
                <a:sym typeface="Fira Sans Extra Condensed"/>
              </a:endParaRPr>
            </a:p>
          </p:txBody>
        </p:sp>
      </p:grpSp>
      <p:sp>
        <p:nvSpPr>
          <p:cNvPr id="412" name="Google Shape;412;p20"/>
          <p:cNvSpPr/>
          <p:nvPr/>
        </p:nvSpPr>
        <p:spPr>
          <a:xfrm>
            <a:off x="1409675" y="3262300"/>
            <a:ext cx="51300" cy="51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0"/>
          <p:cNvSpPr/>
          <p:nvPr/>
        </p:nvSpPr>
        <p:spPr>
          <a:xfrm>
            <a:off x="2872050" y="2666975"/>
            <a:ext cx="51300" cy="51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3100650" y="2445225"/>
            <a:ext cx="51300" cy="51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4546350" y="3023925"/>
            <a:ext cx="51300" cy="51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4778350" y="3262300"/>
            <a:ext cx="51300" cy="51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6254100" y="2666975"/>
            <a:ext cx="51300" cy="51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6482700" y="2445225"/>
            <a:ext cx="51300" cy="51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7945125" y="3023925"/>
            <a:ext cx="51300" cy="51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0" name="Google Shape;420;p20"/>
          <p:cNvGrpSpPr/>
          <p:nvPr/>
        </p:nvGrpSpPr>
        <p:grpSpPr>
          <a:xfrm>
            <a:off x="1460975" y="2470875"/>
            <a:ext cx="6509725" cy="817075"/>
            <a:chOff x="1460975" y="2470875"/>
            <a:chExt cx="6509725" cy="817075"/>
          </a:xfrm>
        </p:grpSpPr>
        <p:cxnSp>
          <p:nvCxnSpPr>
            <p:cNvPr id="421" name="Google Shape;421;p20"/>
            <p:cNvCxnSpPr>
              <a:stCxn id="412" idx="6"/>
              <a:endCxn id="413" idx="4"/>
            </p:cNvCxnSpPr>
            <p:nvPr/>
          </p:nvCxnSpPr>
          <p:spPr>
            <a:xfrm flipH="1" rot="10800000">
              <a:off x="1460975" y="2718250"/>
              <a:ext cx="1436700" cy="569700"/>
            </a:xfrm>
            <a:prstGeom prst="bentConnector2">
              <a:avLst/>
            </a:prstGeom>
            <a:noFill/>
            <a:ln cap="flat" cmpd="sng" w="19050">
              <a:solidFill>
                <a:schemeClr val="dk2"/>
              </a:solidFill>
              <a:prstDash val="dash"/>
              <a:round/>
              <a:headEnd len="med" w="med" type="none"/>
              <a:tailEnd len="med" w="med" type="none"/>
            </a:ln>
          </p:spPr>
        </p:cxnSp>
        <p:cxnSp>
          <p:nvCxnSpPr>
            <p:cNvPr id="422" name="Google Shape;422;p20"/>
            <p:cNvCxnSpPr>
              <a:stCxn id="414" idx="6"/>
              <a:endCxn id="415" idx="0"/>
            </p:cNvCxnSpPr>
            <p:nvPr/>
          </p:nvCxnSpPr>
          <p:spPr>
            <a:xfrm>
              <a:off x="3151950" y="2470875"/>
              <a:ext cx="1420200" cy="553200"/>
            </a:xfrm>
            <a:prstGeom prst="bentConnector2">
              <a:avLst/>
            </a:prstGeom>
            <a:noFill/>
            <a:ln cap="flat" cmpd="sng" w="19050">
              <a:solidFill>
                <a:schemeClr val="dk2"/>
              </a:solidFill>
              <a:prstDash val="dash"/>
              <a:round/>
              <a:headEnd len="med" w="med" type="none"/>
              <a:tailEnd len="med" w="med" type="none"/>
            </a:ln>
          </p:spPr>
        </p:cxnSp>
        <p:cxnSp>
          <p:nvCxnSpPr>
            <p:cNvPr id="423" name="Google Shape;423;p20"/>
            <p:cNvCxnSpPr>
              <a:stCxn id="416" idx="6"/>
              <a:endCxn id="417" idx="4"/>
            </p:cNvCxnSpPr>
            <p:nvPr/>
          </p:nvCxnSpPr>
          <p:spPr>
            <a:xfrm flipH="1" rot="10800000">
              <a:off x="4829650" y="2718250"/>
              <a:ext cx="1450200" cy="569700"/>
            </a:xfrm>
            <a:prstGeom prst="bentConnector2">
              <a:avLst/>
            </a:prstGeom>
            <a:noFill/>
            <a:ln cap="flat" cmpd="sng" w="19050">
              <a:solidFill>
                <a:schemeClr val="dk2"/>
              </a:solidFill>
              <a:prstDash val="dash"/>
              <a:round/>
              <a:headEnd len="med" w="med" type="none"/>
              <a:tailEnd len="med" w="med" type="none"/>
            </a:ln>
          </p:spPr>
        </p:cxnSp>
        <p:cxnSp>
          <p:nvCxnSpPr>
            <p:cNvPr id="424" name="Google Shape;424;p20"/>
            <p:cNvCxnSpPr>
              <a:stCxn id="418" idx="6"/>
              <a:endCxn id="419" idx="0"/>
            </p:cNvCxnSpPr>
            <p:nvPr/>
          </p:nvCxnSpPr>
          <p:spPr>
            <a:xfrm>
              <a:off x="6534000" y="2470875"/>
              <a:ext cx="1436700" cy="553200"/>
            </a:xfrm>
            <a:prstGeom prst="bentConnector2">
              <a:avLst/>
            </a:prstGeom>
            <a:noFill/>
            <a:ln cap="flat" cmpd="sng" w="19050">
              <a:solidFill>
                <a:schemeClr val="dk2"/>
              </a:solidFill>
              <a:prstDash val="dash"/>
              <a:round/>
              <a:headEnd len="med" w="med" type="none"/>
              <a:tailEnd len="med" w="med" type="none"/>
            </a:ln>
          </p:spPr>
        </p:cxnSp>
      </p:grpSp>
      <p:grpSp>
        <p:nvGrpSpPr>
          <p:cNvPr id="425" name="Google Shape;425;p20"/>
          <p:cNvGrpSpPr/>
          <p:nvPr/>
        </p:nvGrpSpPr>
        <p:grpSpPr>
          <a:xfrm>
            <a:off x="2025099" y="2912326"/>
            <a:ext cx="308472" cy="274510"/>
            <a:chOff x="883325" y="238125"/>
            <a:chExt cx="5853350" cy="5238750"/>
          </a:xfrm>
        </p:grpSpPr>
        <p:sp>
          <p:nvSpPr>
            <p:cNvPr id="426" name="Google Shape;426;p20"/>
            <p:cNvSpPr/>
            <p:nvPr/>
          </p:nvSpPr>
          <p:spPr>
            <a:xfrm>
              <a:off x="883325" y="238125"/>
              <a:ext cx="5853350" cy="5238750"/>
            </a:xfrm>
            <a:custGeom>
              <a:rect b="b" l="l" r="r" t="t"/>
              <a:pathLst>
                <a:path extrusionOk="0" h="209550" w="234134">
                  <a:moveTo>
                    <a:pt x="98628" y="10051"/>
                  </a:moveTo>
                  <a:lnTo>
                    <a:pt x="98773" y="10123"/>
                  </a:lnTo>
                  <a:lnTo>
                    <a:pt x="98773" y="10195"/>
                  </a:lnTo>
                  <a:lnTo>
                    <a:pt x="98845" y="10340"/>
                  </a:lnTo>
                  <a:lnTo>
                    <a:pt x="98845" y="14172"/>
                  </a:lnTo>
                  <a:lnTo>
                    <a:pt x="98773" y="14245"/>
                  </a:lnTo>
                  <a:lnTo>
                    <a:pt x="98773" y="14389"/>
                  </a:lnTo>
                  <a:lnTo>
                    <a:pt x="98628" y="14462"/>
                  </a:lnTo>
                  <a:lnTo>
                    <a:pt x="91181" y="14462"/>
                  </a:lnTo>
                  <a:lnTo>
                    <a:pt x="91108" y="14534"/>
                  </a:lnTo>
                  <a:lnTo>
                    <a:pt x="91036" y="14606"/>
                  </a:lnTo>
                  <a:lnTo>
                    <a:pt x="91036" y="14751"/>
                  </a:lnTo>
                  <a:lnTo>
                    <a:pt x="91036" y="31816"/>
                  </a:lnTo>
                  <a:lnTo>
                    <a:pt x="90964" y="31960"/>
                  </a:lnTo>
                  <a:lnTo>
                    <a:pt x="90891" y="32033"/>
                  </a:lnTo>
                  <a:lnTo>
                    <a:pt x="84528" y="32033"/>
                  </a:lnTo>
                  <a:lnTo>
                    <a:pt x="84456" y="31960"/>
                  </a:lnTo>
                  <a:lnTo>
                    <a:pt x="84456" y="31816"/>
                  </a:lnTo>
                  <a:lnTo>
                    <a:pt x="84456" y="14751"/>
                  </a:lnTo>
                  <a:lnTo>
                    <a:pt x="84384" y="14606"/>
                  </a:lnTo>
                  <a:lnTo>
                    <a:pt x="84311" y="14534"/>
                  </a:lnTo>
                  <a:lnTo>
                    <a:pt x="84239" y="14462"/>
                  </a:lnTo>
                  <a:lnTo>
                    <a:pt x="76864" y="14462"/>
                  </a:lnTo>
                  <a:lnTo>
                    <a:pt x="76719" y="14389"/>
                  </a:lnTo>
                  <a:lnTo>
                    <a:pt x="76647" y="14245"/>
                  </a:lnTo>
                  <a:lnTo>
                    <a:pt x="76647" y="14172"/>
                  </a:lnTo>
                  <a:lnTo>
                    <a:pt x="76647" y="10340"/>
                  </a:lnTo>
                  <a:lnTo>
                    <a:pt x="76647" y="10195"/>
                  </a:lnTo>
                  <a:lnTo>
                    <a:pt x="76719" y="10123"/>
                  </a:lnTo>
                  <a:lnTo>
                    <a:pt x="76864" y="10051"/>
                  </a:lnTo>
                  <a:close/>
                  <a:moveTo>
                    <a:pt x="144255" y="10051"/>
                  </a:moveTo>
                  <a:lnTo>
                    <a:pt x="144327" y="10123"/>
                  </a:lnTo>
                  <a:lnTo>
                    <a:pt x="144327" y="10195"/>
                  </a:lnTo>
                  <a:lnTo>
                    <a:pt x="144327" y="10268"/>
                  </a:lnTo>
                  <a:lnTo>
                    <a:pt x="136807" y="21548"/>
                  </a:lnTo>
                  <a:lnTo>
                    <a:pt x="136807" y="21837"/>
                  </a:lnTo>
                  <a:lnTo>
                    <a:pt x="136879" y="22054"/>
                  </a:lnTo>
                  <a:lnTo>
                    <a:pt x="144761" y="31888"/>
                  </a:lnTo>
                  <a:lnTo>
                    <a:pt x="144833" y="31960"/>
                  </a:lnTo>
                  <a:lnTo>
                    <a:pt x="144833" y="32033"/>
                  </a:lnTo>
                  <a:lnTo>
                    <a:pt x="137819" y="32033"/>
                  </a:lnTo>
                  <a:lnTo>
                    <a:pt x="137603" y="31816"/>
                  </a:lnTo>
                  <a:lnTo>
                    <a:pt x="133192" y="24874"/>
                  </a:lnTo>
                  <a:lnTo>
                    <a:pt x="133119" y="24802"/>
                  </a:lnTo>
                  <a:lnTo>
                    <a:pt x="132975" y="24802"/>
                  </a:lnTo>
                  <a:lnTo>
                    <a:pt x="132903" y="24874"/>
                  </a:lnTo>
                  <a:lnTo>
                    <a:pt x="128564" y="31816"/>
                  </a:lnTo>
                  <a:lnTo>
                    <a:pt x="128347" y="32033"/>
                  </a:lnTo>
                  <a:lnTo>
                    <a:pt x="115042" y="32033"/>
                  </a:lnTo>
                  <a:lnTo>
                    <a:pt x="114970" y="31960"/>
                  </a:lnTo>
                  <a:lnTo>
                    <a:pt x="114898" y="31816"/>
                  </a:lnTo>
                  <a:lnTo>
                    <a:pt x="113379" y="27333"/>
                  </a:lnTo>
                  <a:lnTo>
                    <a:pt x="113235" y="27116"/>
                  </a:lnTo>
                  <a:lnTo>
                    <a:pt x="113018" y="27043"/>
                  </a:lnTo>
                  <a:lnTo>
                    <a:pt x="104919" y="27043"/>
                  </a:lnTo>
                  <a:lnTo>
                    <a:pt x="104630" y="27116"/>
                  </a:lnTo>
                  <a:lnTo>
                    <a:pt x="104485" y="27333"/>
                  </a:lnTo>
                  <a:lnTo>
                    <a:pt x="102895" y="31816"/>
                  </a:lnTo>
                  <a:lnTo>
                    <a:pt x="102822" y="31960"/>
                  </a:lnTo>
                  <a:lnTo>
                    <a:pt x="102678" y="32033"/>
                  </a:lnTo>
                  <a:lnTo>
                    <a:pt x="96315" y="32033"/>
                  </a:lnTo>
                  <a:lnTo>
                    <a:pt x="96242" y="31960"/>
                  </a:lnTo>
                  <a:lnTo>
                    <a:pt x="96315" y="31816"/>
                  </a:lnTo>
                  <a:lnTo>
                    <a:pt x="104992" y="10340"/>
                  </a:lnTo>
                  <a:lnTo>
                    <a:pt x="105136" y="10123"/>
                  </a:lnTo>
                  <a:lnTo>
                    <a:pt x="105353" y="10051"/>
                  </a:lnTo>
                  <a:lnTo>
                    <a:pt x="112584" y="10051"/>
                  </a:lnTo>
                  <a:lnTo>
                    <a:pt x="112801" y="10123"/>
                  </a:lnTo>
                  <a:lnTo>
                    <a:pt x="112945" y="10340"/>
                  </a:lnTo>
                  <a:lnTo>
                    <a:pt x="121478" y="31671"/>
                  </a:lnTo>
                  <a:lnTo>
                    <a:pt x="129287" y="22054"/>
                  </a:lnTo>
                  <a:lnTo>
                    <a:pt x="129359" y="21837"/>
                  </a:lnTo>
                  <a:lnTo>
                    <a:pt x="129287" y="21548"/>
                  </a:lnTo>
                  <a:lnTo>
                    <a:pt x="121839" y="10268"/>
                  </a:lnTo>
                  <a:lnTo>
                    <a:pt x="121767" y="10195"/>
                  </a:lnTo>
                  <a:lnTo>
                    <a:pt x="121767" y="10123"/>
                  </a:lnTo>
                  <a:lnTo>
                    <a:pt x="121839" y="10051"/>
                  </a:lnTo>
                  <a:lnTo>
                    <a:pt x="128564" y="10051"/>
                  </a:lnTo>
                  <a:lnTo>
                    <a:pt x="128853" y="10123"/>
                  </a:lnTo>
                  <a:lnTo>
                    <a:pt x="129070" y="10268"/>
                  </a:lnTo>
                  <a:lnTo>
                    <a:pt x="132903" y="16559"/>
                  </a:lnTo>
                  <a:lnTo>
                    <a:pt x="132975" y="16631"/>
                  </a:lnTo>
                  <a:lnTo>
                    <a:pt x="133119" y="16631"/>
                  </a:lnTo>
                  <a:lnTo>
                    <a:pt x="133192" y="16559"/>
                  </a:lnTo>
                  <a:lnTo>
                    <a:pt x="137096" y="10268"/>
                  </a:lnTo>
                  <a:lnTo>
                    <a:pt x="137313" y="10123"/>
                  </a:lnTo>
                  <a:lnTo>
                    <a:pt x="137530" y="10051"/>
                  </a:lnTo>
                  <a:close/>
                  <a:moveTo>
                    <a:pt x="154523" y="10051"/>
                  </a:moveTo>
                  <a:lnTo>
                    <a:pt x="154595" y="10123"/>
                  </a:lnTo>
                  <a:lnTo>
                    <a:pt x="154667" y="10195"/>
                  </a:lnTo>
                  <a:lnTo>
                    <a:pt x="154740" y="10340"/>
                  </a:lnTo>
                  <a:lnTo>
                    <a:pt x="154740" y="31816"/>
                  </a:lnTo>
                  <a:lnTo>
                    <a:pt x="154667" y="31960"/>
                  </a:lnTo>
                  <a:lnTo>
                    <a:pt x="154595" y="32033"/>
                  </a:lnTo>
                  <a:lnTo>
                    <a:pt x="148304" y="32033"/>
                  </a:lnTo>
                  <a:lnTo>
                    <a:pt x="148160" y="31960"/>
                  </a:lnTo>
                  <a:lnTo>
                    <a:pt x="148160" y="31816"/>
                  </a:lnTo>
                  <a:lnTo>
                    <a:pt x="148160" y="10340"/>
                  </a:lnTo>
                  <a:lnTo>
                    <a:pt x="148160" y="10195"/>
                  </a:lnTo>
                  <a:lnTo>
                    <a:pt x="148232" y="10123"/>
                  </a:lnTo>
                  <a:lnTo>
                    <a:pt x="148304" y="10051"/>
                  </a:lnTo>
                  <a:close/>
                  <a:moveTo>
                    <a:pt x="168984" y="42084"/>
                  </a:moveTo>
                  <a:lnTo>
                    <a:pt x="170069" y="42228"/>
                  </a:lnTo>
                  <a:lnTo>
                    <a:pt x="171154" y="42517"/>
                  </a:lnTo>
                  <a:lnTo>
                    <a:pt x="172238" y="42807"/>
                  </a:lnTo>
                  <a:lnTo>
                    <a:pt x="173323" y="43240"/>
                  </a:lnTo>
                  <a:lnTo>
                    <a:pt x="174335" y="43674"/>
                  </a:lnTo>
                  <a:lnTo>
                    <a:pt x="175347" y="44253"/>
                  </a:lnTo>
                  <a:lnTo>
                    <a:pt x="176360" y="44831"/>
                  </a:lnTo>
                  <a:lnTo>
                    <a:pt x="177300" y="45554"/>
                  </a:lnTo>
                  <a:lnTo>
                    <a:pt x="178167" y="46277"/>
                  </a:lnTo>
                  <a:lnTo>
                    <a:pt x="179035" y="47073"/>
                  </a:lnTo>
                  <a:lnTo>
                    <a:pt x="179831" y="47868"/>
                  </a:lnTo>
                  <a:lnTo>
                    <a:pt x="180554" y="48808"/>
                  </a:lnTo>
                  <a:lnTo>
                    <a:pt x="181132" y="49676"/>
                  </a:lnTo>
                  <a:lnTo>
                    <a:pt x="181711" y="50616"/>
                  </a:lnTo>
                  <a:lnTo>
                    <a:pt x="182144" y="51628"/>
                  </a:lnTo>
                  <a:lnTo>
                    <a:pt x="200438" y="96098"/>
                  </a:lnTo>
                  <a:lnTo>
                    <a:pt x="200800" y="97038"/>
                  </a:lnTo>
                  <a:lnTo>
                    <a:pt x="201017" y="97978"/>
                  </a:lnTo>
                  <a:lnTo>
                    <a:pt x="201089" y="98918"/>
                  </a:lnTo>
                  <a:lnTo>
                    <a:pt x="201161" y="99786"/>
                  </a:lnTo>
                  <a:lnTo>
                    <a:pt x="201017" y="100653"/>
                  </a:lnTo>
                  <a:lnTo>
                    <a:pt x="200872" y="101449"/>
                  </a:lnTo>
                  <a:lnTo>
                    <a:pt x="200583" y="102172"/>
                  </a:lnTo>
                  <a:lnTo>
                    <a:pt x="200149" y="102823"/>
                  </a:lnTo>
                  <a:lnTo>
                    <a:pt x="199715" y="103473"/>
                  </a:lnTo>
                  <a:lnTo>
                    <a:pt x="199137" y="103980"/>
                  </a:lnTo>
                  <a:lnTo>
                    <a:pt x="198486" y="104486"/>
                  </a:lnTo>
                  <a:lnTo>
                    <a:pt x="197691" y="104920"/>
                  </a:lnTo>
                  <a:lnTo>
                    <a:pt x="196895" y="105209"/>
                  </a:lnTo>
                  <a:lnTo>
                    <a:pt x="196028" y="105426"/>
                  </a:lnTo>
                  <a:lnTo>
                    <a:pt x="195088" y="105570"/>
                  </a:lnTo>
                  <a:lnTo>
                    <a:pt x="194003" y="105643"/>
                  </a:lnTo>
                  <a:lnTo>
                    <a:pt x="39914" y="105643"/>
                  </a:lnTo>
                  <a:lnTo>
                    <a:pt x="38902" y="105570"/>
                  </a:lnTo>
                  <a:lnTo>
                    <a:pt x="37962" y="105426"/>
                  </a:lnTo>
                  <a:lnTo>
                    <a:pt x="37022" y="105209"/>
                  </a:lnTo>
                  <a:lnTo>
                    <a:pt x="36226" y="104920"/>
                  </a:lnTo>
                  <a:lnTo>
                    <a:pt x="35503" y="104486"/>
                  </a:lnTo>
                  <a:lnTo>
                    <a:pt x="34853" y="103980"/>
                  </a:lnTo>
                  <a:lnTo>
                    <a:pt x="34274" y="103473"/>
                  </a:lnTo>
                  <a:lnTo>
                    <a:pt x="33768" y="102823"/>
                  </a:lnTo>
                  <a:lnTo>
                    <a:pt x="33406" y="102172"/>
                  </a:lnTo>
                  <a:lnTo>
                    <a:pt x="33117" y="101449"/>
                  </a:lnTo>
                  <a:lnTo>
                    <a:pt x="32900" y="100653"/>
                  </a:lnTo>
                  <a:lnTo>
                    <a:pt x="32828" y="99786"/>
                  </a:lnTo>
                  <a:lnTo>
                    <a:pt x="32828" y="98918"/>
                  </a:lnTo>
                  <a:lnTo>
                    <a:pt x="32973" y="97978"/>
                  </a:lnTo>
                  <a:lnTo>
                    <a:pt x="33189" y="97038"/>
                  </a:lnTo>
                  <a:lnTo>
                    <a:pt x="33551" y="96098"/>
                  </a:lnTo>
                  <a:lnTo>
                    <a:pt x="51773" y="51628"/>
                  </a:lnTo>
                  <a:lnTo>
                    <a:pt x="52279" y="50616"/>
                  </a:lnTo>
                  <a:lnTo>
                    <a:pt x="52785" y="49676"/>
                  </a:lnTo>
                  <a:lnTo>
                    <a:pt x="53436" y="48808"/>
                  </a:lnTo>
                  <a:lnTo>
                    <a:pt x="54159" y="47868"/>
                  </a:lnTo>
                  <a:lnTo>
                    <a:pt x="54882" y="47073"/>
                  </a:lnTo>
                  <a:lnTo>
                    <a:pt x="55750" y="46277"/>
                  </a:lnTo>
                  <a:lnTo>
                    <a:pt x="56617" y="45554"/>
                  </a:lnTo>
                  <a:lnTo>
                    <a:pt x="57557" y="44831"/>
                  </a:lnTo>
                  <a:lnTo>
                    <a:pt x="58570" y="44253"/>
                  </a:lnTo>
                  <a:lnTo>
                    <a:pt x="59582" y="43674"/>
                  </a:lnTo>
                  <a:lnTo>
                    <a:pt x="60667" y="43240"/>
                  </a:lnTo>
                  <a:lnTo>
                    <a:pt x="61679" y="42807"/>
                  </a:lnTo>
                  <a:lnTo>
                    <a:pt x="62764" y="42517"/>
                  </a:lnTo>
                  <a:lnTo>
                    <a:pt x="63848" y="42228"/>
                  </a:lnTo>
                  <a:lnTo>
                    <a:pt x="64933" y="42084"/>
                  </a:lnTo>
                  <a:close/>
                  <a:moveTo>
                    <a:pt x="69633" y="131674"/>
                  </a:moveTo>
                  <a:lnTo>
                    <a:pt x="70139" y="131746"/>
                  </a:lnTo>
                  <a:lnTo>
                    <a:pt x="70645" y="131818"/>
                  </a:lnTo>
                  <a:lnTo>
                    <a:pt x="71151" y="131963"/>
                  </a:lnTo>
                  <a:lnTo>
                    <a:pt x="71657" y="132108"/>
                  </a:lnTo>
                  <a:lnTo>
                    <a:pt x="72091" y="132325"/>
                  </a:lnTo>
                  <a:lnTo>
                    <a:pt x="72525" y="132614"/>
                  </a:lnTo>
                  <a:lnTo>
                    <a:pt x="72887" y="132903"/>
                  </a:lnTo>
                  <a:lnTo>
                    <a:pt x="73248" y="133192"/>
                  </a:lnTo>
                  <a:lnTo>
                    <a:pt x="73610" y="133554"/>
                  </a:lnTo>
                  <a:lnTo>
                    <a:pt x="73899" y="133988"/>
                  </a:lnTo>
                  <a:lnTo>
                    <a:pt x="74188" y="134421"/>
                  </a:lnTo>
                  <a:lnTo>
                    <a:pt x="74405" y="134855"/>
                  </a:lnTo>
                  <a:lnTo>
                    <a:pt x="74550" y="135361"/>
                  </a:lnTo>
                  <a:lnTo>
                    <a:pt x="74694" y="135795"/>
                  </a:lnTo>
                  <a:lnTo>
                    <a:pt x="74767" y="136302"/>
                  </a:lnTo>
                  <a:lnTo>
                    <a:pt x="74767" y="136880"/>
                  </a:lnTo>
                  <a:lnTo>
                    <a:pt x="74767" y="153366"/>
                  </a:lnTo>
                  <a:lnTo>
                    <a:pt x="74767" y="153945"/>
                  </a:lnTo>
                  <a:lnTo>
                    <a:pt x="74694" y="154451"/>
                  </a:lnTo>
                  <a:lnTo>
                    <a:pt x="74550" y="154957"/>
                  </a:lnTo>
                  <a:lnTo>
                    <a:pt x="74405" y="155391"/>
                  </a:lnTo>
                  <a:lnTo>
                    <a:pt x="74188" y="155825"/>
                  </a:lnTo>
                  <a:lnTo>
                    <a:pt x="73899" y="156259"/>
                  </a:lnTo>
                  <a:lnTo>
                    <a:pt x="73610" y="156693"/>
                  </a:lnTo>
                  <a:lnTo>
                    <a:pt x="73248" y="157054"/>
                  </a:lnTo>
                  <a:lnTo>
                    <a:pt x="72887" y="157343"/>
                  </a:lnTo>
                  <a:lnTo>
                    <a:pt x="72525" y="157705"/>
                  </a:lnTo>
                  <a:lnTo>
                    <a:pt x="72091" y="157922"/>
                  </a:lnTo>
                  <a:lnTo>
                    <a:pt x="71657" y="158139"/>
                  </a:lnTo>
                  <a:lnTo>
                    <a:pt x="71151" y="158356"/>
                  </a:lnTo>
                  <a:lnTo>
                    <a:pt x="70645" y="158428"/>
                  </a:lnTo>
                  <a:lnTo>
                    <a:pt x="70139" y="158500"/>
                  </a:lnTo>
                  <a:lnTo>
                    <a:pt x="69633" y="158573"/>
                  </a:lnTo>
                  <a:lnTo>
                    <a:pt x="34780" y="158573"/>
                  </a:lnTo>
                  <a:lnTo>
                    <a:pt x="34274" y="158500"/>
                  </a:lnTo>
                  <a:lnTo>
                    <a:pt x="33696" y="158428"/>
                  </a:lnTo>
                  <a:lnTo>
                    <a:pt x="33262" y="158356"/>
                  </a:lnTo>
                  <a:lnTo>
                    <a:pt x="32756" y="158139"/>
                  </a:lnTo>
                  <a:lnTo>
                    <a:pt x="32322" y="157922"/>
                  </a:lnTo>
                  <a:lnTo>
                    <a:pt x="31888" y="157705"/>
                  </a:lnTo>
                  <a:lnTo>
                    <a:pt x="31526" y="157343"/>
                  </a:lnTo>
                  <a:lnTo>
                    <a:pt x="31093" y="157054"/>
                  </a:lnTo>
                  <a:lnTo>
                    <a:pt x="30803" y="156693"/>
                  </a:lnTo>
                  <a:lnTo>
                    <a:pt x="30514" y="156259"/>
                  </a:lnTo>
                  <a:lnTo>
                    <a:pt x="30225" y="155825"/>
                  </a:lnTo>
                  <a:lnTo>
                    <a:pt x="30008" y="155391"/>
                  </a:lnTo>
                  <a:lnTo>
                    <a:pt x="29863" y="154957"/>
                  </a:lnTo>
                  <a:lnTo>
                    <a:pt x="29719" y="154451"/>
                  </a:lnTo>
                  <a:lnTo>
                    <a:pt x="29646" y="153945"/>
                  </a:lnTo>
                  <a:lnTo>
                    <a:pt x="29574" y="153366"/>
                  </a:lnTo>
                  <a:lnTo>
                    <a:pt x="29574" y="136880"/>
                  </a:lnTo>
                  <a:lnTo>
                    <a:pt x="29646" y="136302"/>
                  </a:lnTo>
                  <a:lnTo>
                    <a:pt x="29719" y="135795"/>
                  </a:lnTo>
                  <a:lnTo>
                    <a:pt x="29863" y="135361"/>
                  </a:lnTo>
                  <a:lnTo>
                    <a:pt x="30008" y="134855"/>
                  </a:lnTo>
                  <a:lnTo>
                    <a:pt x="30225" y="134421"/>
                  </a:lnTo>
                  <a:lnTo>
                    <a:pt x="30514" y="133988"/>
                  </a:lnTo>
                  <a:lnTo>
                    <a:pt x="30803" y="133554"/>
                  </a:lnTo>
                  <a:lnTo>
                    <a:pt x="31093" y="133192"/>
                  </a:lnTo>
                  <a:lnTo>
                    <a:pt x="31526" y="132903"/>
                  </a:lnTo>
                  <a:lnTo>
                    <a:pt x="31888" y="132614"/>
                  </a:lnTo>
                  <a:lnTo>
                    <a:pt x="32322" y="132325"/>
                  </a:lnTo>
                  <a:lnTo>
                    <a:pt x="32756" y="132108"/>
                  </a:lnTo>
                  <a:lnTo>
                    <a:pt x="33262" y="131963"/>
                  </a:lnTo>
                  <a:lnTo>
                    <a:pt x="33696" y="131818"/>
                  </a:lnTo>
                  <a:lnTo>
                    <a:pt x="34274" y="131746"/>
                  </a:lnTo>
                  <a:lnTo>
                    <a:pt x="34780" y="131674"/>
                  </a:lnTo>
                  <a:close/>
                  <a:moveTo>
                    <a:pt x="198848" y="131674"/>
                  </a:moveTo>
                  <a:lnTo>
                    <a:pt x="199354" y="131746"/>
                  </a:lnTo>
                  <a:lnTo>
                    <a:pt x="199860" y="131818"/>
                  </a:lnTo>
                  <a:lnTo>
                    <a:pt x="200366" y="131963"/>
                  </a:lnTo>
                  <a:lnTo>
                    <a:pt x="200872" y="132108"/>
                  </a:lnTo>
                  <a:lnTo>
                    <a:pt x="201306" y="132325"/>
                  </a:lnTo>
                  <a:lnTo>
                    <a:pt x="201740" y="132614"/>
                  </a:lnTo>
                  <a:lnTo>
                    <a:pt x="202101" y="132903"/>
                  </a:lnTo>
                  <a:lnTo>
                    <a:pt x="202463" y="133192"/>
                  </a:lnTo>
                  <a:lnTo>
                    <a:pt x="202825" y="133554"/>
                  </a:lnTo>
                  <a:lnTo>
                    <a:pt x="203114" y="133988"/>
                  </a:lnTo>
                  <a:lnTo>
                    <a:pt x="203403" y="134421"/>
                  </a:lnTo>
                  <a:lnTo>
                    <a:pt x="203620" y="134855"/>
                  </a:lnTo>
                  <a:lnTo>
                    <a:pt x="203765" y="135361"/>
                  </a:lnTo>
                  <a:lnTo>
                    <a:pt x="203909" y="135795"/>
                  </a:lnTo>
                  <a:lnTo>
                    <a:pt x="203981" y="136302"/>
                  </a:lnTo>
                  <a:lnTo>
                    <a:pt x="203981" y="136880"/>
                  </a:lnTo>
                  <a:lnTo>
                    <a:pt x="203981" y="153366"/>
                  </a:lnTo>
                  <a:lnTo>
                    <a:pt x="203981" y="153945"/>
                  </a:lnTo>
                  <a:lnTo>
                    <a:pt x="203909" y="154451"/>
                  </a:lnTo>
                  <a:lnTo>
                    <a:pt x="203765" y="154957"/>
                  </a:lnTo>
                  <a:lnTo>
                    <a:pt x="203620" y="155391"/>
                  </a:lnTo>
                  <a:lnTo>
                    <a:pt x="203403" y="155825"/>
                  </a:lnTo>
                  <a:lnTo>
                    <a:pt x="203114" y="156259"/>
                  </a:lnTo>
                  <a:lnTo>
                    <a:pt x="202825" y="156693"/>
                  </a:lnTo>
                  <a:lnTo>
                    <a:pt x="202463" y="157054"/>
                  </a:lnTo>
                  <a:lnTo>
                    <a:pt x="202101" y="157343"/>
                  </a:lnTo>
                  <a:lnTo>
                    <a:pt x="201740" y="157705"/>
                  </a:lnTo>
                  <a:lnTo>
                    <a:pt x="201306" y="157922"/>
                  </a:lnTo>
                  <a:lnTo>
                    <a:pt x="200872" y="158139"/>
                  </a:lnTo>
                  <a:lnTo>
                    <a:pt x="200366" y="158356"/>
                  </a:lnTo>
                  <a:lnTo>
                    <a:pt x="199860" y="158428"/>
                  </a:lnTo>
                  <a:lnTo>
                    <a:pt x="199354" y="158500"/>
                  </a:lnTo>
                  <a:lnTo>
                    <a:pt x="198848" y="158573"/>
                  </a:lnTo>
                  <a:lnTo>
                    <a:pt x="163995" y="158573"/>
                  </a:lnTo>
                  <a:lnTo>
                    <a:pt x="163489" y="158500"/>
                  </a:lnTo>
                  <a:lnTo>
                    <a:pt x="162983" y="158428"/>
                  </a:lnTo>
                  <a:lnTo>
                    <a:pt x="162477" y="158356"/>
                  </a:lnTo>
                  <a:lnTo>
                    <a:pt x="161970" y="158139"/>
                  </a:lnTo>
                  <a:lnTo>
                    <a:pt x="161537" y="157922"/>
                  </a:lnTo>
                  <a:lnTo>
                    <a:pt x="161103" y="157705"/>
                  </a:lnTo>
                  <a:lnTo>
                    <a:pt x="160741" y="157343"/>
                  </a:lnTo>
                  <a:lnTo>
                    <a:pt x="160307" y="157054"/>
                  </a:lnTo>
                  <a:lnTo>
                    <a:pt x="160018" y="156693"/>
                  </a:lnTo>
                  <a:lnTo>
                    <a:pt x="159729" y="156259"/>
                  </a:lnTo>
                  <a:lnTo>
                    <a:pt x="159440" y="155825"/>
                  </a:lnTo>
                  <a:lnTo>
                    <a:pt x="159223" y="155391"/>
                  </a:lnTo>
                  <a:lnTo>
                    <a:pt x="159078" y="154957"/>
                  </a:lnTo>
                  <a:lnTo>
                    <a:pt x="158933" y="154451"/>
                  </a:lnTo>
                  <a:lnTo>
                    <a:pt x="158861" y="153945"/>
                  </a:lnTo>
                  <a:lnTo>
                    <a:pt x="158861" y="153366"/>
                  </a:lnTo>
                  <a:lnTo>
                    <a:pt x="158861" y="136880"/>
                  </a:lnTo>
                  <a:lnTo>
                    <a:pt x="158861" y="136302"/>
                  </a:lnTo>
                  <a:lnTo>
                    <a:pt x="158933" y="135795"/>
                  </a:lnTo>
                  <a:lnTo>
                    <a:pt x="159078" y="135361"/>
                  </a:lnTo>
                  <a:lnTo>
                    <a:pt x="159223" y="134855"/>
                  </a:lnTo>
                  <a:lnTo>
                    <a:pt x="159440" y="134421"/>
                  </a:lnTo>
                  <a:lnTo>
                    <a:pt x="159729" y="133988"/>
                  </a:lnTo>
                  <a:lnTo>
                    <a:pt x="160018" y="133554"/>
                  </a:lnTo>
                  <a:lnTo>
                    <a:pt x="160307" y="133192"/>
                  </a:lnTo>
                  <a:lnTo>
                    <a:pt x="160741" y="132903"/>
                  </a:lnTo>
                  <a:lnTo>
                    <a:pt x="161103" y="132614"/>
                  </a:lnTo>
                  <a:lnTo>
                    <a:pt x="161537" y="132325"/>
                  </a:lnTo>
                  <a:lnTo>
                    <a:pt x="161970" y="132108"/>
                  </a:lnTo>
                  <a:lnTo>
                    <a:pt x="162477" y="131963"/>
                  </a:lnTo>
                  <a:lnTo>
                    <a:pt x="162983" y="131818"/>
                  </a:lnTo>
                  <a:lnTo>
                    <a:pt x="163489" y="131746"/>
                  </a:lnTo>
                  <a:lnTo>
                    <a:pt x="163995" y="131674"/>
                  </a:lnTo>
                  <a:close/>
                  <a:moveTo>
                    <a:pt x="76068" y="0"/>
                  </a:moveTo>
                  <a:lnTo>
                    <a:pt x="75273" y="72"/>
                  </a:lnTo>
                  <a:lnTo>
                    <a:pt x="74477" y="217"/>
                  </a:lnTo>
                  <a:lnTo>
                    <a:pt x="73754" y="362"/>
                  </a:lnTo>
                  <a:lnTo>
                    <a:pt x="73031" y="651"/>
                  </a:lnTo>
                  <a:lnTo>
                    <a:pt x="72381" y="940"/>
                  </a:lnTo>
                  <a:lnTo>
                    <a:pt x="71730" y="1374"/>
                  </a:lnTo>
                  <a:lnTo>
                    <a:pt x="71151" y="1808"/>
                  </a:lnTo>
                  <a:lnTo>
                    <a:pt x="70573" y="2314"/>
                  </a:lnTo>
                  <a:lnTo>
                    <a:pt x="70067" y="2820"/>
                  </a:lnTo>
                  <a:lnTo>
                    <a:pt x="69633" y="3471"/>
                  </a:lnTo>
                  <a:lnTo>
                    <a:pt x="69271" y="4049"/>
                  </a:lnTo>
                  <a:lnTo>
                    <a:pt x="68910" y="4772"/>
                  </a:lnTo>
                  <a:lnTo>
                    <a:pt x="68693" y="5495"/>
                  </a:lnTo>
                  <a:lnTo>
                    <a:pt x="68476" y="6219"/>
                  </a:lnTo>
                  <a:lnTo>
                    <a:pt x="68331" y="6942"/>
                  </a:lnTo>
                  <a:lnTo>
                    <a:pt x="68331" y="7737"/>
                  </a:lnTo>
                  <a:lnTo>
                    <a:pt x="68331" y="32033"/>
                  </a:lnTo>
                  <a:lnTo>
                    <a:pt x="60160" y="32033"/>
                  </a:lnTo>
                  <a:lnTo>
                    <a:pt x="58353" y="32105"/>
                  </a:lnTo>
                  <a:lnTo>
                    <a:pt x="56545" y="32394"/>
                  </a:lnTo>
                  <a:lnTo>
                    <a:pt x="54737" y="32756"/>
                  </a:lnTo>
                  <a:lnTo>
                    <a:pt x="52930" y="33262"/>
                  </a:lnTo>
                  <a:lnTo>
                    <a:pt x="51194" y="33985"/>
                  </a:lnTo>
                  <a:lnTo>
                    <a:pt x="49459" y="34780"/>
                  </a:lnTo>
                  <a:lnTo>
                    <a:pt x="47723" y="35648"/>
                  </a:lnTo>
                  <a:lnTo>
                    <a:pt x="46060" y="36733"/>
                  </a:lnTo>
                  <a:lnTo>
                    <a:pt x="44542" y="37817"/>
                  </a:lnTo>
                  <a:lnTo>
                    <a:pt x="43023" y="39047"/>
                  </a:lnTo>
                  <a:lnTo>
                    <a:pt x="41577" y="40348"/>
                  </a:lnTo>
                  <a:lnTo>
                    <a:pt x="40348" y="41794"/>
                  </a:lnTo>
                  <a:lnTo>
                    <a:pt x="39119" y="43240"/>
                  </a:lnTo>
                  <a:lnTo>
                    <a:pt x="38106" y="44759"/>
                  </a:lnTo>
                  <a:lnTo>
                    <a:pt x="37166" y="46350"/>
                  </a:lnTo>
                  <a:lnTo>
                    <a:pt x="36443" y="47941"/>
                  </a:lnTo>
                  <a:lnTo>
                    <a:pt x="24440" y="77225"/>
                  </a:lnTo>
                  <a:lnTo>
                    <a:pt x="13160" y="74116"/>
                  </a:lnTo>
                  <a:lnTo>
                    <a:pt x="12365" y="73899"/>
                  </a:lnTo>
                  <a:lnTo>
                    <a:pt x="11569" y="73755"/>
                  </a:lnTo>
                  <a:lnTo>
                    <a:pt x="10774" y="73682"/>
                  </a:lnTo>
                  <a:lnTo>
                    <a:pt x="8894" y="73682"/>
                  </a:lnTo>
                  <a:lnTo>
                    <a:pt x="7882" y="73827"/>
                  </a:lnTo>
                  <a:lnTo>
                    <a:pt x="6869" y="74116"/>
                  </a:lnTo>
                  <a:lnTo>
                    <a:pt x="6002" y="74405"/>
                  </a:lnTo>
                  <a:lnTo>
                    <a:pt x="5062" y="74839"/>
                  </a:lnTo>
                  <a:lnTo>
                    <a:pt x="4266" y="75345"/>
                  </a:lnTo>
                  <a:lnTo>
                    <a:pt x="3471" y="75996"/>
                  </a:lnTo>
                  <a:lnTo>
                    <a:pt x="2820" y="76647"/>
                  </a:lnTo>
                  <a:lnTo>
                    <a:pt x="2169" y="77370"/>
                  </a:lnTo>
                  <a:lnTo>
                    <a:pt x="1591" y="78165"/>
                  </a:lnTo>
                  <a:lnTo>
                    <a:pt x="1157" y="79033"/>
                  </a:lnTo>
                  <a:lnTo>
                    <a:pt x="723" y="79973"/>
                  </a:lnTo>
                  <a:lnTo>
                    <a:pt x="434" y="80913"/>
                  </a:lnTo>
                  <a:lnTo>
                    <a:pt x="145" y="81998"/>
                  </a:lnTo>
                  <a:lnTo>
                    <a:pt x="0" y="83010"/>
                  </a:lnTo>
                  <a:lnTo>
                    <a:pt x="0" y="84167"/>
                  </a:lnTo>
                  <a:lnTo>
                    <a:pt x="0" y="90386"/>
                  </a:lnTo>
                  <a:lnTo>
                    <a:pt x="72" y="91687"/>
                  </a:lnTo>
                  <a:lnTo>
                    <a:pt x="217" y="92989"/>
                  </a:lnTo>
                  <a:lnTo>
                    <a:pt x="578" y="94218"/>
                  </a:lnTo>
                  <a:lnTo>
                    <a:pt x="1012" y="95375"/>
                  </a:lnTo>
                  <a:lnTo>
                    <a:pt x="1518" y="96532"/>
                  </a:lnTo>
                  <a:lnTo>
                    <a:pt x="2169" y="97616"/>
                  </a:lnTo>
                  <a:lnTo>
                    <a:pt x="2965" y="98556"/>
                  </a:lnTo>
                  <a:lnTo>
                    <a:pt x="3760" y="99496"/>
                  </a:lnTo>
                  <a:lnTo>
                    <a:pt x="4700" y="100364"/>
                  </a:lnTo>
                  <a:lnTo>
                    <a:pt x="5640" y="101087"/>
                  </a:lnTo>
                  <a:lnTo>
                    <a:pt x="6725" y="101738"/>
                  </a:lnTo>
                  <a:lnTo>
                    <a:pt x="7882" y="102244"/>
                  </a:lnTo>
                  <a:lnTo>
                    <a:pt x="9039" y="102678"/>
                  </a:lnTo>
                  <a:lnTo>
                    <a:pt x="10268" y="103040"/>
                  </a:lnTo>
                  <a:lnTo>
                    <a:pt x="11569" y="103184"/>
                  </a:lnTo>
                  <a:lnTo>
                    <a:pt x="12871" y="103257"/>
                  </a:lnTo>
                  <a:lnTo>
                    <a:pt x="13739" y="103257"/>
                  </a:lnTo>
                  <a:lnTo>
                    <a:pt x="12003" y="107450"/>
                  </a:lnTo>
                  <a:lnTo>
                    <a:pt x="11352" y="109041"/>
                  </a:lnTo>
                  <a:lnTo>
                    <a:pt x="10774" y="110777"/>
                  </a:lnTo>
                  <a:lnTo>
                    <a:pt x="10195" y="112584"/>
                  </a:lnTo>
                  <a:lnTo>
                    <a:pt x="9617" y="114464"/>
                  </a:lnTo>
                  <a:lnTo>
                    <a:pt x="8605" y="118441"/>
                  </a:lnTo>
                  <a:lnTo>
                    <a:pt x="7665" y="122635"/>
                  </a:lnTo>
                  <a:lnTo>
                    <a:pt x="6942" y="126757"/>
                  </a:lnTo>
                  <a:lnTo>
                    <a:pt x="6363" y="130878"/>
                  </a:lnTo>
                  <a:lnTo>
                    <a:pt x="6219" y="132831"/>
                  </a:lnTo>
                  <a:lnTo>
                    <a:pt x="6074" y="134711"/>
                  </a:lnTo>
                  <a:lnTo>
                    <a:pt x="5929" y="136518"/>
                  </a:lnTo>
                  <a:lnTo>
                    <a:pt x="5929" y="138254"/>
                  </a:lnTo>
                  <a:lnTo>
                    <a:pt x="5929" y="196679"/>
                  </a:lnTo>
                  <a:lnTo>
                    <a:pt x="6002" y="197981"/>
                  </a:lnTo>
                  <a:lnTo>
                    <a:pt x="6146" y="199210"/>
                  </a:lnTo>
                  <a:lnTo>
                    <a:pt x="6508" y="200439"/>
                  </a:lnTo>
                  <a:lnTo>
                    <a:pt x="6942" y="201668"/>
                  </a:lnTo>
                  <a:lnTo>
                    <a:pt x="7448" y="202753"/>
                  </a:lnTo>
                  <a:lnTo>
                    <a:pt x="8099" y="203838"/>
                  </a:lnTo>
                  <a:lnTo>
                    <a:pt x="8894" y="204850"/>
                  </a:lnTo>
                  <a:lnTo>
                    <a:pt x="9689" y="205790"/>
                  </a:lnTo>
                  <a:lnTo>
                    <a:pt x="10629" y="206585"/>
                  </a:lnTo>
                  <a:lnTo>
                    <a:pt x="11642" y="207308"/>
                  </a:lnTo>
                  <a:lnTo>
                    <a:pt x="12654" y="207959"/>
                  </a:lnTo>
                  <a:lnTo>
                    <a:pt x="13811" y="208538"/>
                  </a:lnTo>
                  <a:lnTo>
                    <a:pt x="14968" y="208972"/>
                  </a:lnTo>
                  <a:lnTo>
                    <a:pt x="16197" y="209261"/>
                  </a:lnTo>
                  <a:lnTo>
                    <a:pt x="17499" y="209478"/>
                  </a:lnTo>
                  <a:lnTo>
                    <a:pt x="18800" y="209550"/>
                  </a:lnTo>
                  <a:lnTo>
                    <a:pt x="34346" y="209550"/>
                  </a:lnTo>
                  <a:lnTo>
                    <a:pt x="35648" y="209478"/>
                  </a:lnTo>
                  <a:lnTo>
                    <a:pt x="36877" y="209261"/>
                  </a:lnTo>
                  <a:lnTo>
                    <a:pt x="38179" y="208972"/>
                  </a:lnTo>
                  <a:lnTo>
                    <a:pt x="39336" y="208538"/>
                  </a:lnTo>
                  <a:lnTo>
                    <a:pt x="40493" y="207959"/>
                  </a:lnTo>
                  <a:lnTo>
                    <a:pt x="41505" y="207308"/>
                  </a:lnTo>
                  <a:lnTo>
                    <a:pt x="42517" y="206585"/>
                  </a:lnTo>
                  <a:lnTo>
                    <a:pt x="43457" y="205790"/>
                  </a:lnTo>
                  <a:lnTo>
                    <a:pt x="44253" y="204850"/>
                  </a:lnTo>
                  <a:lnTo>
                    <a:pt x="44976" y="203838"/>
                  </a:lnTo>
                  <a:lnTo>
                    <a:pt x="45626" y="202753"/>
                  </a:lnTo>
                  <a:lnTo>
                    <a:pt x="46205" y="201668"/>
                  </a:lnTo>
                  <a:lnTo>
                    <a:pt x="46639" y="200439"/>
                  </a:lnTo>
                  <a:lnTo>
                    <a:pt x="46928" y="199210"/>
                  </a:lnTo>
                  <a:lnTo>
                    <a:pt x="47145" y="197981"/>
                  </a:lnTo>
                  <a:lnTo>
                    <a:pt x="47217" y="196679"/>
                  </a:lnTo>
                  <a:lnTo>
                    <a:pt x="47217" y="182290"/>
                  </a:lnTo>
                  <a:lnTo>
                    <a:pt x="186772" y="182290"/>
                  </a:lnTo>
                  <a:lnTo>
                    <a:pt x="186772" y="196679"/>
                  </a:lnTo>
                  <a:lnTo>
                    <a:pt x="186772" y="197981"/>
                  </a:lnTo>
                  <a:lnTo>
                    <a:pt x="186989" y="199210"/>
                  </a:lnTo>
                  <a:lnTo>
                    <a:pt x="187351" y="200439"/>
                  </a:lnTo>
                  <a:lnTo>
                    <a:pt x="187784" y="201668"/>
                  </a:lnTo>
                  <a:lnTo>
                    <a:pt x="188291" y="202753"/>
                  </a:lnTo>
                  <a:lnTo>
                    <a:pt x="188941" y="203838"/>
                  </a:lnTo>
                  <a:lnTo>
                    <a:pt x="189664" y="204850"/>
                  </a:lnTo>
                  <a:lnTo>
                    <a:pt x="190532" y="205790"/>
                  </a:lnTo>
                  <a:lnTo>
                    <a:pt x="191472" y="206585"/>
                  </a:lnTo>
                  <a:lnTo>
                    <a:pt x="192412" y="207308"/>
                  </a:lnTo>
                  <a:lnTo>
                    <a:pt x="193497" y="207959"/>
                  </a:lnTo>
                  <a:lnTo>
                    <a:pt x="194654" y="208538"/>
                  </a:lnTo>
                  <a:lnTo>
                    <a:pt x="195811" y="208972"/>
                  </a:lnTo>
                  <a:lnTo>
                    <a:pt x="197040" y="209261"/>
                  </a:lnTo>
                  <a:lnTo>
                    <a:pt x="198341" y="209478"/>
                  </a:lnTo>
                  <a:lnTo>
                    <a:pt x="199643" y="209550"/>
                  </a:lnTo>
                  <a:lnTo>
                    <a:pt x="215117" y="209550"/>
                  </a:lnTo>
                  <a:lnTo>
                    <a:pt x="216418" y="209478"/>
                  </a:lnTo>
                  <a:lnTo>
                    <a:pt x="217720" y="209261"/>
                  </a:lnTo>
                  <a:lnTo>
                    <a:pt x="218949" y="208972"/>
                  </a:lnTo>
                  <a:lnTo>
                    <a:pt x="220179" y="208538"/>
                  </a:lnTo>
                  <a:lnTo>
                    <a:pt x="221263" y="207959"/>
                  </a:lnTo>
                  <a:lnTo>
                    <a:pt x="222348" y="207308"/>
                  </a:lnTo>
                  <a:lnTo>
                    <a:pt x="223360" y="206585"/>
                  </a:lnTo>
                  <a:lnTo>
                    <a:pt x="224228" y="205790"/>
                  </a:lnTo>
                  <a:lnTo>
                    <a:pt x="225095" y="204850"/>
                  </a:lnTo>
                  <a:lnTo>
                    <a:pt x="225819" y="203838"/>
                  </a:lnTo>
                  <a:lnTo>
                    <a:pt x="226469" y="202753"/>
                  </a:lnTo>
                  <a:lnTo>
                    <a:pt x="227048" y="201668"/>
                  </a:lnTo>
                  <a:lnTo>
                    <a:pt x="227482" y="200439"/>
                  </a:lnTo>
                  <a:lnTo>
                    <a:pt x="227771" y="199210"/>
                  </a:lnTo>
                  <a:lnTo>
                    <a:pt x="227988" y="197981"/>
                  </a:lnTo>
                  <a:lnTo>
                    <a:pt x="228060" y="196679"/>
                  </a:lnTo>
                  <a:lnTo>
                    <a:pt x="228060" y="138254"/>
                  </a:lnTo>
                  <a:lnTo>
                    <a:pt x="227988" y="136518"/>
                  </a:lnTo>
                  <a:lnTo>
                    <a:pt x="227916" y="134711"/>
                  </a:lnTo>
                  <a:lnTo>
                    <a:pt x="227771" y="132831"/>
                  </a:lnTo>
                  <a:lnTo>
                    <a:pt x="227554" y="130878"/>
                  </a:lnTo>
                  <a:lnTo>
                    <a:pt x="226976" y="126757"/>
                  </a:lnTo>
                  <a:lnTo>
                    <a:pt x="226252" y="122635"/>
                  </a:lnTo>
                  <a:lnTo>
                    <a:pt x="225385" y="118441"/>
                  </a:lnTo>
                  <a:lnTo>
                    <a:pt x="224300" y="114464"/>
                  </a:lnTo>
                  <a:lnTo>
                    <a:pt x="223794" y="112584"/>
                  </a:lnTo>
                  <a:lnTo>
                    <a:pt x="223215" y="110777"/>
                  </a:lnTo>
                  <a:lnTo>
                    <a:pt x="222565" y="109041"/>
                  </a:lnTo>
                  <a:lnTo>
                    <a:pt x="221986" y="107450"/>
                  </a:lnTo>
                  <a:lnTo>
                    <a:pt x="220251" y="103257"/>
                  </a:lnTo>
                  <a:lnTo>
                    <a:pt x="221263" y="103257"/>
                  </a:lnTo>
                  <a:lnTo>
                    <a:pt x="222565" y="103184"/>
                  </a:lnTo>
                  <a:lnTo>
                    <a:pt x="223866" y="103040"/>
                  </a:lnTo>
                  <a:lnTo>
                    <a:pt x="225095" y="102678"/>
                  </a:lnTo>
                  <a:lnTo>
                    <a:pt x="226252" y="102244"/>
                  </a:lnTo>
                  <a:lnTo>
                    <a:pt x="227409" y="101738"/>
                  </a:lnTo>
                  <a:lnTo>
                    <a:pt x="228422" y="101087"/>
                  </a:lnTo>
                  <a:lnTo>
                    <a:pt x="229434" y="100364"/>
                  </a:lnTo>
                  <a:lnTo>
                    <a:pt x="230374" y="99496"/>
                  </a:lnTo>
                  <a:lnTo>
                    <a:pt x="231169" y="98556"/>
                  </a:lnTo>
                  <a:lnTo>
                    <a:pt x="231892" y="97616"/>
                  </a:lnTo>
                  <a:lnTo>
                    <a:pt x="232543" y="96532"/>
                  </a:lnTo>
                  <a:lnTo>
                    <a:pt x="233122" y="95375"/>
                  </a:lnTo>
                  <a:lnTo>
                    <a:pt x="233556" y="94218"/>
                  </a:lnTo>
                  <a:lnTo>
                    <a:pt x="233845" y="92989"/>
                  </a:lnTo>
                  <a:lnTo>
                    <a:pt x="234062" y="91687"/>
                  </a:lnTo>
                  <a:lnTo>
                    <a:pt x="234134" y="90386"/>
                  </a:lnTo>
                  <a:lnTo>
                    <a:pt x="234134" y="84167"/>
                  </a:lnTo>
                  <a:lnTo>
                    <a:pt x="234062" y="83010"/>
                  </a:lnTo>
                  <a:lnTo>
                    <a:pt x="233917" y="81998"/>
                  </a:lnTo>
                  <a:lnTo>
                    <a:pt x="233700" y="80913"/>
                  </a:lnTo>
                  <a:lnTo>
                    <a:pt x="233411" y="79973"/>
                  </a:lnTo>
                  <a:lnTo>
                    <a:pt x="232977" y="79033"/>
                  </a:lnTo>
                  <a:lnTo>
                    <a:pt x="232471" y="78165"/>
                  </a:lnTo>
                  <a:lnTo>
                    <a:pt x="231965" y="77370"/>
                  </a:lnTo>
                  <a:lnTo>
                    <a:pt x="231314" y="76647"/>
                  </a:lnTo>
                  <a:lnTo>
                    <a:pt x="230591" y="75996"/>
                  </a:lnTo>
                  <a:lnTo>
                    <a:pt x="229868" y="75345"/>
                  </a:lnTo>
                  <a:lnTo>
                    <a:pt x="229000" y="74839"/>
                  </a:lnTo>
                  <a:lnTo>
                    <a:pt x="228132" y="74405"/>
                  </a:lnTo>
                  <a:lnTo>
                    <a:pt x="227192" y="74116"/>
                  </a:lnTo>
                  <a:lnTo>
                    <a:pt x="226252" y="73827"/>
                  </a:lnTo>
                  <a:lnTo>
                    <a:pt x="225240" y="73682"/>
                  </a:lnTo>
                  <a:lnTo>
                    <a:pt x="223360" y="73682"/>
                  </a:lnTo>
                  <a:lnTo>
                    <a:pt x="222565" y="73755"/>
                  </a:lnTo>
                  <a:lnTo>
                    <a:pt x="221769" y="73899"/>
                  </a:lnTo>
                  <a:lnTo>
                    <a:pt x="220902" y="74116"/>
                  </a:lnTo>
                  <a:lnTo>
                    <a:pt x="209549" y="77225"/>
                  </a:lnTo>
                  <a:lnTo>
                    <a:pt x="197546" y="47941"/>
                  </a:lnTo>
                  <a:lnTo>
                    <a:pt x="196751" y="46350"/>
                  </a:lnTo>
                  <a:lnTo>
                    <a:pt x="195883" y="44759"/>
                  </a:lnTo>
                  <a:lnTo>
                    <a:pt x="194798" y="43240"/>
                  </a:lnTo>
                  <a:lnTo>
                    <a:pt x="193641" y="41794"/>
                  </a:lnTo>
                  <a:lnTo>
                    <a:pt x="192340" y="40348"/>
                  </a:lnTo>
                  <a:lnTo>
                    <a:pt x="190966" y="39047"/>
                  </a:lnTo>
                  <a:lnTo>
                    <a:pt x="189448" y="37817"/>
                  </a:lnTo>
                  <a:lnTo>
                    <a:pt x="187857" y="36733"/>
                  </a:lnTo>
                  <a:lnTo>
                    <a:pt x="186194" y="35648"/>
                  </a:lnTo>
                  <a:lnTo>
                    <a:pt x="184531" y="34780"/>
                  </a:lnTo>
                  <a:lnTo>
                    <a:pt x="182795" y="33985"/>
                  </a:lnTo>
                  <a:lnTo>
                    <a:pt x="180987" y="33262"/>
                  </a:lnTo>
                  <a:lnTo>
                    <a:pt x="179180" y="32756"/>
                  </a:lnTo>
                  <a:lnTo>
                    <a:pt x="177372" y="32394"/>
                  </a:lnTo>
                  <a:lnTo>
                    <a:pt x="175564" y="32105"/>
                  </a:lnTo>
                  <a:lnTo>
                    <a:pt x="173829" y="32033"/>
                  </a:lnTo>
                  <a:lnTo>
                    <a:pt x="165803" y="32033"/>
                  </a:lnTo>
                  <a:lnTo>
                    <a:pt x="165803" y="7737"/>
                  </a:lnTo>
                  <a:lnTo>
                    <a:pt x="165730" y="6942"/>
                  </a:lnTo>
                  <a:lnTo>
                    <a:pt x="165658" y="6219"/>
                  </a:lnTo>
                  <a:lnTo>
                    <a:pt x="165441" y="5495"/>
                  </a:lnTo>
                  <a:lnTo>
                    <a:pt x="165152" y="4772"/>
                  </a:lnTo>
                  <a:lnTo>
                    <a:pt x="164863" y="4049"/>
                  </a:lnTo>
                  <a:lnTo>
                    <a:pt x="164501" y="3471"/>
                  </a:lnTo>
                  <a:lnTo>
                    <a:pt x="163995" y="2820"/>
                  </a:lnTo>
                  <a:lnTo>
                    <a:pt x="163561" y="2314"/>
                  </a:lnTo>
                  <a:lnTo>
                    <a:pt x="162983" y="1808"/>
                  </a:lnTo>
                  <a:lnTo>
                    <a:pt x="162404" y="1374"/>
                  </a:lnTo>
                  <a:lnTo>
                    <a:pt x="161753" y="940"/>
                  </a:lnTo>
                  <a:lnTo>
                    <a:pt x="161103" y="651"/>
                  </a:lnTo>
                  <a:lnTo>
                    <a:pt x="160380" y="362"/>
                  </a:lnTo>
                  <a:lnTo>
                    <a:pt x="159584" y="217"/>
                  </a:lnTo>
                  <a:lnTo>
                    <a:pt x="158861" y="72"/>
                  </a:lnTo>
                  <a:lnTo>
                    <a:pt x="1580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0"/>
            <p:cNvSpPr/>
            <p:nvPr/>
          </p:nvSpPr>
          <p:spPr>
            <a:xfrm>
              <a:off x="3537025" y="644850"/>
              <a:ext cx="141025" cy="159100"/>
            </a:xfrm>
            <a:custGeom>
              <a:rect b="b" l="l" r="r" t="t"/>
              <a:pathLst>
                <a:path extrusionOk="0" h="6364" w="5641">
                  <a:moveTo>
                    <a:pt x="2893" y="0"/>
                  </a:moveTo>
                  <a:lnTo>
                    <a:pt x="2820" y="73"/>
                  </a:lnTo>
                  <a:lnTo>
                    <a:pt x="2748" y="145"/>
                  </a:lnTo>
                  <a:lnTo>
                    <a:pt x="73" y="6074"/>
                  </a:lnTo>
                  <a:lnTo>
                    <a:pt x="0" y="6219"/>
                  </a:lnTo>
                  <a:lnTo>
                    <a:pt x="73" y="6291"/>
                  </a:lnTo>
                  <a:lnTo>
                    <a:pt x="145" y="6364"/>
                  </a:lnTo>
                  <a:lnTo>
                    <a:pt x="5496" y="6364"/>
                  </a:lnTo>
                  <a:lnTo>
                    <a:pt x="5568" y="6291"/>
                  </a:lnTo>
                  <a:lnTo>
                    <a:pt x="5641" y="6219"/>
                  </a:lnTo>
                  <a:lnTo>
                    <a:pt x="5568" y="6074"/>
                  </a:lnTo>
                  <a:lnTo>
                    <a:pt x="3037" y="145"/>
                  </a:lnTo>
                  <a:lnTo>
                    <a:pt x="2965" y="73"/>
                  </a:lnTo>
                  <a:lnTo>
                    <a:pt x="28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8" name="Google Shape;428;p20"/>
          <p:cNvGrpSpPr/>
          <p:nvPr/>
        </p:nvGrpSpPr>
        <p:grpSpPr>
          <a:xfrm>
            <a:off x="3707814" y="2565126"/>
            <a:ext cx="308472" cy="274510"/>
            <a:chOff x="883325" y="238125"/>
            <a:chExt cx="5853350" cy="5238750"/>
          </a:xfrm>
        </p:grpSpPr>
        <p:sp>
          <p:nvSpPr>
            <p:cNvPr id="429" name="Google Shape;429;p20"/>
            <p:cNvSpPr/>
            <p:nvPr/>
          </p:nvSpPr>
          <p:spPr>
            <a:xfrm>
              <a:off x="883325" y="238125"/>
              <a:ext cx="5853350" cy="5238750"/>
            </a:xfrm>
            <a:custGeom>
              <a:rect b="b" l="l" r="r" t="t"/>
              <a:pathLst>
                <a:path extrusionOk="0" h="209550" w="234134">
                  <a:moveTo>
                    <a:pt x="98628" y="10051"/>
                  </a:moveTo>
                  <a:lnTo>
                    <a:pt x="98773" y="10123"/>
                  </a:lnTo>
                  <a:lnTo>
                    <a:pt x="98773" y="10195"/>
                  </a:lnTo>
                  <a:lnTo>
                    <a:pt x="98845" y="10340"/>
                  </a:lnTo>
                  <a:lnTo>
                    <a:pt x="98845" y="14172"/>
                  </a:lnTo>
                  <a:lnTo>
                    <a:pt x="98773" y="14245"/>
                  </a:lnTo>
                  <a:lnTo>
                    <a:pt x="98773" y="14389"/>
                  </a:lnTo>
                  <a:lnTo>
                    <a:pt x="98628" y="14462"/>
                  </a:lnTo>
                  <a:lnTo>
                    <a:pt x="91181" y="14462"/>
                  </a:lnTo>
                  <a:lnTo>
                    <a:pt x="91108" y="14534"/>
                  </a:lnTo>
                  <a:lnTo>
                    <a:pt x="91036" y="14606"/>
                  </a:lnTo>
                  <a:lnTo>
                    <a:pt x="91036" y="14751"/>
                  </a:lnTo>
                  <a:lnTo>
                    <a:pt x="91036" y="31816"/>
                  </a:lnTo>
                  <a:lnTo>
                    <a:pt x="90964" y="31960"/>
                  </a:lnTo>
                  <a:lnTo>
                    <a:pt x="90891" y="32033"/>
                  </a:lnTo>
                  <a:lnTo>
                    <a:pt x="84528" y="32033"/>
                  </a:lnTo>
                  <a:lnTo>
                    <a:pt x="84456" y="31960"/>
                  </a:lnTo>
                  <a:lnTo>
                    <a:pt x="84456" y="31816"/>
                  </a:lnTo>
                  <a:lnTo>
                    <a:pt x="84456" y="14751"/>
                  </a:lnTo>
                  <a:lnTo>
                    <a:pt x="84384" y="14606"/>
                  </a:lnTo>
                  <a:lnTo>
                    <a:pt x="84311" y="14534"/>
                  </a:lnTo>
                  <a:lnTo>
                    <a:pt x="84239" y="14462"/>
                  </a:lnTo>
                  <a:lnTo>
                    <a:pt x="76864" y="14462"/>
                  </a:lnTo>
                  <a:lnTo>
                    <a:pt x="76719" y="14389"/>
                  </a:lnTo>
                  <a:lnTo>
                    <a:pt x="76647" y="14245"/>
                  </a:lnTo>
                  <a:lnTo>
                    <a:pt x="76647" y="14172"/>
                  </a:lnTo>
                  <a:lnTo>
                    <a:pt x="76647" y="10340"/>
                  </a:lnTo>
                  <a:lnTo>
                    <a:pt x="76647" y="10195"/>
                  </a:lnTo>
                  <a:lnTo>
                    <a:pt x="76719" y="10123"/>
                  </a:lnTo>
                  <a:lnTo>
                    <a:pt x="76864" y="10051"/>
                  </a:lnTo>
                  <a:close/>
                  <a:moveTo>
                    <a:pt x="144255" y="10051"/>
                  </a:moveTo>
                  <a:lnTo>
                    <a:pt x="144327" y="10123"/>
                  </a:lnTo>
                  <a:lnTo>
                    <a:pt x="144327" y="10195"/>
                  </a:lnTo>
                  <a:lnTo>
                    <a:pt x="144327" y="10268"/>
                  </a:lnTo>
                  <a:lnTo>
                    <a:pt x="136807" y="21548"/>
                  </a:lnTo>
                  <a:lnTo>
                    <a:pt x="136807" y="21837"/>
                  </a:lnTo>
                  <a:lnTo>
                    <a:pt x="136879" y="22054"/>
                  </a:lnTo>
                  <a:lnTo>
                    <a:pt x="144761" y="31888"/>
                  </a:lnTo>
                  <a:lnTo>
                    <a:pt x="144833" y="31960"/>
                  </a:lnTo>
                  <a:lnTo>
                    <a:pt x="144833" y="32033"/>
                  </a:lnTo>
                  <a:lnTo>
                    <a:pt x="137819" y="32033"/>
                  </a:lnTo>
                  <a:lnTo>
                    <a:pt x="137603" y="31816"/>
                  </a:lnTo>
                  <a:lnTo>
                    <a:pt x="133192" y="24874"/>
                  </a:lnTo>
                  <a:lnTo>
                    <a:pt x="133119" y="24802"/>
                  </a:lnTo>
                  <a:lnTo>
                    <a:pt x="132975" y="24802"/>
                  </a:lnTo>
                  <a:lnTo>
                    <a:pt x="132903" y="24874"/>
                  </a:lnTo>
                  <a:lnTo>
                    <a:pt x="128564" y="31816"/>
                  </a:lnTo>
                  <a:lnTo>
                    <a:pt x="128347" y="32033"/>
                  </a:lnTo>
                  <a:lnTo>
                    <a:pt x="115042" y="32033"/>
                  </a:lnTo>
                  <a:lnTo>
                    <a:pt x="114970" y="31960"/>
                  </a:lnTo>
                  <a:lnTo>
                    <a:pt x="114898" y="31816"/>
                  </a:lnTo>
                  <a:lnTo>
                    <a:pt x="113379" y="27333"/>
                  </a:lnTo>
                  <a:lnTo>
                    <a:pt x="113235" y="27116"/>
                  </a:lnTo>
                  <a:lnTo>
                    <a:pt x="113018" y="27043"/>
                  </a:lnTo>
                  <a:lnTo>
                    <a:pt x="104919" y="27043"/>
                  </a:lnTo>
                  <a:lnTo>
                    <a:pt x="104630" y="27116"/>
                  </a:lnTo>
                  <a:lnTo>
                    <a:pt x="104485" y="27333"/>
                  </a:lnTo>
                  <a:lnTo>
                    <a:pt x="102895" y="31816"/>
                  </a:lnTo>
                  <a:lnTo>
                    <a:pt x="102822" y="31960"/>
                  </a:lnTo>
                  <a:lnTo>
                    <a:pt x="102678" y="32033"/>
                  </a:lnTo>
                  <a:lnTo>
                    <a:pt x="96315" y="32033"/>
                  </a:lnTo>
                  <a:lnTo>
                    <a:pt x="96242" y="31960"/>
                  </a:lnTo>
                  <a:lnTo>
                    <a:pt x="96315" y="31816"/>
                  </a:lnTo>
                  <a:lnTo>
                    <a:pt x="104992" y="10340"/>
                  </a:lnTo>
                  <a:lnTo>
                    <a:pt x="105136" y="10123"/>
                  </a:lnTo>
                  <a:lnTo>
                    <a:pt x="105353" y="10051"/>
                  </a:lnTo>
                  <a:lnTo>
                    <a:pt x="112584" y="10051"/>
                  </a:lnTo>
                  <a:lnTo>
                    <a:pt x="112801" y="10123"/>
                  </a:lnTo>
                  <a:lnTo>
                    <a:pt x="112945" y="10340"/>
                  </a:lnTo>
                  <a:lnTo>
                    <a:pt x="121478" y="31671"/>
                  </a:lnTo>
                  <a:lnTo>
                    <a:pt x="129287" y="22054"/>
                  </a:lnTo>
                  <a:lnTo>
                    <a:pt x="129359" y="21837"/>
                  </a:lnTo>
                  <a:lnTo>
                    <a:pt x="129287" y="21548"/>
                  </a:lnTo>
                  <a:lnTo>
                    <a:pt x="121839" y="10268"/>
                  </a:lnTo>
                  <a:lnTo>
                    <a:pt x="121767" y="10195"/>
                  </a:lnTo>
                  <a:lnTo>
                    <a:pt x="121767" y="10123"/>
                  </a:lnTo>
                  <a:lnTo>
                    <a:pt x="121839" y="10051"/>
                  </a:lnTo>
                  <a:lnTo>
                    <a:pt x="128564" y="10051"/>
                  </a:lnTo>
                  <a:lnTo>
                    <a:pt x="128853" y="10123"/>
                  </a:lnTo>
                  <a:lnTo>
                    <a:pt x="129070" y="10268"/>
                  </a:lnTo>
                  <a:lnTo>
                    <a:pt x="132903" y="16559"/>
                  </a:lnTo>
                  <a:lnTo>
                    <a:pt x="132975" y="16631"/>
                  </a:lnTo>
                  <a:lnTo>
                    <a:pt x="133119" y="16631"/>
                  </a:lnTo>
                  <a:lnTo>
                    <a:pt x="133192" y="16559"/>
                  </a:lnTo>
                  <a:lnTo>
                    <a:pt x="137096" y="10268"/>
                  </a:lnTo>
                  <a:lnTo>
                    <a:pt x="137313" y="10123"/>
                  </a:lnTo>
                  <a:lnTo>
                    <a:pt x="137530" y="10051"/>
                  </a:lnTo>
                  <a:close/>
                  <a:moveTo>
                    <a:pt x="154523" y="10051"/>
                  </a:moveTo>
                  <a:lnTo>
                    <a:pt x="154595" y="10123"/>
                  </a:lnTo>
                  <a:lnTo>
                    <a:pt x="154667" y="10195"/>
                  </a:lnTo>
                  <a:lnTo>
                    <a:pt x="154740" y="10340"/>
                  </a:lnTo>
                  <a:lnTo>
                    <a:pt x="154740" y="31816"/>
                  </a:lnTo>
                  <a:lnTo>
                    <a:pt x="154667" y="31960"/>
                  </a:lnTo>
                  <a:lnTo>
                    <a:pt x="154595" y="32033"/>
                  </a:lnTo>
                  <a:lnTo>
                    <a:pt x="148304" y="32033"/>
                  </a:lnTo>
                  <a:lnTo>
                    <a:pt x="148160" y="31960"/>
                  </a:lnTo>
                  <a:lnTo>
                    <a:pt x="148160" y="31816"/>
                  </a:lnTo>
                  <a:lnTo>
                    <a:pt x="148160" y="10340"/>
                  </a:lnTo>
                  <a:lnTo>
                    <a:pt x="148160" y="10195"/>
                  </a:lnTo>
                  <a:lnTo>
                    <a:pt x="148232" y="10123"/>
                  </a:lnTo>
                  <a:lnTo>
                    <a:pt x="148304" y="10051"/>
                  </a:lnTo>
                  <a:close/>
                  <a:moveTo>
                    <a:pt x="168984" y="42084"/>
                  </a:moveTo>
                  <a:lnTo>
                    <a:pt x="170069" y="42228"/>
                  </a:lnTo>
                  <a:lnTo>
                    <a:pt x="171154" y="42517"/>
                  </a:lnTo>
                  <a:lnTo>
                    <a:pt x="172238" y="42807"/>
                  </a:lnTo>
                  <a:lnTo>
                    <a:pt x="173323" y="43240"/>
                  </a:lnTo>
                  <a:lnTo>
                    <a:pt x="174335" y="43674"/>
                  </a:lnTo>
                  <a:lnTo>
                    <a:pt x="175347" y="44253"/>
                  </a:lnTo>
                  <a:lnTo>
                    <a:pt x="176360" y="44831"/>
                  </a:lnTo>
                  <a:lnTo>
                    <a:pt x="177300" y="45554"/>
                  </a:lnTo>
                  <a:lnTo>
                    <a:pt x="178167" y="46277"/>
                  </a:lnTo>
                  <a:lnTo>
                    <a:pt x="179035" y="47073"/>
                  </a:lnTo>
                  <a:lnTo>
                    <a:pt x="179831" y="47868"/>
                  </a:lnTo>
                  <a:lnTo>
                    <a:pt x="180554" y="48808"/>
                  </a:lnTo>
                  <a:lnTo>
                    <a:pt x="181132" y="49676"/>
                  </a:lnTo>
                  <a:lnTo>
                    <a:pt x="181711" y="50616"/>
                  </a:lnTo>
                  <a:lnTo>
                    <a:pt x="182144" y="51628"/>
                  </a:lnTo>
                  <a:lnTo>
                    <a:pt x="200438" y="96098"/>
                  </a:lnTo>
                  <a:lnTo>
                    <a:pt x="200800" y="97038"/>
                  </a:lnTo>
                  <a:lnTo>
                    <a:pt x="201017" y="97978"/>
                  </a:lnTo>
                  <a:lnTo>
                    <a:pt x="201089" y="98918"/>
                  </a:lnTo>
                  <a:lnTo>
                    <a:pt x="201161" y="99786"/>
                  </a:lnTo>
                  <a:lnTo>
                    <a:pt x="201017" y="100653"/>
                  </a:lnTo>
                  <a:lnTo>
                    <a:pt x="200872" y="101449"/>
                  </a:lnTo>
                  <a:lnTo>
                    <a:pt x="200583" y="102172"/>
                  </a:lnTo>
                  <a:lnTo>
                    <a:pt x="200149" y="102823"/>
                  </a:lnTo>
                  <a:lnTo>
                    <a:pt x="199715" y="103473"/>
                  </a:lnTo>
                  <a:lnTo>
                    <a:pt x="199137" y="103980"/>
                  </a:lnTo>
                  <a:lnTo>
                    <a:pt x="198486" y="104486"/>
                  </a:lnTo>
                  <a:lnTo>
                    <a:pt x="197691" y="104920"/>
                  </a:lnTo>
                  <a:lnTo>
                    <a:pt x="196895" y="105209"/>
                  </a:lnTo>
                  <a:lnTo>
                    <a:pt x="196028" y="105426"/>
                  </a:lnTo>
                  <a:lnTo>
                    <a:pt x="195088" y="105570"/>
                  </a:lnTo>
                  <a:lnTo>
                    <a:pt x="194003" y="105643"/>
                  </a:lnTo>
                  <a:lnTo>
                    <a:pt x="39914" y="105643"/>
                  </a:lnTo>
                  <a:lnTo>
                    <a:pt x="38902" y="105570"/>
                  </a:lnTo>
                  <a:lnTo>
                    <a:pt x="37962" y="105426"/>
                  </a:lnTo>
                  <a:lnTo>
                    <a:pt x="37022" y="105209"/>
                  </a:lnTo>
                  <a:lnTo>
                    <a:pt x="36226" y="104920"/>
                  </a:lnTo>
                  <a:lnTo>
                    <a:pt x="35503" y="104486"/>
                  </a:lnTo>
                  <a:lnTo>
                    <a:pt x="34853" y="103980"/>
                  </a:lnTo>
                  <a:lnTo>
                    <a:pt x="34274" y="103473"/>
                  </a:lnTo>
                  <a:lnTo>
                    <a:pt x="33768" y="102823"/>
                  </a:lnTo>
                  <a:lnTo>
                    <a:pt x="33406" y="102172"/>
                  </a:lnTo>
                  <a:lnTo>
                    <a:pt x="33117" y="101449"/>
                  </a:lnTo>
                  <a:lnTo>
                    <a:pt x="32900" y="100653"/>
                  </a:lnTo>
                  <a:lnTo>
                    <a:pt x="32828" y="99786"/>
                  </a:lnTo>
                  <a:lnTo>
                    <a:pt x="32828" y="98918"/>
                  </a:lnTo>
                  <a:lnTo>
                    <a:pt x="32973" y="97978"/>
                  </a:lnTo>
                  <a:lnTo>
                    <a:pt x="33189" y="97038"/>
                  </a:lnTo>
                  <a:lnTo>
                    <a:pt x="33551" y="96098"/>
                  </a:lnTo>
                  <a:lnTo>
                    <a:pt x="51773" y="51628"/>
                  </a:lnTo>
                  <a:lnTo>
                    <a:pt x="52279" y="50616"/>
                  </a:lnTo>
                  <a:lnTo>
                    <a:pt x="52785" y="49676"/>
                  </a:lnTo>
                  <a:lnTo>
                    <a:pt x="53436" y="48808"/>
                  </a:lnTo>
                  <a:lnTo>
                    <a:pt x="54159" y="47868"/>
                  </a:lnTo>
                  <a:lnTo>
                    <a:pt x="54882" y="47073"/>
                  </a:lnTo>
                  <a:lnTo>
                    <a:pt x="55750" y="46277"/>
                  </a:lnTo>
                  <a:lnTo>
                    <a:pt x="56617" y="45554"/>
                  </a:lnTo>
                  <a:lnTo>
                    <a:pt x="57557" y="44831"/>
                  </a:lnTo>
                  <a:lnTo>
                    <a:pt x="58570" y="44253"/>
                  </a:lnTo>
                  <a:lnTo>
                    <a:pt x="59582" y="43674"/>
                  </a:lnTo>
                  <a:lnTo>
                    <a:pt x="60667" y="43240"/>
                  </a:lnTo>
                  <a:lnTo>
                    <a:pt x="61679" y="42807"/>
                  </a:lnTo>
                  <a:lnTo>
                    <a:pt x="62764" y="42517"/>
                  </a:lnTo>
                  <a:lnTo>
                    <a:pt x="63848" y="42228"/>
                  </a:lnTo>
                  <a:lnTo>
                    <a:pt x="64933" y="42084"/>
                  </a:lnTo>
                  <a:close/>
                  <a:moveTo>
                    <a:pt x="69633" y="131674"/>
                  </a:moveTo>
                  <a:lnTo>
                    <a:pt x="70139" y="131746"/>
                  </a:lnTo>
                  <a:lnTo>
                    <a:pt x="70645" y="131818"/>
                  </a:lnTo>
                  <a:lnTo>
                    <a:pt x="71151" y="131963"/>
                  </a:lnTo>
                  <a:lnTo>
                    <a:pt x="71657" y="132108"/>
                  </a:lnTo>
                  <a:lnTo>
                    <a:pt x="72091" y="132325"/>
                  </a:lnTo>
                  <a:lnTo>
                    <a:pt x="72525" y="132614"/>
                  </a:lnTo>
                  <a:lnTo>
                    <a:pt x="72887" y="132903"/>
                  </a:lnTo>
                  <a:lnTo>
                    <a:pt x="73248" y="133192"/>
                  </a:lnTo>
                  <a:lnTo>
                    <a:pt x="73610" y="133554"/>
                  </a:lnTo>
                  <a:lnTo>
                    <a:pt x="73899" y="133988"/>
                  </a:lnTo>
                  <a:lnTo>
                    <a:pt x="74188" y="134421"/>
                  </a:lnTo>
                  <a:lnTo>
                    <a:pt x="74405" y="134855"/>
                  </a:lnTo>
                  <a:lnTo>
                    <a:pt x="74550" y="135361"/>
                  </a:lnTo>
                  <a:lnTo>
                    <a:pt x="74694" y="135795"/>
                  </a:lnTo>
                  <a:lnTo>
                    <a:pt x="74767" y="136302"/>
                  </a:lnTo>
                  <a:lnTo>
                    <a:pt x="74767" y="136880"/>
                  </a:lnTo>
                  <a:lnTo>
                    <a:pt x="74767" y="153366"/>
                  </a:lnTo>
                  <a:lnTo>
                    <a:pt x="74767" y="153945"/>
                  </a:lnTo>
                  <a:lnTo>
                    <a:pt x="74694" y="154451"/>
                  </a:lnTo>
                  <a:lnTo>
                    <a:pt x="74550" y="154957"/>
                  </a:lnTo>
                  <a:lnTo>
                    <a:pt x="74405" y="155391"/>
                  </a:lnTo>
                  <a:lnTo>
                    <a:pt x="74188" y="155825"/>
                  </a:lnTo>
                  <a:lnTo>
                    <a:pt x="73899" y="156259"/>
                  </a:lnTo>
                  <a:lnTo>
                    <a:pt x="73610" y="156693"/>
                  </a:lnTo>
                  <a:lnTo>
                    <a:pt x="73248" y="157054"/>
                  </a:lnTo>
                  <a:lnTo>
                    <a:pt x="72887" y="157343"/>
                  </a:lnTo>
                  <a:lnTo>
                    <a:pt x="72525" y="157705"/>
                  </a:lnTo>
                  <a:lnTo>
                    <a:pt x="72091" y="157922"/>
                  </a:lnTo>
                  <a:lnTo>
                    <a:pt x="71657" y="158139"/>
                  </a:lnTo>
                  <a:lnTo>
                    <a:pt x="71151" y="158356"/>
                  </a:lnTo>
                  <a:lnTo>
                    <a:pt x="70645" y="158428"/>
                  </a:lnTo>
                  <a:lnTo>
                    <a:pt x="70139" y="158500"/>
                  </a:lnTo>
                  <a:lnTo>
                    <a:pt x="69633" y="158573"/>
                  </a:lnTo>
                  <a:lnTo>
                    <a:pt x="34780" y="158573"/>
                  </a:lnTo>
                  <a:lnTo>
                    <a:pt x="34274" y="158500"/>
                  </a:lnTo>
                  <a:lnTo>
                    <a:pt x="33696" y="158428"/>
                  </a:lnTo>
                  <a:lnTo>
                    <a:pt x="33262" y="158356"/>
                  </a:lnTo>
                  <a:lnTo>
                    <a:pt x="32756" y="158139"/>
                  </a:lnTo>
                  <a:lnTo>
                    <a:pt x="32322" y="157922"/>
                  </a:lnTo>
                  <a:lnTo>
                    <a:pt x="31888" y="157705"/>
                  </a:lnTo>
                  <a:lnTo>
                    <a:pt x="31526" y="157343"/>
                  </a:lnTo>
                  <a:lnTo>
                    <a:pt x="31093" y="157054"/>
                  </a:lnTo>
                  <a:lnTo>
                    <a:pt x="30803" y="156693"/>
                  </a:lnTo>
                  <a:lnTo>
                    <a:pt x="30514" y="156259"/>
                  </a:lnTo>
                  <a:lnTo>
                    <a:pt x="30225" y="155825"/>
                  </a:lnTo>
                  <a:lnTo>
                    <a:pt x="30008" y="155391"/>
                  </a:lnTo>
                  <a:lnTo>
                    <a:pt x="29863" y="154957"/>
                  </a:lnTo>
                  <a:lnTo>
                    <a:pt x="29719" y="154451"/>
                  </a:lnTo>
                  <a:lnTo>
                    <a:pt x="29646" y="153945"/>
                  </a:lnTo>
                  <a:lnTo>
                    <a:pt x="29574" y="153366"/>
                  </a:lnTo>
                  <a:lnTo>
                    <a:pt x="29574" y="136880"/>
                  </a:lnTo>
                  <a:lnTo>
                    <a:pt x="29646" y="136302"/>
                  </a:lnTo>
                  <a:lnTo>
                    <a:pt x="29719" y="135795"/>
                  </a:lnTo>
                  <a:lnTo>
                    <a:pt x="29863" y="135361"/>
                  </a:lnTo>
                  <a:lnTo>
                    <a:pt x="30008" y="134855"/>
                  </a:lnTo>
                  <a:lnTo>
                    <a:pt x="30225" y="134421"/>
                  </a:lnTo>
                  <a:lnTo>
                    <a:pt x="30514" y="133988"/>
                  </a:lnTo>
                  <a:lnTo>
                    <a:pt x="30803" y="133554"/>
                  </a:lnTo>
                  <a:lnTo>
                    <a:pt x="31093" y="133192"/>
                  </a:lnTo>
                  <a:lnTo>
                    <a:pt x="31526" y="132903"/>
                  </a:lnTo>
                  <a:lnTo>
                    <a:pt x="31888" y="132614"/>
                  </a:lnTo>
                  <a:lnTo>
                    <a:pt x="32322" y="132325"/>
                  </a:lnTo>
                  <a:lnTo>
                    <a:pt x="32756" y="132108"/>
                  </a:lnTo>
                  <a:lnTo>
                    <a:pt x="33262" y="131963"/>
                  </a:lnTo>
                  <a:lnTo>
                    <a:pt x="33696" y="131818"/>
                  </a:lnTo>
                  <a:lnTo>
                    <a:pt x="34274" y="131746"/>
                  </a:lnTo>
                  <a:lnTo>
                    <a:pt x="34780" y="131674"/>
                  </a:lnTo>
                  <a:close/>
                  <a:moveTo>
                    <a:pt x="198848" y="131674"/>
                  </a:moveTo>
                  <a:lnTo>
                    <a:pt x="199354" y="131746"/>
                  </a:lnTo>
                  <a:lnTo>
                    <a:pt x="199860" y="131818"/>
                  </a:lnTo>
                  <a:lnTo>
                    <a:pt x="200366" y="131963"/>
                  </a:lnTo>
                  <a:lnTo>
                    <a:pt x="200872" y="132108"/>
                  </a:lnTo>
                  <a:lnTo>
                    <a:pt x="201306" y="132325"/>
                  </a:lnTo>
                  <a:lnTo>
                    <a:pt x="201740" y="132614"/>
                  </a:lnTo>
                  <a:lnTo>
                    <a:pt x="202101" y="132903"/>
                  </a:lnTo>
                  <a:lnTo>
                    <a:pt x="202463" y="133192"/>
                  </a:lnTo>
                  <a:lnTo>
                    <a:pt x="202825" y="133554"/>
                  </a:lnTo>
                  <a:lnTo>
                    <a:pt x="203114" y="133988"/>
                  </a:lnTo>
                  <a:lnTo>
                    <a:pt x="203403" y="134421"/>
                  </a:lnTo>
                  <a:lnTo>
                    <a:pt x="203620" y="134855"/>
                  </a:lnTo>
                  <a:lnTo>
                    <a:pt x="203765" y="135361"/>
                  </a:lnTo>
                  <a:lnTo>
                    <a:pt x="203909" y="135795"/>
                  </a:lnTo>
                  <a:lnTo>
                    <a:pt x="203981" y="136302"/>
                  </a:lnTo>
                  <a:lnTo>
                    <a:pt x="203981" y="136880"/>
                  </a:lnTo>
                  <a:lnTo>
                    <a:pt x="203981" y="153366"/>
                  </a:lnTo>
                  <a:lnTo>
                    <a:pt x="203981" y="153945"/>
                  </a:lnTo>
                  <a:lnTo>
                    <a:pt x="203909" y="154451"/>
                  </a:lnTo>
                  <a:lnTo>
                    <a:pt x="203765" y="154957"/>
                  </a:lnTo>
                  <a:lnTo>
                    <a:pt x="203620" y="155391"/>
                  </a:lnTo>
                  <a:lnTo>
                    <a:pt x="203403" y="155825"/>
                  </a:lnTo>
                  <a:lnTo>
                    <a:pt x="203114" y="156259"/>
                  </a:lnTo>
                  <a:lnTo>
                    <a:pt x="202825" y="156693"/>
                  </a:lnTo>
                  <a:lnTo>
                    <a:pt x="202463" y="157054"/>
                  </a:lnTo>
                  <a:lnTo>
                    <a:pt x="202101" y="157343"/>
                  </a:lnTo>
                  <a:lnTo>
                    <a:pt x="201740" y="157705"/>
                  </a:lnTo>
                  <a:lnTo>
                    <a:pt x="201306" y="157922"/>
                  </a:lnTo>
                  <a:lnTo>
                    <a:pt x="200872" y="158139"/>
                  </a:lnTo>
                  <a:lnTo>
                    <a:pt x="200366" y="158356"/>
                  </a:lnTo>
                  <a:lnTo>
                    <a:pt x="199860" y="158428"/>
                  </a:lnTo>
                  <a:lnTo>
                    <a:pt x="199354" y="158500"/>
                  </a:lnTo>
                  <a:lnTo>
                    <a:pt x="198848" y="158573"/>
                  </a:lnTo>
                  <a:lnTo>
                    <a:pt x="163995" y="158573"/>
                  </a:lnTo>
                  <a:lnTo>
                    <a:pt x="163489" y="158500"/>
                  </a:lnTo>
                  <a:lnTo>
                    <a:pt x="162983" y="158428"/>
                  </a:lnTo>
                  <a:lnTo>
                    <a:pt x="162477" y="158356"/>
                  </a:lnTo>
                  <a:lnTo>
                    <a:pt x="161970" y="158139"/>
                  </a:lnTo>
                  <a:lnTo>
                    <a:pt x="161537" y="157922"/>
                  </a:lnTo>
                  <a:lnTo>
                    <a:pt x="161103" y="157705"/>
                  </a:lnTo>
                  <a:lnTo>
                    <a:pt x="160741" y="157343"/>
                  </a:lnTo>
                  <a:lnTo>
                    <a:pt x="160307" y="157054"/>
                  </a:lnTo>
                  <a:lnTo>
                    <a:pt x="160018" y="156693"/>
                  </a:lnTo>
                  <a:lnTo>
                    <a:pt x="159729" y="156259"/>
                  </a:lnTo>
                  <a:lnTo>
                    <a:pt x="159440" y="155825"/>
                  </a:lnTo>
                  <a:lnTo>
                    <a:pt x="159223" y="155391"/>
                  </a:lnTo>
                  <a:lnTo>
                    <a:pt x="159078" y="154957"/>
                  </a:lnTo>
                  <a:lnTo>
                    <a:pt x="158933" y="154451"/>
                  </a:lnTo>
                  <a:lnTo>
                    <a:pt x="158861" y="153945"/>
                  </a:lnTo>
                  <a:lnTo>
                    <a:pt x="158861" y="153366"/>
                  </a:lnTo>
                  <a:lnTo>
                    <a:pt x="158861" y="136880"/>
                  </a:lnTo>
                  <a:lnTo>
                    <a:pt x="158861" y="136302"/>
                  </a:lnTo>
                  <a:lnTo>
                    <a:pt x="158933" y="135795"/>
                  </a:lnTo>
                  <a:lnTo>
                    <a:pt x="159078" y="135361"/>
                  </a:lnTo>
                  <a:lnTo>
                    <a:pt x="159223" y="134855"/>
                  </a:lnTo>
                  <a:lnTo>
                    <a:pt x="159440" y="134421"/>
                  </a:lnTo>
                  <a:lnTo>
                    <a:pt x="159729" y="133988"/>
                  </a:lnTo>
                  <a:lnTo>
                    <a:pt x="160018" y="133554"/>
                  </a:lnTo>
                  <a:lnTo>
                    <a:pt x="160307" y="133192"/>
                  </a:lnTo>
                  <a:lnTo>
                    <a:pt x="160741" y="132903"/>
                  </a:lnTo>
                  <a:lnTo>
                    <a:pt x="161103" y="132614"/>
                  </a:lnTo>
                  <a:lnTo>
                    <a:pt x="161537" y="132325"/>
                  </a:lnTo>
                  <a:lnTo>
                    <a:pt x="161970" y="132108"/>
                  </a:lnTo>
                  <a:lnTo>
                    <a:pt x="162477" y="131963"/>
                  </a:lnTo>
                  <a:lnTo>
                    <a:pt x="162983" y="131818"/>
                  </a:lnTo>
                  <a:lnTo>
                    <a:pt x="163489" y="131746"/>
                  </a:lnTo>
                  <a:lnTo>
                    <a:pt x="163995" y="131674"/>
                  </a:lnTo>
                  <a:close/>
                  <a:moveTo>
                    <a:pt x="76068" y="0"/>
                  </a:moveTo>
                  <a:lnTo>
                    <a:pt x="75273" y="72"/>
                  </a:lnTo>
                  <a:lnTo>
                    <a:pt x="74477" y="217"/>
                  </a:lnTo>
                  <a:lnTo>
                    <a:pt x="73754" y="362"/>
                  </a:lnTo>
                  <a:lnTo>
                    <a:pt x="73031" y="651"/>
                  </a:lnTo>
                  <a:lnTo>
                    <a:pt x="72381" y="940"/>
                  </a:lnTo>
                  <a:lnTo>
                    <a:pt x="71730" y="1374"/>
                  </a:lnTo>
                  <a:lnTo>
                    <a:pt x="71151" y="1808"/>
                  </a:lnTo>
                  <a:lnTo>
                    <a:pt x="70573" y="2314"/>
                  </a:lnTo>
                  <a:lnTo>
                    <a:pt x="70067" y="2820"/>
                  </a:lnTo>
                  <a:lnTo>
                    <a:pt x="69633" y="3471"/>
                  </a:lnTo>
                  <a:lnTo>
                    <a:pt x="69271" y="4049"/>
                  </a:lnTo>
                  <a:lnTo>
                    <a:pt x="68910" y="4772"/>
                  </a:lnTo>
                  <a:lnTo>
                    <a:pt x="68693" y="5495"/>
                  </a:lnTo>
                  <a:lnTo>
                    <a:pt x="68476" y="6219"/>
                  </a:lnTo>
                  <a:lnTo>
                    <a:pt x="68331" y="6942"/>
                  </a:lnTo>
                  <a:lnTo>
                    <a:pt x="68331" y="7737"/>
                  </a:lnTo>
                  <a:lnTo>
                    <a:pt x="68331" y="32033"/>
                  </a:lnTo>
                  <a:lnTo>
                    <a:pt x="60160" y="32033"/>
                  </a:lnTo>
                  <a:lnTo>
                    <a:pt x="58353" y="32105"/>
                  </a:lnTo>
                  <a:lnTo>
                    <a:pt x="56545" y="32394"/>
                  </a:lnTo>
                  <a:lnTo>
                    <a:pt x="54737" y="32756"/>
                  </a:lnTo>
                  <a:lnTo>
                    <a:pt x="52930" y="33262"/>
                  </a:lnTo>
                  <a:lnTo>
                    <a:pt x="51194" y="33985"/>
                  </a:lnTo>
                  <a:lnTo>
                    <a:pt x="49459" y="34780"/>
                  </a:lnTo>
                  <a:lnTo>
                    <a:pt x="47723" y="35648"/>
                  </a:lnTo>
                  <a:lnTo>
                    <a:pt x="46060" y="36733"/>
                  </a:lnTo>
                  <a:lnTo>
                    <a:pt x="44542" y="37817"/>
                  </a:lnTo>
                  <a:lnTo>
                    <a:pt x="43023" y="39047"/>
                  </a:lnTo>
                  <a:lnTo>
                    <a:pt x="41577" y="40348"/>
                  </a:lnTo>
                  <a:lnTo>
                    <a:pt x="40348" y="41794"/>
                  </a:lnTo>
                  <a:lnTo>
                    <a:pt x="39119" y="43240"/>
                  </a:lnTo>
                  <a:lnTo>
                    <a:pt x="38106" y="44759"/>
                  </a:lnTo>
                  <a:lnTo>
                    <a:pt x="37166" y="46350"/>
                  </a:lnTo>
                  <a:lnTo>
                    <a:pt x="36443" y="47941"/>
                  </a:lnTo>
                  <a:lnTo>
                    <a:pt x="24440" y="77225"/>
                  </a:lnTo>
                  <a:lnTo>
                    <a:pt x="13160" y="74116"/>
                  </a:lnTo>
                  <a:lnTo>
                    <a:pt x="12365" y="73899"/>
                  </a:lnTo>
                  <a:lnTo>
                    <a:pt x="11569" y="73755"/>
                  </a:lnTo>
                  <a:lnTo>
                    <a:pt x="10774" y="73682"/>
                  </a:lnTo>
                  <a:lnTo>
                    <a:pt x="8894" y="73682"/>
                  </a:lnTo>
                  <a:lnTo>
                    <a:pt x="7882" y="73827"/>
                  </a:lnTo>
                  <a:lnTo>
                    <a:pt x="6869" y="74116"/>
                  </a:lnTo>
                  <a:lnTo>
                    <a:pt x="6002" y="74405"/>
                  </a:lnTo>
                  <a:lnTo>
                    <a:pt x="5062" y="74839"/>
                  </a:lnTo>
                  <a:lnTo>
                    <a:pt x="4266" y="75345"/>
                  </a:lnTo>
                  <a:lnTo>
                    <a:pt x="3471" y="75996"/>
                  </a:lnTo>
                  <a:lnTo>
                    <a:pt x="2820" y="76647"/>
                  </a:lnTo>
                  <a:lnTo>
                    <a:pt x="2169" y="77370"/>
                  </a:lnTo>
                  <a:lnTo>
                    <a:pt x="1591" y="78165"/>
                  </a:lnTo>
                  <a:lnTo>
                    <a:pt x="1157" y="79033"/>
                  </a:lnTo>
                  <a:lnTo>
                    <a:pt x="723" y="79973"/>
                  </a:lnTo>
                  <a:lnTo>
                    <a:pt x="434" y="80913"/>
                  </a:lnTo>
                  <a:lnTo>
                    <a:pt x="145" y="81998"/>
                  </a:lnTo>
                  <a:lnTo>
                    <a:pt x="0" y="83010"/>
                  </a:lnTo>
                  <a:lnTo>
                    <a:pt x="0" y="84167"/>
                  </a:lnTo>
                  <a:lnTo>
                    <a:pt x="0" y="90386"/>
                  </a:lnTo>
                  <a:lnTo>
                    <a:pt x="72" y="91687"/>
                  </a:lnTo>
                  <a:lnTo>
                    <a:pt x="217" y="92989"/>
                  </a:lnTo>
                  <a:lnTo>
                    <a:pt x="578" y="94218"/>
                  </a:lnTo>
                  <a:lnTo>
                    <a:pt x="1012" y="95375"/>
                  </a:lnTo>
                  <a:lnTo>
                    <a:pt x="1518" y="96532"/>
                  </a:lnTo>
                  <a:lnTo>
                    <a:pt x="2169" y="97616"/>
                  </a:lnTo>
                  <a:lnTo>
                    <a:pt x="2965" y="98556"/>
                  </a:lnTo>
                  <a:lnTo>
                    <a:pt x="3760" y="99496"/>
                  </a:lnTo>
                  <a:lnTo>
                    <a:pt x="4700" y="100364"/>
                  </a:lnTo>
                  <a:lnTo>
                    <a:pt x="5640" y="101087"/>
                  </a:lnTo>
                  <a:lnTo>
                    <a:pt x="6725" y="101738"/>
                  </a:lnTo>
                  <a:lnTo>
                    <a:pt x="7882" y="102244"/>
                  </a:lnTo>
                  <a:lnTo>
                    <a:pt x="9039" y="102678"/>
                  </a:lnTo>
                  <a:lnTo>
                    <a:pt x="10268" y="103040"/>
                  </a:lnTo>
                  <a:lnTo>
                    <a:pt x="11569" y="103184"/>
                  </a:lnTo>
                  <a:lnTo>
                    <a:pt x="12871" y="103257"/>
                  </a:lnTo>
                  <a:lnTo>
                    <a:pt x="13739" y="103257"/>
                  </a:lnTo>
                  <a:lnTo>
                    <a:pt x="12003" y="107450"/>
                  </a:lnTo>
                  <a:lnTo>
                    <a:pt x="11352" y="109041"/>
                  </a:lnTo>
                  <a:lnTo>
                    <a:pt x="10774" y="110777"/>
                  </a:lnTo>
                  <a:lnTo>
                    <a:pt x="10195" y="112584"/>
                  </a:lnTo>
                  <a:lnTo>
                    <a:pt x="9617" y="114464"/>
                  </a:lnTo>
                  <a:lnTo>
                    <a:pt x="8605" y="118441"/>
                  </a:lnTo>
                  <a:lnTo>
                    <a:pt x="7665" y="122635"/>
                  </a:lnTo>
                  <a:lnTo>
                    <a:pt x="6942" y="126757"/>
                  </a:lnTo>
                  <a:lnTo>
                    <a:pt x="6363" y="130878"/>
                  </a:lnTo>
                  <a:lnTo>
                    <a:pt x="6219" y="132831"/>
                  </a:lnTo>
                  <a:lnTo>
                    <a:pt x="6074" y="134711"/>
                  </a:lnTo>
                  <a:lnTo>
                    <a:pt x="5929" y="136518"/>
                  </a:lnTo>
                  <a:lnTo>
                    <a:pt x="5929" y="138254"/>
                  </a:lnTo>
                  <a:lnTo>
                    <a:pt x="5929" y="196679"/>
                  </a:lnTo>
                  <a:lnTo>
                    <a:pt x="6002" y="197981"/>
                  </a:lnTo>
                  <a:lnTo>
                    <a:pt x="6146" y="199210"/>
                  </a:lnTo>
                  <a:lnTo>
                    <a:pt x="6508" y="200439"/>
                  </a:lnTo>
                  <a:lnTo>
                    <a:pt x="6942" y="201668"/>
                  </a:lnTo>
                  <a:lnTo>
                    <a:pt x="7448" y="202753"/>
                  </a:lnTo>
                  <a:lnTo>
                    <a:pt x="8099" y="203838"/>
                  </a:lnTo>
                  <a:lnTo>
                    <a:pt x="8894" y="204850"/>
                  </a:lnTo>
                  <a:lnTo>
                    <a:pt x="9689" y="205790"/>
                  </a:lnTo>
                  <a:lnTo>
                    <a:pt x="10629" y="206585"/>
                  </a:lnTo>
                  <a:lnTo>
                    <a:pt x="11642" y="207308"/>
                  </a:lnTo>
                  <a:lnTo>
                    <a:pt x="12654" y="207959"/>
                  </a:lnTo>
                  <a:lnTo>
                    <a:pt x="13811" y="208538"/>
                  </a:lnTo>
                  <a:lnTo>
                    <a:pt x="14968" y="208972"/>
                  </a:lnTo>
                  <a:lnTo>
                    <a:pt x="16197" y="209261"/>
                  </a:lnTo>
                  <a:lnTo>
                    <a:pt x="17499" y="209478"/>
                  </a:lnTo>
                  <a:lnTo>
                    <a:pt x="18800" y="209550"/>
                  </a:lnTo>
                  <a:lnTo>
                    <a:pt x="34346" y="209550"/>
                  </a:lnTo>
                  <a:lnTo>
                    <a:pt x="35648" y="209478"/>
                  </a:lnTo>
                  <a:lnTo>
                    <a:pt x="36877" y="209261"/>
                  </a:lnTo>
                  <a:lnTo>
                    <a:pt x="38179" y="208972"/>
                  </a:lnTo>
                  <a:lnTo>
                    <a:pt x="39336" y="208538"/>
                  </a:lnTo>
                  <a:lnTo>
                    <a:pt x="40493" y="207959"/>
                  </a:lnTo>
                  <a:lnTo>
                    <a:pt x="41505" y="207308"/>
                  </a:lnTo>
                  <a:lnTo>
                    <a:pt x="42517" y="206585"/>
                  </a:lnTo>
                  <a:lnTo>
                    <a:pt x="43457" y="205790"/>
                  </a:lnTo>
                  <a:lnTo>
                    <a:pt x="44253" y="204850"/>
                  </a:lnTo>
                  <a:lnTo>
                    <a:pt x="44976" y="203838"/>
                  </a:lnTo>
                  <a:lnTo>
                    <a:pt x="45626" y="202753"/>
                  </a:lnTo>
                  <a:lnTo>
                    <a:pt x="46205" y="201668"/>
                  </a:lnTo>
                  <a:lnTo>
                    <a:pt x="46639" y="200439"/>
                  </a:lnTo>
                  <a:lnTo>
                    <a:pt x="46928" y="199210"/>
                  </a:lnTo>
                  <a:lnTo>
                    <a:pt x="47145" y="197981"/>
                  </a:lnTo>
                  <a:lnTo>
                    <a:pt x="47217" y="196679"/>
                  </a:lnTo>
                  <a:lnTo>
                    <a:pt x="47217" y="182290"/>
                  </a:lnTo>
                  <a:lnTo>
                    <a:pt x="186772" y="182290"/>
                  </a:lnTo>
                  <a:lnTo>
                    <a:pt x="186772" y="196679"/>
                  </a:lnTo>
                  <a:lnTo>
                    <a:pt x="186772" y="197981"/>
                  </a:lnTo>
                  <a:lnTo>
                    <a:pt x="186989" y="199210"/>
                  </a:lnTo>
                  <a:lnTo>
                    <a:pt x="187351" y="200439"/>
                  </a:lnTo>
                  <a:lnTo>
                    <a:pt x="187784" y="201668"/>
                  </a:lnTo>
                  <a:lnTo>
                    <a:pt x="188291" y="202753"/>
                  </a:lnTo>
                  <a:lnTo>
                    <a:pt x="188941" y="203838"/>
                  </a:lnTo>
                  <a:lnTo>
                    <a:pt x="189664" y="204850"/>
                  </a:lnTo>
                  <a:lnTo>
                    <a:pt x="190532" y="205790"/>
                  </a:lnTo>
                  <a:lnTo>
                    <a:pt x="191472" y="206585"/>
                  </a:lnTo>
                  <a:lnTo>
                    <a:pt x="192412" y="207308"/>
                  </a:lnTo>
                  <a:lnTo>
                    <a:pt x="193497" y="207959"/>
                  </a:lnTo>
                  <a:lnTo>
                    <a:pt x="194654" y="208538"/>
                  </a:lnTo>
                  <a:lnTo>
                    <a:pt x="195811" y="208972"/>
                  </a:lnTo>
                  <a:lnTo>
                    <a:pt x="197040" y="209261"/>
                  </a:lnTo>
                  <a:lnTo>
                    <a:pt x="198341" y="209478"/>
                  </a:lnTo>
                  <a:lnTo>
                    <a:pt x="199643" y="209550"/>
                  </a:lnTo>
                  <a:lnTo>
                    <a:pt x="215117" y="209550"/>
                  </a:lnTo>
                  <a:lnTo>
                    <a:pt x="216418" y="209478"/>
                  </a:lnTo>
                  <a:lnTo>
                    <a:pt x="217720" y="209261"/>
                  </a:lnTo>
                  <a:lnTo>
                    <a:pt x="218949" y="208972"/>
                  </a:lnTo>
                  <a:lnTo>
                    <a:pt x="220179" y="208538"/>
                  </a:lnTo>
                  <a:lnTo>
                    <a:pt x="221263" y="207959"/>
                  </a:lnTo>
                  <a:lnTo>
                    <a:pt x="222348" y="207308"/>
                  </a:lnTo>
                  <a:lnTo>
                    <a:pt x="223360" y="206585"/>
                  </a:lnTo>
                  <a:lnTo>
                    <a:pt x="224228" y="205790"/>
                  </a:lnTo>
                  <a:lnTo>
                    <a:pt x="225095" y="204850"/>
                  </a:lnTo>
                  <a:lnTo>
                    <a:pt x="225819" y="203838"/>
                  </a:lnTo>
                  <a:lnTo>
                    <a:pt x="226469" y="202753"/>
                  </a:lnTo>
                  <a:lnTo>
                    <a:pt x="227048" y="201668"/>
                  </a:lnTo>
                  <a:lnTo>
                    <a:pt x="227482" y="200439"/>
                  </a:lnTo>
                  <a:lnTo>
                    <a:pt x="227771" y="199210"/>
                  </a:lnTo>
                  <a:lnTo>
                    <a:pt x="227988" y="197981"/>
                  </a:lnTo>
                  <a:lnTo>
                    <a:pt x="228060" y="196679"/>
                  </a:lnTo>
                  <a:lnTo>
                    <a:pt x="228060" y="138254"/>
                  </a:lnTo>
                  <a:lnTo>
                    <a:pt x="227988" y="136518"/>
                  </a:lnTo>
                  <a:lnTo>
                    <a:pt x="227916" y="134711"/>
                  </a:lnTo>
                  <a:lnTo>
                    <a:pt x="227771" y="132831"/>
                  </a:lnTo>
                  <a:lnTo>
                    <a:pt x="227554" y="130878"/>
                  </a:lnTo>
                  <a:lnTo>
                    <a:pt x="226976" y="126757"/>
                  </a:lnTo>
                  <a:lnTo>
                    <a:pt x="226252" y="122635"/>
                  </a:lnTo>
                  <a:lnTo>
                    <a:pt x="225385" y="118441"/>
                  </a:lnTo>
                  <a:lnTo>
                    <a:pt x="224300" y="114464"/>
                  </a:lnTo>
                  <a:lnTo>
                    <a:pt x="223794" y="112584"/>
                  </a:lnTo>
                  <a:lnTo>
                    <a:pt x="223215" y="110777"/>
                  </a:lnTo>
                  <a:lnTo>
                    <a:pt x="222565" y="109041"/>
                  </a:lnTo>
                  <a:lnTo>
                    <a:pt x="221986" y="107450"/>
                  </a:lnTo>
                  <a:lnTo>
                    <a:pt x="220251" y="103257"/>
                  </a:lnTo>
                  <a:lnTo>
                    <a:pt x="221263" y="103257"/>
                  </a:lnTo>
                  <a:lnTo>
                    <a:pt x="222565" y="103184"/>
                  </a:lnTo>
                  <a:lnTo>
                    <a:pt x="223866" y="103040"/>
                  </a:lnTo>
                  <a:lnTo>
                    <a:pt x="225095" y="102678"/>
                  </a:lnTo>
                  <a:lnTo>
                    <a:pt x="226252" y="102244"/>
                  </a:lnTo>
                  <a:lnTo>
                    <a:pt x="227409" y="101738"/>
                  </a:lnTo>
                  <a:lnTo>
                    <a:pt x="228422" y="101087"/>
                  </a:lnTo>
                  <a:lnTo>
                    <a:pt x="229434" y="100364"/>
                  </a:lnTo>
                  <a:lnTo>
                    <a:pt x="230374" y="99496"/>
                  </a:lnTo>
                  <a:lnTo>
                    <a:pt x="231169" y="98556"/>
                  </a:lnTo>
                  <a:lnTo>
                    <a:pt x="231892" y="97616"/>
                  </a:lnTo>
                  <a:lnTo>
                    <a:pt x="232543" y="96532"/>
                  </a:lnTo>
                  <a:lnTo>
                    <a:pt x="233122" y="95375"/>
                  </a:lnTo>
                  <a:lnTo>
                    <a:pt x="233556" y="94218"/>
                  </a:lnTo>
                  <a:lnTo>
                    <a:pt x="233845" y="92989"/>
                  </a:lnTo>
                  <a:lnTo>
                    <a:pt x="234062" y="91687"/>
                  </a:lnTo>
                  <a:lnTo>
                    <a:pt x="234134" y="90386"/>
                  </a:lnTo>
                  <a:lnTo>
                    <a:pt x="234134" y="84167"/>
                  </a:lnTo>
                  <a:lnTo>
                    <a:pt x="234062" y="83010"/>
                  </a:lnTo>
                  <a:lnTo>
                    <a:pt x="233917" y="81998"/>
                  </a:lnTo>
                  <a:lnTo>
                    <a:pt x="233700" y="80913"/>
                  </a:lnTo>
                  <a:lnTo>
                    <a:pt x="233411" y="79973"/>
                  </a:lnTo>
                  <a:lnTo>
                    <a:pt x="232977" y="79033"/>
                  </a:lnTo>
                  <a:lnTo>
                    <a:pt x="232471" y="78165"/>
                  </a:lnTo>
                  <a:lnTo>
                    <a:pt x="231965" y="77370"/>
                  </a:lnTo>
                  <a:lnTo>
                    <a:pt x="231314" y="76647"/>
                  </a:lnTo>
                  <a:lnTo>
                    <a:pt x="230591" y="75996"/>
                  </a:lnTo>
                  <a:lnTo>
                    <a:pt x="229868" y="75345"/>
                  </a:lnTo>
                  <a:lnTo>
                    <a:pt x="229000" y="74839"/>
                  </a:lnTo>
                  <a:lnTo>
                    <a:pt x="228132" y="74405"/>
                  </a:lnTo>
                  <a:lnTo>
                    <a:pt x="227192" y="74116"/>
                  </a:lnTo>
                  <a:lnTo>
                    <a:pt x="226252" y="73827"/>
                  </a:lnTo>
                  <a:lnTo>
                    <a:pt x="225240" y="73682"/>
                  </a:lnTo>
                  <a:lnTo>
                    <a:pt x="223360" y="73682"/>
                  </a:lnTo>
                  <a:lnTo>
                    <a:pt x="222565" y="73755"/>
                  </a:lnTo>
                  <a:lnTo>
                    <a:pt x="221769" y="73899"/>
                  </a:lnTo>
                  <a:lnTo>
                    <a:pt x="220902" y="74116"/>
                  </a:lnTo>
                  <a:lnTo>
                    <a:pt x="209549" y="77225"/>
                  </a:lnTo>
                  <a:lnTo>
                    <a:pt x="197546" y="47941"/>
                  </a:lnTo>
                  <a:lnTo>
                    <a:pt x="196751" y="46350"/>
                  </a:lnTo>
                  <a:lnTo>
                    <a:pt x="195883" y="44759"/>
                  </a:lnTo>
                  <a:lnTo>
                    <a:pt x="194798" y="43240"/>
                  </a:lnTo>
                  <a:lnTo>
                    <a:pt x="193641" y="41794"/>
                  </a:lnTo>
                  <a:lnTo>
                    <a:pt x="192340" y="40348"/>
                  </a:lnTo>
                  <a:lnTo>
                    <a:pt x="190966" y="39047"/>
                  </a:lnTo>
                  <a:lnTo>
                    <a:pt x="189448" y="37817"/>
                  </a:lnTo>
                  <a:lnTo>
                    <a:pt x="187857" y="36733"/>
                  </a:lnTo>
                  <a:lnTo>
                    <a:pt x="186194" y="35648"/>
                  </a:lnTo>
                  <a:lnTo>
                    <a:pt x="184531" y="34780"/>
                  </a:lnTo>
                  <a:lnTo>
                    <a:pt x="182795" y="33985"/>
                  </a:lnTo>
                  <a:lnTo>
                    <a:pt x="180987" y="33262"/>
                  </a:lnTo>
                  <a:lnTo>
                    <a:pt x="179180" y="32756"/>
                  </a:lnTo>
                  <a:lnTo>
                    <a:pt x="177372" y="32394"/>
                  </a:lnTo>
                  <a:lnTo>
                    <a:pt x="175564" y="32105"/>
                  </a:lnTo>
                  <a:lnTo>
                    <a:pt x="173829" y="32033"/>
                  </a:lnTo>
                  <a:lnTo>
                    <a:pt x="165803" y="32033"/>
                  </a:lnTo>
                  <a:lnTo>
                    <a:pt x="165803" y="7737"/>
                  </a:lnTo>
                  <a:lnTo>
                    <a:pt x="165730" y="6942"/>
                  </a:lnTo>
                  <a:lnTo>
                    <a:pt x="165658" y="6219"/>
                  </a:lnTo>
                  <a:lnTo>
                    <a:pt x="165441" y="5495"/>
                  </a:lnTo>
                  <a:lnTo>
                    <a:pt x="165152" y="4772"/>
                  </a:lnTo>
                  <a:lnTo>
                    <a:pt x="164863" y="4049"/>
                  </a:lnTo>
                  <a:lnTo>
                    <a:pt x="164501" y="3471"/>
                  </a:lnTo>
                  <a:lnTo>
                    <a:pt x="163995" y="2820"/>
                  </a:lnTo>
                  <a:lnTo>
                    <a:pt x="163561" y="2314"/>
                  </a:lnTo>
                  <a:lnTo>
                    <a:pt x="162983" y="1808"/>
                  </a:lnTo>
                  <a:lnTo>
                    <a:pt x="162404" y="1374"/>
                  </a:lnTo>
                  <a:lnTo>
                    <a:pt x="161753" y="940"/>
                  </a:lnTo>
                  <a:lnTo>
                    <a:pt x="161103" y="651"/>
                  </a:lnTo>
                  <a:lnTo>
                    <a:pt x="160380" y="362"/>
                  </a:lnTo>
                  <a:lnTo>
                    <a:pt x="159584" y="217"/>
                  </a:lnTo>
                  <a:lnTo>
                    <a:pt x="158861" y="72"/>
                  </a:lnTo>
                  <a:lnTo>
                    <a:pt x="15806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0"/>
            <p:cNvSpPr/>
            <p:nvPr/>
          </p:nvSpPr>
          <p:spPr>
            <a:xfrm>
              <a:off x="3537025" y="644850"/>
              <a:ext cx="141025" cy="159100"/>
            </a:xfrm>
            <a:custGeom>
              <a:rect b="b" l="l" r="r" t="t"/>
              <a:pathLst>
                <a:path extrusionOk="0" h="6364" w="5641">
                  <a:moveTo>
                    <a:pt x="2893" y="0"/>
                  </a:moveTo>
                  <a:lnTo>
                    <a:pt x="2820" y="73"/>
                  </a:lnTo>
                  <a:lnTo>
                    <a:pt x="2748" y="145"/>
                  </a:lnTo>
                  <a:lnTo>
                    <a:pt x="73" y="6074"/>
                  </a:lnTo>
                  <a:lnTo>
                    <a:pt x="0" y="6219"/>
                  </a:lnTo>
                  <a:lnTo>
                    <a:pt x="73" y="6291"/>
                  </a:lnTo>
                  <a:lnTo>
                    <a:pt x="145" y="6364"/>
                  </a:lnTo>
                  <a:lnTo>
                    <a:pt x="5496" y="6364"/>
                  </a:lnTo>
                  <a:lnTo>
                    <a:pt x="5568" y="6291"/>
                  </a:lnTo>
                  <a:lnTo>
                    <a:pt x="5641" y="6219"/>
                  </a:lnTo>
                  <a:lnTo>
                    <a:pt x="5568" y="6074"/>
                  </a:lnTo>
                  <a:lnTo>
                    <a:pt x="3037" y="145"/>
                  </a:lnTo>
                  <a:lnTo>
                    <a:pt x="2965" y="73"/>
                  </a:lnTo>
                  <a:lnTo>
                    <a:pt x="28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1" name="Google Shape;431;p20"/>
          <p:cNvGrpSpPr/>
          <p:nvPr/>
        </p:nvGrpSpPr>
        <p:grpSpPr>
          <a:xfrm>
            <a:off x="7093214" y="2565126"/>
            <a:ext cx="308472" cy="274510"/>
            <a:chOff x="883325" y="238125"/>
            <a:chExt cx="5853350" cy="5238750"/>
          </a:xfrm>
        </p:grpSpPr>
        <p:sp>
          <p:nvSpPr>
            <p:cNvPr id="432" name="Google Shape;432;p20"/>
            <p:cNvSpPr/>
            <p:nvPr/>
          </p:nvSpPr>
          <p:spPr>
            <a:xfrm>
              <a:off x="883325" y="238125"/>
              <a:ext cx="5853350" cy="5238750"/>
            </a:xfrm>
            <a:custGeom>
              <a:rect b="b" l="l" r="r" t="t"/>
              <a:pathLst>
                <a:path extrusionOk="0" h="209550" w="234134">
                  <a:moveTo>
                    <a:pt x="98628" y="10051"/>
                  </a:moveTo>
                  <a:lnTo>
                    <a:pt x="98773" y="10123"/>
                  </a:lnTo>
                  <a:lnTo>
                    <a:pt x="98773" y="10195"/>
                  </a:lnTo>
                  <a:lnTo>
                    <a:pt x="98845" y="10340"/>
                  </a:lnTo>
                  <a:lnTo>
                    <a:pt x="98845" y="14172"/>
                  </a:lnTo>
                  <a:lnTo>
                    <a:pt x="98773" y="14245"/>
                  </a:lnTo>
                  <a:lnTo>
                    <a:pt x="98773" y="14389"/>
                  </a:lnTo>
                  <a:lnTo>
                    <a:pt x="98628" y="14462"/>
                  </a:lnTo>
                  <a:lnTo>
                    <a:pt x="91181" y="14462"/>
                  </a:lnTo>
                  <a:lnTo>
                    <a:pt x="91108" y="14534"/>
                  </a:lnTo>
                  <a:lnTo>
                    <a:pt x="91036" y="14606"/>
                  </a:lnTo>
                  <a:lnTo>
                    <a:pt x="91036" y="14751"/>
                  </a:lnTo>
                  <a:lnTo>
                    <a:pt x="91036" y="31816"/>
                  </a:lnTo>
                  <a:lnTo>
                    <a:pt x="90964" y="31960"/>
                  </a:lnTo>
                  <a:lnTo>
                    <a:pt x="90891" y="32033"/>
                  </a:lnTo>
                  <a:lnTo>
                    <a:pt x="84528" y="32033"/>
                  </a:lnTo>
                  <a:lnTo>
                    <a:pt x="84456" y="31960"/>
                  </a:lnTo>
                  <a:lnTo>
                    <a:pt x="84456" y="31816"/>
                  </a:lnTo>
                  <a:lnTo>
                    <a:pt x="84456" y="14751"/>
                  </a:lnTo>
                  <a:lnTo>
                    <a:pt x="84384" y="14606"/>
                  </a:lnTo>
                  <a:lnTo>
                    <a:pt x="84311" y="14534"/>
                  </a:lnTo>
                  <a:lnTo>
                    <a:pt x="84239" y="14462"/>
                  </a:lnTo>
                  <a:lnTo>
                    <a:pt x="76864" y="14462"/>
                  </a:lnTo>
                  <a:lnTo>
                    <a:pt x="76719" y="14389"/>
                  </a:lnTo>
                  <a:lnTo>
                    <a:pt x="76647" y="14245"/>
                  </a:lnTo>
                  <a:lnTo>
                    <a:pt x="76647" y="14172"/>
                  </a:lnTo>
                  <a:lnTo>
                    <a:pt x="76647" y="10340"/>
                  </a:lnTo>
                  <a:lnTo>
                    <a:pt x="76647" y="10195"/>
                  </a:lnTo>
                  <a:lnTo>
                    <a:pt x="76719" y="10123"/>
                  </a:lnTo>
                  <a:lnTo>
                    <a:pt x="76864" y="10051"/>
                  </a:lnTo>
                  <a:close/>
                  <a:moveTo>
                    <a:pt x="144255" y="10051"/>
                  </a:moveTo>
                  <a:lnTo>
                    <a:pt x="144327" y="10123"/>
                  </a:lnTo>
                  <a:lnTo>
                    <a:pt x="144327" y="10195"/>
                  </a:lnTo>
                  <a:lnTo>
                    <a:pt x="144327" y="10268"/>
                  </a:lnTo>
                  <a:lnTo>
                    <a:pt x="136807" y="21548"/>
                  </a:lnTo>
                  <a:lnTo>
                    <a:pt x="136807" y="21837"/>
                  </a:lnTo>
                  <a:lnTo>
                    <a:pt x="136879" y="22054"/>
                  </a:lnTo>
                  <a:lnTo>
                    <a:pt x="144761" y="31888"/>
                  </a:lnTo>
                  <a:lnTo>
                    <a:pt x="144833" y="31960"/>
                  </a:lnTo>
                  <a:lnTo>
                    <a:pt x="144833" y="32033"/>
                  </a:lnTo>
                  <a:lnTo>
                    <a:pt x="137819" y="32033"/>
                  </a:lnTo>
                  <a:lnTo>
                    <a:pt x="137603" y="31816"/>
                  </a:lnTo>
                  <a:lnTo>
                    <a:pt x="133192" y="24874"/>
                  </a:lnTo>
                  <a:lnTo>
                    <a:pt x="133119" y="24802"/>
                  </a:lnTo>
                  <a:lnTo>
                    <a:pt x="132975" y="24802"/>
                  </a:lnTo>
                  <a:lnTo>
                    <a:pt x="132903" y="24874"/>
                  </a:lnTo>
                  <a:lnTo>
                    <a:pt x="128564" y="31816"/>
                  </a:lnTo>
                  <a:lnTo>
                    <a:pt x="128347" y="32033"/>
                  </a:lnTo>
                  <a:lnTo>
                    <a:pt x="115042" y="32033"/>
                  </a:lnTo>
                  <a:lnTo>
                    <a:pt x="114970" y="31960"/>
                  </a:lnTo>
                  <a:lnTo>
                    <a:pt x="114898" y="31816"/>
                  </a:lnTo>
                  <a:lnTo>
                    <a:pt x="113379" y="27333"/>
                  </a:lnTo>
                  <a:lnTo>
                    <a:pt x="113235" y="27116"/>
                  </a:lnTo>
                  <a:lnTo>
                    <a:pt x="113018" y="27043"/>
                  </a:lnTo>
                  <a:lnTo>
                    <a:pt x="104919" y="27043"/>
                  </a:lnTo>
                  <a:lnTo>
                    <a:pt x="104630" y="27116"/>
                  </a:lnTo>
                  <a:lnTo>
                    <a:pt x="104485" y="27333"/>
                  </a:lnTo>
                  <a:lnTo>
                    <a:pt x="102895" y="31816"/>
                  </a:lnTo>
                  <a:lnTo>
                    <a:pt x="102822" y="31960"/>
                  </a:lnTo>
                  <a:lnTo>
                    <a:pt x="102678" y="32033"/>
                  </a:lnTo>
                  <a:lnTo>
                    <a:pt x="96315" y="32033"/>
                  </a:lnTo>
                  <a:lnTo>
                    <a:pt x="96242" y="31960"/>
                  </a:lnTo>
                  <a:lnTo>
                    <a:pt x="96315" y="31816"/>
                  </a:lnTo>
                  <a:lnTo>
                    <a:pt x="104992" y="10340"/>
                  </a:lnTo>
                  <a:lnTo>
                    <a:pt x="105136" y="10123"/>
                  </a:lnTo>
                  <a:lnTo>
                    <a:pt x="105353" y="10051"/>
                  </a:lnTo>
                  <a:lnTo>
                    <a:pt x="112584" y="10051"/>
                  </a:lnTo>
                  <a:lnTo>
                    <a:pt x="112801" y="10123"/>
                  </a:lnTo>
                  <a:lnTo>
                    <a:pt x="112945" y="10340"/>
                  </a:lnTo>
                  <a:lnTo>
                    <a:pt x="121478" y="31671"/>
                  </a:lnTo>
                  <a:lnTo>
                    <a:pt x="129287" y="22054"/>
                  </a:lnTo>
                  <a:lnTo>
                    <a:pt x="129359" y="21837"/>
                  </a:lnTo>
                  <a:lnTo>
                    <a:pt x="129287" y="21548"/>
                  </a:lnTo>
                  <a:lnTo>
                    <a:pt x="121839" y="10268"/>
                  </a:lnTo>
                  <a:lnTo>
                    <a:pt x="121767" y="10195"/>
                  </a:lnTo>
                  <a:lnTo>
                    <a:pt x="121767" y="10123"/>
                  </a:lnTo>
                  <a:lnTo>
                    <a:pt x="121839" y="10051"/>
                  </a:lnTo>
                  <a:lnTo>
                    <a:pt x="128564" y="10051"/>
                  </a:lnTo>
                  <a:lnTo>
                    <a:pt x="128853" y="10123"/>
                  </a:lnTo>
                  <a:lnTo>
                    <a:pt x="129070" y="10268"/>
                  </a:lnTo>
                  <a:lnTo>
                    <a:pt x="132903" y="16559"/>
                  </a:lnTo>
                  <a:lnTo>
                    <a:pt x="132975" y="16631"/>
                  </a:lnTo>
                  <a:lnTo>
                    <a:pt x="133119" y="16631"/>
                  </a:lnTo>
                  <a:lnTo>
                    <a:pt x="133192" y="16559"/>
                  </a:lnTo>
                  <a:lnTo>
                    <a:pt x="137096" y="10268"/>
                  </a:lnTo>
                  <a:lnTo>
                    <a:pt x="137313" y="10123"/>
                  </a:lnTo>
                  <a:lnTo>
                    <a:pt x="137530" y="10051"/>
                  </a:lnTo>
                  <a:close/>
                  <a:moveTo>
                    <a:pt x="154523" y="10051"/>
                  </a:moveTo>
                  <a:lnTo>
                    <a:pt x="154595" y="10123"/>
                  </a:lnTo>
                  <a:lnTo>
                    <a:pt x="154667" y="10195"/>
                  </a:lnTo>
                  <a:lnTo>
                    <a:pt x="154740" y="10340"/>
                  </a:lnTo>
                  <a:lnTo>
                    <a:pt x="154740" y="31816"/>
                  </a:lnTo>
                  <a:lnTo>
                    <a:pt x="154667" y="31960"/>
                  </a:lnTo>
                  <a:lnTo>
                    <a:pt x="154595" y="32033"/>
                  </a:lnTo>
                  <a:lnTo>
                    <a:pt x="148304" y="32033"/>
                  </a:lnTo>
                  <a:lnTo>
                    <a:pt x="148160" y="31960"/>
                  </a:lnTo>
                  <a:lnTo>
                    <a:pt x="148160" y="31816"/>
                  </a:lnTo>
                  <a:lnTo>
                    <a:pt x="148160" y="10340"/>
                  </a:lnTo>
                  <a:lnTo>
                    <a:pt x="148160" y="10195"/>
                  </a:lnTo>
                  <a:lnTo>
                    <a:pt x="148232" y="10123"/>
                  </a:lnTo>
                  <a:lnTo>
                    <a:pt x="148304" y="10051"/>
                  </a:lnTo>
                  <a:close/>
                  <a:moveTo>
                    <a:pt x="168984" y="42084"/>
                  </a:moveTo>
                  <a:lnTo>
                    <a:pt x="170069" y="42228"/>
                  </a:lnTo>
                  <a:lnTo>
                    <a:pt x="171154" y="42517"/>
                  </a:lnTo>
                  <a:lnTo>
                    <a:pt x="172238" y="42807"/>
                  </a:lnTo>
                  <a:lnTo>
                    <a:pt x="173323" y="43240"/>
                  </a:lnTo>
                  <a:lnTo>
                    <a:pt x="174335" y="43674"/>
                  </a:lnTo>
                  <a:lnTo>
                    <a:pt x="175347" y="44253"/>
                  </a:lnTo>
                  <a:lnTo>
                    <a:pt x="176360" y="44831"/>
                  </a:lnTo>
                  <a:lnTo>
                    <a:pt x="177300" y="45554"/>
                  </a:lnTo>
                  <a:lnTo>
                    <a:pt x="178167" y="46277"/>
                  </a:lnTo>
                  <a:lnTo>
                    <a:pt x="179035" y="47073"/>
                  </a:lnTo>
                  <a:lnTo>
                    <a:pt x="179831" y="47868"/>
                  </a:lnTo>
                  <a:lnTo>
                    <a:pt x="180554" y="48808"/>
                  </a:lnTo>
                  <a:lnTo>
                    <a:pt x="181132" y="49676"/>
                  </a:lnTo>
                  <a:lnTo>
                    <a:pt x="181711" y="50616"/>
                  </a:lnTo>
                  <a:lnTo>
                    <a:pt x="182144" y="51628"/>
                  </a:lnTo>
                  <a:lnTo>
                    <a:pt x="200438" y="96098"/>
                  </a:lnTo>
                  <a:lnTo>
                    <a:pt x="200800" y="97038"/>
                  </a:lnTo>
                  <a:lnTo>
                    <a:pt x="201017" y="97978"/>
                  </a:lnTo>
                  <a:lnTo>
                    <a:pt x="201089" y="98918"/>
                  </a:lnTo>
                  <a:lnTo>
                    <a:pt x="201161" y="99786"/>
                  </a:lnTo>
                  <a:lnTo>
                    <a:pt x="201017" y="100653"/>
                  </a:lnTo>
                  <a:lnTo>
                    <a:pt x="200872" y="101449"/>
                  </a:lnTo>
                  <a:lnTo>
                    <a:pt x="200583" y="102172"/>
                  </a:lnTo>
                  <a:lnTo>
                    <a:pt x="200149" y="102823"/>
                  </a:lnTo>
                  <a:lnTo>
                    <a:pt x="199715" y="103473"/>
                  </a:lnTo>
                  <a:lnTo>
                    <a:pt x="199137" y="103980"/>
                  </a:lnTo>
                  <a:lnTo>
                    <a:pt x="198486" y="104486"/>
                  </a:lnTo>
                  <a:lnTo>
                    <a:pt x="197691" y="104920"/>
                  </a:lnTo>
                  <a:lnTo>
                    <a:pt x="196895" y="105209"/>
                  </a:lnTo>
                  <a:lnTo>
                    <a:pt x="196028" y="105426"/>
                  </a:lnTo>
                  <a:lnTo>
                    <a:pt x="195088" y="105570"/>
                  </a:lnTo>
                  <a:lnTo>
                    <a:pt x="194003" y="105643"/>
                  </a:lnTo>
                  <a:lnTo>
                    <a:pt x="39914" y="105643"/>
                  </a:lnTo>
                  <a:lnTo>
                    <a:pt x="38902" y="105570"/>
                  </a:lnTo>
                  <a:lnTo>
                    <a:pt x="37962" y="105426"/>
                  </a:lnTo>
                  <a:lnTo>
                    <a:pt x="37022" y="105209"/>
                  </a:lnTo>
                  <a:lnTo>
                    <a:pt x="36226" y="104920"/>
                  </a:lnTo>
                  <a:lnTo>
                    <a:pt x="35503" y="104486"/>
                  </a:lnTo>
                  <a:lnTo>
                    <a:pt x="34853" y="103980"/>
                  </a:lnTo>
                  <a:lnTo>
                    <a:pt x="34274" y="103473"/>
                  </a:lnTo>
                  <a:lnTo>
                    <a:pt x="33768" y="102823"/>
                  </a:lnTo>
                  <a:lnTo>
                    <a:pt x="33406" y="102172"/>
                  </a:lnTo>
                  <a:lnTo>
                    <a:pt x="33117" y="101449"/>
                  </a:lnTo>
                  <a:lnTo>
                    <a:pt x="32900" y="100653"/>
                  </a:lnTo>
                  <a:lnTo>
                    <a:pt x="32828" y="99786"/>
                  </a:lnTo>
                  <a:lnTo>
                    <a:pt x="32828" y="98918"/>
                  </a:lnTo>
                  <a:lnTo>
                    <a:pt x="32973" y="97978"/>
                  </a:lnTo>
                  <a:lnTo>
                    <a:pt x="33189" y="97038"/>
                  </a:lnTo>
                  <a:lnTo>
                    <a:pt x="33551" y="96098"/>
                  </a:lnTo>
                  <a:lnTo>
                    <a:pt x="51773" y="51628"/>
                  </a:lnTo>
                  <a:lnTo>
                    <a:pt x="52279" y="50616"/>
                  </a:lnTo>
                  <a:lnTo>
                    <a:pt x="52785" y="49676"/>
                  </a:lnTo>
                  <a:lnTo>
                    <a:pt x="53436" y="48808"/>
                  </a:lnTo>
                  <a:lnTo>
                    <a:pt x="54159" y="47868"/>
                  </a:lnTo>
                  <a:lnTo>
                    <a:pt x="54882" y="47073"/>
                  </a:lnTo>
                  <a:lnTo>
                    <a:pt x="55750" y="46277"/>
                  </a:lnTo>
                  <a:lnTo>
                    <a:pt x="56617" y="45554"/>
                  </a:lnTo>
                  <a:lnTo>
                    <a:pt x="57557" y="44831"/>
                  </a:lnTo>
                  <a:lnTo>
                    <a:pt x="58570" y="44253"/>
                  </a:lnTo>
                  <a:lnTo>
                    <a:pt x="59582" y="43674"/>
                  </a:lnTo>
                  <a:lnTo>
                    <a:pt x="60667" y="43240"/>
                  </a:lnTo>
                  <a:lnTo>
                    <a:pt x="61679" y="42807"/>
                  </a:lnTo>
                  <a:lnTo>
                    <a:pt x="62764" y="42517"/>
                  </a:lnTo>
                  <a:lnTo>
                    <a:pt x="63848" y="42228"/>
                  </a:lnTo>
                  <a:lnTo>
                    <a:pt x="64933" y="42084"/>
                  </a:lnTo>
                  <a:close/>
                  <a:moveTo>
                    <a:pt x="69633" y="131674"/>
                  </a:moveTo>
                  <a:lnTo>
                    <a:pt x="70139" y="131746"/>
                  </a:lnTo>
                  <a:lnTo>
                    <a:pt x="70645" y="131818"/>
                  </a:lnTo>
                  <a:lnTo>
                    <a:pt x="71151" y="131963"/>
                  </a:lnTo>
                  <a:lnTo>
                    <a:pt x="71657" y="132108"/>
                  </a:lnTo>
                  <a:lnTo>
                    <a:pt x="72091" y="132325"/>
                  </a:lnTo>
                  <a:lnTo>
                    <a:pt x="72525" y="132614"/>
                  </a:lnTo>
                  <a:lnTo>
                    <a:pt x="72887" y="132903"/>
                  </a:lnTo>
                  <a:lnTo>
                    <a:pt x="73248" y="133192"/>
                  </a:lnTo>
                  <a:lnTo>
                    <a:pt x="73610" y="133554"/>
                  </a:lnTo>
                  <a:lnTo>
                    <a:pt x="73899" y="133988"/>
                  </a:lnTo>
                  <a:lnTo>
                    <a:pt x="74188" y="134421"/>
                  </a:lnTo>
                  <a:lnTo>
                    <a:pt x="74405" y="134855"/>
                  </a:lnTo>
                  <a:lnTo>
                    <a:pt x="74550" y="135361"/>
                  </a:lnTo>
                  <a:lnTo>
                    <a:pt x="74694" y="135795"/>
                  </a:lnTo>
                  <a:lnTo>
                    <a:pt x="74767" y="136302"/>
                  </a:lnTo>
                  <a:lnTo>
                    <a:pt x="74767" y="136880"/>
                  </a:lnTo>
                  <a:lnTo>
                    <a:pt x="74767" y="153366"/>
                  </a:lnTo>
                  <a:lnTo>
                    <a:pt x="74767" y="153945"/>
                  </a:lnTo>
                  <a:lnTo>
                    <a:pt x="74694" y="154451"/>
                  </a:lnTo>
                  <a:lnTo>
                    <a:pt x="74550" y="154957"/>
                  </a:lnTo>
                  <a:lnTo>
                    <a:pt x="74405" y="155391"/>
                  </a:lnTo>
                  <a:lnTo>
                    <a:pt x="74188" y="155825"/>
                  </a:lnTo>
                  <a:lnTo>
                    <a:pt x="73899" y="156259"/>
                  </a:lnTo>
                  <a:lnTo>
                    <a:pt x="73610" y="156693"/>
                  </a:lnTo>
                  <a:lnTo>
                    <a:pt x="73248" y="157054"/>
                  </a:lnTo>
                  <a:lnTo>
                    <a:pt x="72887" y="157343"/>
                  </a:lnTo>
                  <a:lnTo>
                    <a:pt x="72525" y="157705"/>
                  </a:lnTo>
                  <a:lnTo>
                    <a:pt x="72091" y="157922"/>
                  </a:lnTo>
                  <a:lnTo>
                    <a:pt x="71657" y="158139"/>
                  </a:lnTo>
                  <a:lnTo>
                    <a:pt x="71151" y="158356"/>
                  </a:lnTo>
                  <a:lnTo>
                    <a:pt x="70645" y="158428"/>
                  </a:lnTo>
                  <a:lnTo>
                    <a:pt x="70139" y="158500"/>
                  </a:lnTo>
                  <a:lnTo>
                    <a:pt x="69633" y="158573"/>
                  </a:lnTo>
                  <a:lnTo>
                    <a:pt x="34780" y="158573"/>
                  </a:lnTo>
                  <a:lnTo>
                    <a:pt x="34274" y="158500"/>
                  </a:lnTo>
                  <a:lnTo>
                    <a:pt x="33696" y="158428"/>
                  </a:lnTo>
                  <a:lnTo>
                    <a:pt x="33262" y="158356"/>
                  </a:lnTo>
                  <a:lnTo>
                    <a:pt x="32756" y="158139"/>
                  </a:lnTo>
                  <a:lnTo>
                    <a:pt x="32322" y="157922"/>
                  </a:lnTo>
                  <a:lnTo>
                    <a:pt x="31888" y="157705"/>
                  </a:lnTo>
                  <a:lnTo>
                    <a:pt x="31526" y="157343"/>
                  </a:lnTo>
                  <a:lnTo>
                    <a:pt x="31093" y="157054"/>
                  </a:lnTo>
                  <a:lnTo>
                    <a:pt x="30803" y="156693"/>
                  </a:lnTo>
                  <a:lnTo>
                    <a:pt x="30514" y="156259"/>
                  </a:lnTo>
                  <a:lnTo>
                    <a:pt x="30225" y="155825"/>
                  </a:lnTo>
                  <a:lnTo>
                    <a:pt x="30008" y="155391"/>
                  </a:lnTo>
                  <a:lnTo>
                    <a:pt x="29863" y="154957"/>
                  </a:lnTo>
                  <a:lnTo>
                    <a:pt x="29719" y="154451"/>
                  </a:lnTo>
                  <a:lnTo>
                    <a:pt x="29646" y="153945"/>
                  </a:lnTo>
                  <a:lnTo>
                    <a:pt x="29574" y="153366"/>
                  </a:lnTo>
                  <a:lnTo>
                    <a:pt x="29574" y="136880"/>
                  </a:lnTo>
                  <a:lnTo>
                    <a:pt x="29646" y="136302"/>
                  </a:lnTo>
                  <a:lnTo>
                    <a:pt x="29719" y="135795"/>
                  </a:lnTo>
                  <a:lnTo>
                    <a:pt x="29863" y="135361"/>
                  </a:lnTo>
                  <a:lnTo>
                    <a:pt x="30008" y="134855"/>
                  </a:lnTo>
                  <a:lnTo>
                    <a:pt x="30225" y="134421"/>
                  </a:lnTo>
                  <a:lnTo>
                    <a:pt x="30514" y="133988"/>
                  </a:lnTo>
                  <a:lnTo>
                    <a:pt x="30803" y="133554"/>
                  </a:lnTo>
                  <a:lnTo>
                    <a:pt x="31093" y="133192"/>
                  </a:lnTo>
                  <a:lnTo>
                    <a:pt x="31526" y="132903"/>
                  </a:lnTo>
                  <a:lnTo>
                    <a:pt x="31888" y="132614"/>
                  </a:lnTo>
                  <a:lnTo>
                    <a:pt x="32322" y="132325"/>
                  </a:lnTo>
                  <a:lnTo>
                    <a:pt x="32756" y="132108"/>
                  </a:lnTo>
                  <a:lnTo>
                    <a:pt x="33262" y="131963"/>
                  </a:lnTo>
                  <a:lnTo>
                    <a:pt x="33696" y="131818"/>
                  </a:lnTo>
                  <a:lnTo>
                    <a:pt x="34274" y="131746"/>
                  </a:lnTo>
                  <a:lnTo>
                    <a:pt x="34780" y="131674"/>
                  </a:lnTo>
                  <a:close/>
                  <a:moveTo>
                    <a:pt x="198848" y="131674"/>
                  </a:moveTo>
                  <a:lnTo>
                    <a:pt x="199354" y="131746"/>
                  </a:lnTo>
                  <a:lnTo>
                    <a:pt x="199860" y="131818"/>
                  </a:lnTo>
                  <a:lnTo>
                    <a:pt x="200366" y="131963"/>
                  </a:lnTo>
                  <a:lnTo>
                    <a:pt x="200872" y="132108"/>
                  </a:lnTo>
                  <a:lnTo>
                    <a:pt x="201306" y="132325"/>
                  </a:lnTo>
                  <a:lnTo>
                    <a:pt x="201740" y="132614"/>
                  </a:lnTo>
                  <a:lnTo>
                    <a:pt x="202101" y="132903"/>
                  </a:lnTo>
                  <a:lnTo>
                    <a:pt x="202463" y="133192"/>
                  </a:lnTo>
                  <a:lnTo>
                    <a:pt x="202825" y="133554"/>
                  </a:lnTo>
                  <a:lnTo>
                    <a:pt x="203114" y="133988"/>
                  </a:lnTo>
                  <a:lnTo>
                    <a:pt x="203403" y="134421"/>
                  </a:lnTo>
                  <a:lnTo>
                    <a:pt x="203620" y="134855"/>
                  </a:lnTo>
                  <a:lnTo>
                    <a:pt x="203765" y="135361"/>
                  </a:lnTo>
                  <a:lnTo>
                    <a:pt x="203909" y="135795"/>
                  </a:lnTo>
                  <a:lnTo>
                    <a:pt x="203981" y="136302"/>
                  </a:lnTo>
                  <a:lnTo>
                    <a:pt x="203981" y="136880"/>
                  </a:lnTo>
                  <a:lnTo>
                    <a:pt x="203981" y="153366"/>
                  </a:lnTo>
                  <a:lnTo>
                    <a:pt x="203981" y="153945"/>
                  </a:lnTo>
                  <a:lnTo>
                    <a:pt x="203909" y="154451"/>
                  </a:lnTo>
                  <a:lnTo>
                    <a:pt x="203765" y="154957"/>
                  </a:lnTo>
                  <a:lnTo>
                    <a:pt x="203620" y="155391"/>
                  </a:lnTo>
                  <a:lnTo>
                    <a:pt x="203403" y="155825"/>
                  </a:lnTo>
                  <a:lnTo>
                    <a:pt x="203114" y="156259"/>
                  </a:lnTo>
                  <a:lnTo>
                    <a:pt x="202825" y="156693"/>
                  </a:lnTo>
                  <a:lnTo>
                    <a:pt x="202463" y="157054"/>
                  </a:lnTo>
                  <a:lnTo>
                    <a:pt x="202101" y="157343"/>
                  </a:lnTo>
                  <a:lnTo>
                    <a:pt x="201740" y="157705"/>
                  </a:lnTo>
                  <a:lnTo>
                    <a:pt x="201306" y="157922"/>
                  </a:lnTo>
                  <a:lnTo>
                    <a:pt x="200872" y="158139"/>
                  </a:lnTo>
                  <a:lnTo>
                    <a:pt x="200366" y="158356"/>
                  </a:lnTo>
                  <a:lnTo>
                    <a:pt x="199860" y="158428"/>
                  </a:lnTo>
                  <a:lnTo>
                    <a:pt x="199354" y="158500"/>
                  </a:lnTo>
                  <a:lnTo>
                    <a:pt x="198848" y="158573"/>
                  </a:lnTo>
                  <a:lnTo>
                    <a:pt x="163995" y="158573"/>
                  </a:lnTo>
                  <a:lnTo>
                    <a:pt x="163489" y="158500"/>
                  </a:lnTo>
                  <a:lnTo>
                    <a:pt x="162983" y="158428"/>
                  </a:lnTo>
                  <a:lnTo>
                    <a:pt x="162477" y="158356"/>
                  </a:lnTo>
                  <a:lnTo>
                    <a:pt x="161970" y="158139"/>
                  </a:lnTo>
                  <a:lnTo>
                    <a:pt x="161537" y="157922"/>
                  </a:lnTo>
                  <a:lnTo>
                    <a:pt x="161103" y="157705"/>
                  </a:lnTo>
                  <a:lnTo>
                    <a:pt x="160741" y="157343"/>
                  </a:lnTo>
                  <a:lnTo>
                    <a:pt x="160307" y="157054"/>
                  </a:lnTo>
                  <a:lnTo>
                    <a:pt x="160018" y="156693"/>
                  </a:lnTo>
                  <a:lnTo>
                    <a:pt x="159729" y="156259"/>
                  </a:lnTo>
                  <a:lnTo>
                    <a:pt x="159440" y="155825"/>
                  </a:lnTo>
                  <a:lnTo>
                    <a:pt x="159223" y="155391"/>
                  </a:lnTo>
                  <a:lnTo>
                    <a:pt x="159078" y="154957"/>
                  </a:lnTo>
                  <a:lnTo>
                    <a:pt x="158933" y="154451"/>
                  </a:lnTo>
                  <a:lnTo>
                    <a:pt x="158861" y="153945"/>
                  </a:lnTo>
                  <a:lnTo>
                    <a:pt x="158861" y="153366"/>
                  </a:lnTo>
                  <a:lnTo>
                    <a:pt x="158861" y="136880"/>
                  </a:lnTo>
                  <a:lnTo>
                    <a:pt x="158861" y="136302"/>
                  </a:lnTo>
                  <a:lnTo>
                    <a:pt x="158933" y="135795"/>
                  </a:lnTo>
                  <a:lnTo>
                    <a:pt x="159078" y="135361"/>
                  </a:lnTo>
                  <a:lnTo>
                    <a:pt x="159223" y="134855"/>
                  </a:lnTo>
                  <a:lnTo>
                    <a:pt x="159440" y="134421"/>
                  </a:lnTo>
                  <a:lnTo>
                    <a:pt x="159729" y="133988"/>
                  </a:lnTo>
                  <a:lnTo>
                    <a:pt x="160018" y="133554"/>
                  </a:lnTo>
                  <a:lnTo>
                    <a:pt x="160307" y="133192"/>
                  </a:lnTo>
                  <a:lnTo>
                    <a:pt x="160741" y="132903"/>
                  </a:lnTo>
                  <a:lnTo>
                    <a:pt x="161103" y="132614"/>
                  </a:lnTo>
                  <a:lnTo>
                    <a:pt x="161537" y="132325"/>
                  </a:lnTo>
                  <a:lnTo>
                    <a:pt x="161970" y="132108"/>
                  </a:lnTo>
                  <a:lnTo>
                    <a:pt x="162477" y="131963"/>
                  </a:lnTo>
                  <a:lnTo>
                    <a:pt x="162983" y="131818"/>
                  </a:lnTo>
                  <a:lnTo>
                    <a:pt x="163489" y="131746"/>
                  </a:lnTo>
                  <a:lnTo>
                    <a:pt x="163995" y="131674"/>
                  </a:lnTo>
                  <a:close/>
                  <a:moveTo>
                    <a:pt x="76068" y="0"/>
                  </a:moveTo>
                  <a:lnTo>
                    <a:pt x="75273" y="72"/>
                  </a:lnTo>
                  <a:lnTo>
                    <a:pt x="74477" y="217"/>
                  </a:lnTo>
                  <a:lnTo>
                    <a:pt x="73754" y="362"/>
                  </a:lnTo>
                  <a:lnTo>
                    <a:pt x="73031" y="651"/>
                  </a:lnTo>
                  <a:lnTo>
                    <a:pt x="72381" y="940"/>
                  </a:lnTo>
                  <a:lnTo>
                    <a:pt x="71730" y="1374"/>
                  </a:lnTo>
                  <a:lnTo>
                    <a:pt x="71151" y="1808"/>
                  </a:lnTo>
                  <a:lnTo>
                    <a:pt x="70573" y="2314"/>
                  </a:lnTo>
                  <a:lnTo>
                    <a:pt x="70067" y="2820"/>
                  </a:lnTo>
                  <a:lnTo>
                    <a:pt x="69633" y="3471"/>
                  </a:lnTo>
                  <a:lnTo>
                    <a:pt x="69271" y="4049"/>
                  </a:lnTo>
                  <a:lnTo>
                    <a:pt x="68910" y="4772"/>
                  </a:lnTo>
                  <a:lnTo>
                    <a:pt x="68693" y="5495"/>
                  </a:lnTo>
                  <a:lnTo>
                    <a:pt x="68476" y="6219"/>
                  </a:lnTo>
                  <a:lnTo>
                    <a:pt x="68331" y="6942"/>
                  </a:lnTo>
                  <a:lnTo>
                    <a:pt x="68331" y="7737"/>
                  </a:lnTo>
                  <a:lnTo>
                    <a:pt x="68331" y="32033"/>
                  </a:lnTo>
                  <a:lnTo>
                    <a:pt x="60160" y="32033"/>
                  </a:lnTo>
                  <a:lnTo>
                    <a:pt x="58353" y="32105"/>
                  </a:lnTo>
                  <a:lnTo>
                    <a:pt x="56545" y="32394"/>
                  </a:lnTo>
                  <a:lnTo>
                    <a:pt x="54737" y="32756"/>
                  </a:lnTo>
                  <a:lnTo>
                    <a:pt x="52930" y="33262"/>
                  </a:lnTo>
                  <a:lnTo>
                    <a:pt x="51194" y="33985"/>
                  </a:lnTo>
                  <a:lnTo>
                    <a:pt x="49459" y="34780"/>
                  </a:lnTo>
                  <a:lnTo>
                    <a:pt x="47723" y="35648"/>
                  </a:lnTo>
                  <a:lnTo>
                    <a:pt x="46060" y="36733"/>
                  </a:lnTo>
                  <a:lnTo>
                    <a:pt x="44542" y="37817"/>
                  </a:lnTo>
                  <a:lnTo>
                    <a:pt x="43023" y="39047"/>
                  </a:lnTo>
                  <a:lnTo>
                    <a:pt x="41577" y="40348"/>
                  </a:lnTo>
                  <a:lnTo>
                    <a:pt x="40348" y="41794"/>
                  </a:lnTo>
                  <a:lnTo>
                    <a:pt x="39119" y="43240"/>
                  </a:lnTo>
                  <a:lnTo>
                    <a:pt x="38106" y="44759"/>
                  </a:lnTo>
                  <a:lnTo>
                    <a:pt x="37166" y="46350"/>
                  </a:lnTo>
                  <a:lnTo>
                    <a:pt x="36443" y="47941"/>
                  </a:lnTo>
                  <a:lnTo>
                    <a:pt x="24440" y="77225"/>
                  </a:lnTo>
                  <a:lnTo>
                    <a:pt x="13160" y="74116"/>
                  </a:lnTo>
                  <a:lnTo>
                    <a:pt x="12365" y="73899"/>
                  </a:lnTo>
                  <a:lnTo>
                    <a:pt x="11569" y="73755"/>
                  </a:lnTo>
                  <a:lnTo>
                    <a:pt x="10774" y="73682"/>
                  </a:lnTo>
                  <a:lnTo>
                    <a:pt x="8894" y="73682"/>
                  </a:lnTo>
                  <a:lnTo>
                    <a:pt x="7882" y="73827"/>
                  </a:lnTo>
                  <a:lnTo>
                    <a:pt x="6869" y="74116"/>
                  </a:lnTo>
                  <a:lnTo>
                    <a:pt x="6002" y="74405"/>
                  </a:lnTo>
                  <a:lnTo>
                    <a:pt x="5062" y="74839"/>
                  </a:lnTo>
                  <a:lnTo>
                    <a:pt x="4266" y="75345"/>
                  </a:lnTo>
                  <a:lnTo>
                    <a:pt x="3471" y="75996"/>
                  </a:lnTo>
                  <a:lnTo>
                    <a:pt x="2820" y="76647"/>
                  </a:lnTo>
                  <a:lnTo>
                    <a:pt x="2169" y="77370"/>
                  </a:lnTo>
                  <a:lnTo>
                    <a:pt x="1591" y="78165"/>
                  </a:lnTo>
                  <a:lnTo>
                    <a:pt x="1157" y="79033"/>
                  </a:lnTo>
                  <a:lnTo>
                    <a:pt x="723" y="79973"/>
                  </a:lnTo>
                  <a:lnTo>
                    <a:pt x="434" y="80913"/>
                  </a:lnTo>
                  <a:lnTo>
                    <a:pt x="145" y="81998"/>
                  </a:lnTo>
                  <a:lnTo>
                    <a:pt x="0" y="83010"/>
                  </a:lnTo>
                  <a:lnTo>
                    <a:pt x="0" y="84167"/>
                  </a:lnTo>
                  <a:lnTo>
                    <a:pt x="0" y="90386"/>
                  </a:lnTo>
                  <a:lnTo>
                    <a:pt x="72" y="91687"/>
                  </a:lnTo>
                  <a:lnTo>
                    <a:pt x="217" y="92989"/>
                  </a:lnTo>
                  <a:lnTo>
                    <a:pt x="578" y="94218"/>
                  </a:lnTo>
                  <a:lnTo>
                    <a:pt x="1012" y="95375"/>
                  </a:lnTo>
                  <a:lnTo>
                    <a:pt x="1518" y="96532"/>
                  </a:lnTo>
                  <a:lnTo>
                    <a:pt x="2169" y="97616"/>
                  </a:lnTo>
                  <a:lnTo>
                    <a:pt x="2965" y="98556"/>
                  </a:lnTo>
                  <a:lnTo>
                    <a:pt x="3760" y="99496"/>
                  </a:lnTo>
                  <a:lnTo>
                    <a:pt x="4700" y="100364"/>
                  </a:lnTo>
                  <a:lnTo>
                    <a:pt x="5640" y="101087"/>
                  </a:lnTo>
                  <a:lnTo>
                    <a:pt x="6725" y="101738"/>
                  </a:lnTo>
                  <a:lnTo>
                    <a:pt x="7882" y="102244"/>
                  </a:lnTo>
                  <a:lnTo>
                    <a:pt x="9039" y="102678"/>
                  </a:lnTo>
                  <a:lnTo>
                    <a:pt x="10268" y="103040"/>
                  </a:lnTo>
                  <a:lnTo>
                    <a:pt x="11569" y="103184"/>
                  </a:lnTo>
                  <a:lnTo>
                    <a:pt x="12871" y="103257"/>
                  </a:lnTo>
                  <a:lnTo>
                    <a:pt x="13739" y="103257"/>
                  </a:lnTo>
                  <a:lnTo>
                    <a:pt x="12003" y="107450"/>
                  </a:lnTo>
                  <a:lnTo>
                    <a:pt x="11352" y="109041"/>
                  </a:lnTo>
                  <a:lnTo>
                    <a:pt x="10774" y="110777"/>
                  </a:lnTo>
                  <a:lnTo>
                    <a:pt x="10195" y="112584"/>
                  </a:lnTo>
                  <a:lnTo>
                    <a:pt x="9617" y="114464"/>
                  </a:lnTo>
                  <a:lnTo>
                    <a:pt x="8605" y="118441"/>
                  </a:lnTo>
                  <a:lnTo>
                    <a:pt x="7665" y="122635"/>
                  </a:lnTo>
                  <a:lnTo>
                    <a:pt x="6942" y="126757"/>
                  </a:lnTo>
                  <a:lnTo>
                    <a:pt x="6363" y="130878"/>
                  </a:lnTo>
                  <a:lnTo>
                    <a:pt x="6219" y="132831"/>
                  </a:lnTo>
                  <a:lnTo>
                    <a:pt x="6074" y="134711"/>
                  </a:lnTo>
                  <a:lnTo>
                    <a:pt x="5929" y="136518"/>
                  </a:lnTo>
                  <a:lnTo>
                    <a:pt x="5929" y="138254"/>
                  </a:lnTo>
                  <a:lnTo>
                    <a:pt x="5929" y="196679"/>
                  </a:lnTo>
                  <a:lnTo>
                    <a:pt x="6002" y="197981"/>
                  </a:lnTo>
                  <a:lnTo>
                    <a:pt x="6146" y="199210"/>
                  </a:lnTo>
                  <a:lnTo>
                    <a:pt x="6508" y="200439"/>
                  </a:lnTo>
                  <a:lnTo>
                    <a:pt x="6942" y="201668"/>
                  </a:lnTo>
                  <a:lnTo>
                    <a:pt x="7448" y="202753"/>
                  </a:lnTo>
                  <a:lnTo>
                    <a:pt x="8099" y="203838"/>
                  </a:lnTo>
                  <a:lnTo>
                    <a:pt x="8894" y="204850"/>
                  </a:lnTo>
                  <a:lnTo>
                    <a:pt x="9689" y="205790"/>
                  </a:lnTo>
                  <a:lnTo>
                    <a:pt x="10629" y="206585"/>
                  </a:lnTo>
                  <a:lnTo>
                    <a:pt x="11642" y="207308"/>
                  </a:lnTo>
                  <a:lnTo>
                    <a:pt x="12654" y="207959"/>
                  </a:lnTo>
                  <a:lnTo>
                    <a:pt x="13811" y="208538"/>
                  </a:lnTo>
                  <a:lnTo>
                    <a:pt x="14968" y="208972"/>
                  </a:lnTo>
                  <a:lnTo>
                    <a:pt x="16197" y="209261"/>
                  </a:lnTo>
                  <a:lnTo>
                    <a:pt x="17499" y="209478"/>
                  </a:lnTo>
                  <a:lnTo>
                    <a:pt x="18800" y="209550"/>
                  </a:lnTo>
                  <a:lnTo>
                    <a:pt x="34346" y="209550"/>
                  </a:lnTo>
                  <a:lnTo>
                    <a:pt x="35648" y="209478"/>
                  </a:lnTo>
                  <a:lnTo>
                    <a:pt x="36877" y="209261"/>
                  </a:lnTo>
                  <a:lnTo>
                    <a:pt x="38179" y="208972"/>
                  </a:lnTo>
                  <a:lnTo>
                    <a:pt x="39336" y="208538"/>
                  </a:lnTo>
                  <a:lnTo>
                    <a:pt x="40493" y="207959"/>
                  </a:lnTo>
                  <a:lnTo>
                    <a:pt x="41505" y="207308"/>
                  </a:lnTo>
                  <a:lnTo>
                    <a:pt x="42517" y="206585"/>
                  </a:lnTo>
                  <a:lnTo>
                    <a:pt x="43457" y="205790"/>
                  </a:lnTo>
                  <a:lnTo>
                    <a:pt x="44253" y="204850"/>
                  </a:lnTo>
                  <a:lnTo>
                    <a:pt x="44976" y="203838"/>
                  </a:lnTo>
                  <a:lnTo>
                    <a:pt x="45626" y="202753"/>
                  </a:lnTo>
                  <a:lnTo>
                    <a:pt x="46205" y="201668"/>
                  </a:lnTo>
                  <a:lnTo>
                    <a:pt x="46639" y="200439"/>
                  </a:lnTo>
                  <a:lnTo>
                    <a:pt x="46928" y="199210"/>
                  </a:lnTo>
                  <a:lnTo>
                    <a:pt x="47145" y="197981"/>
                  </a:lnTo>
                  <a:lnTo>
                    <a:pt x="47217" y="196679"/>
                  </a:lnTo>
                  <a:lnTo>
                    <a:pt x="47217" y="182290"/>
                  </a:lnTo>
                  <a:lnTo>
                    <a:pt x="186772" y="182290"/>
                  </a:lnTo>
                  <a:lnTo>
                    <a:pt x="186772" y="196679"/>
                  </a:lnTo>
                  <a:lnTo>
                    <a:pt x="186772" y="197981"/>
                  </a:lnTo>
                  <a:lnTo>
                    <a:pt x="186989" y="199210"/>
                  </a:lnTo>
                  <a:lnTo>
                    <a:pt x="187351" y="200439"/>
                  </a:lnTo>
                  <a:lnTo>
                    <a:pt x="187784" y="201668"/>
                  </a:lnTo>
                  <a:lnTo>
                    <a:pt x="188291" y="202753"/>
                  </a:lnTo>
                  <a:lnTo>
                    <a:pt x="188941" y="203838"/>
                  </a:lnTo>
                  <a:lnTo>
                    <a:pt x="189664" y="204850"/>
                  </a:lnTo>
                  <a:lnTo>
                    <a:pt x="190532" y="205790"/>
                  </a:lnTo>
                  <a:lnTo>
                    <a:pt x="191472" y="206585"/>
                  </a:lnTo>
                  <a:lnTo>
                    <a:pt x="192412" y="207308"/>
                  </a:lnTo>
                  <a:lnTo>
                    <a:pt x="193497" y="207959"/>
                  </a:lnTo>
                  <a:lnTo>
                    <a:pt x="194654" y="208538"/>
                  </a:lnTo>
                  <a:lnTo>
                    <a:pt x="195811" y="208972"/>
                  </a:lnTo>
                  <a:lnTo>
                    <a:pt x="197040" y="209261"/>
                  </a:lnTo>
                  <a:lnTo>
                    <a:pt x="198341" y="209478"/>
                  </a:lnTo>
                  <a:lnTo>
                    <a:pt x="199643" y="209550"/>
                  </a:lnTo>
                  <a:lnTo>
                    <a:pt x="215117" y="209550"/>
                  </a:lnTo>
                  <a:lnTo>
                    <a:pt x="216418" y="209478"/>
                  </a:lnTo>
                  <a:lnTo>
                    <a:pt x="217720" y="209261"/>
                  </a:lnTo>
                  <a:lnTo>
                    <a:pt x="218949" y="208972"/>
                  </a:lnTo>
                  <a:lnTo>
                    <a:pt x="220179" y="208538"/>
                  </a:lnTo>
                  <a:lnTo>
                    <a:pt x="221263" y="207959"/>
                  </a:lnTo>
                  <a:lnTo>
                    <a:pt x="222348" y="207308"/>
                  </a:lnTo>
                  <a:lnTo>
                    <a:pt x="223360" y="206585"/>
                  </a:lnTo>
                  <a:lnTo>
                    <a:pt x="224228" y="205790"/>
                  </a:lnTo>
                  <a:lnTo>
                    <a:pt x="225095" y="204850"/>
                  </a:lnTo>
                  <a:lnTo>
                    <a:pt x="225819" y="203838"/>
                  </a:lnTo>
                  <a:lnTo>
                    <a:pt x="226469" y="202753"/>
                  </a:lnTo>
                  <a:lnTo>
                    <a:pt x="227048" y="201668"/>
                  </a:lnTo>
                  <a:lnTo>
                    <a:pt x="227482" y="200439"/>
                  </a:lnTo>
                  <a:lnTo>
                    <a:pt x="227771" y="199210"/>
                  </a:lnTo>
                  <a:lnTo>
                    <a:pt x="227988" y="197981"/>
                  </a:lnTo>
                  <a:lnTo>
                    <a:pt x="228060" y="196679"/>
                  </a:lnTo>
                  <a:lnTo>
                    <a:pt x="228060" y="138254"/>
                  </a:lnTo>
                  <a:lnTo>
                    <a:pt x="227988" y="136518"/>
                  </a:lnTo>
                  <a:lnTo>
                    <a:pt x="227916" y="134711"/>
                  </a:lnTo>
                  <a:lnTo>
                    <a:pt x="227771" y="132831"/>
                  </a:lnTo>
                  <a:lnTo>
                    <a:pt x="227554" y="130878"/>
                  </a:lnTo>
                  <a:lnTo>
                    <a:pt x="226976" y="126757"/>
                  </a:lnTo>
                  <a:lnTo>
                    <a:pt x="226252" y="122635"/>
                  </a:lnTo>
                  <a:lnTo>
                    <a:pt x="225385" y="118441"/>
                  </a:lnTo>
                  <a:lnTo>
                    <a:pt x="224300" y="114464"/>
                  </a:lnTo>
                  <a:lnTo>
                    <a:pt x="223794" y="112584"/>
                  </a:lnTo>
                  <a:lnTo>
                    <a:pt x="223215" y="110777"/>
                  </a:lnTo>
                  <a:lnTo>
                    <a:pt x="222565" y="109041"/>
                  </a:lnTo>
                  <a:lnTo>
                    <a:pt x="221986" y="107450"/>
                  </a:lnTo>
                  <a:lnTo>
                    <a:pt x="220251" y="103257"/>
                  </a:lnTo>
                  <a:lnTo>
                    <a:pt x="221263" y="103257"/>
                  </a:lnTo>
                  <a:lnTo>
                    <a:pt x="222565" y="103184"/>
                  </a:lnTo>
                  <a:lnTo>
                    <a:pt x="223866" y="103040"/>
                  </a:lnTo>
                  <a:lnTo>
                    <a:pt x="225095" y="102678"/>
                  </a:lnTo>
                  <a:lnTo>
                    <a:pt x="226252" y="102244"/>
                  </a:lnTo>
                  <a:lnTo>
                    <a:pt x="227409" y="101738"/>
                  </a:lnTo>
                  <a:lnTo>
                    <a:pt x="228422" y="101087"/>
                  </a:lnTo>
                  <a:lnTo>
                    <a:pt x="229434" y="100364"/>
                  </a:lnTo>
                  <a:lnTo>
                    <a:pt x="230374" y="99496"/>
                  </a:lnTo>
                  <a:lnTo>
                    <a:pt x="231169" y="98556"/>
                  </a:lnTo>
                  <a:lnTo>
                    <a:pt x="231892" y="97616"/>
                  </a:lnTo>
                  <a:lnTo>
                    <a:pt x="232543" y="96532"/>
                  </a:lnTo>
                  <a:lnTo>
                    <a:pt x="233122" y="95375"/>
                  </a:lnTo>
                  <a:lnTo>
                    <a:pt x="233556" y="94218"/>
                  </a:lnTo>
                  <a:lnTo>
                    <a:pt x="233845" y="92989"/>
                  </a:lnTo>
                  <a:lnTo>
                    <a:pt x="234062" y="91687"/>
                  </a:lnTo>
                  <a:lnTo>
                    <a:pt x="234134" y="90386"/>
                  </a:lnTo>
                  <a:lnTo>
                    <a:pt x="234134" y="84167"/>
                  </a:lnTo>
                  <a:lnTo>
                    <a:pt x="234062" y="83010"/>
                  </a:lnTo>
                  <a:lnTo>
                    <a:pt x="233917" y="81998"/>
                  </a:lnTo>
                  <a:lnTo>
                    <a:pt x="233700" y="80913"/>
                  </a:lnTo>
                  <a:lnTo>
                    <a:pt x="233411" y="79973"/>
                  </a:lnTo>
                  <a:lnTo>
                    <a:pt x="232977" y="79033"/>
                  </a:lnTo>
                  <a:lnTo>
                    <a:pt x="232471" y="78165"/>
                  </a:lnTo>
                  <a:lnTo>
                    <a:pt x="231965" y="77370"/>
                  </a:lnTo>
                  <a:lnTo>
                    <a:pt x="231314" y="76647"/>
                  </a:lnTo>
                  <a:lnTo>
                    <a:pt x="230591" y="75996"/>
                  </a:lnTo>
                  <a:lnTo>
                    <a:pt x="229868" y="75345"/>
                  </a:lnTo>
                  <a:lnTo>
                    <a:pt x="229000" y="74839"/>
                  </a:lnTo>
                  <a:lnTo>
                    <a:pt x="228132" y="74405"/>
                  </a:lnTo>
                  <a:lnTo>
                    <a:pt x="227192" y="74116"/>
                  </a:lnTo>
                  <a:lnTo>
                    <a:pt x="226252" y="73827"/>
                  </a:lnTo>
                  <a:lnTo>
                    <a:pt x="225240" y="73682"/>
                  </a:lnTo>
                  <a:lnTo>
                    <a:pt x="223360" y="73682"/>
                  </a:lnTo>
                  <a:lnTo>
                    <a:pt x="222565" y="73755"/>
                  </a:lnTo>
                  <a:lnTo>
                    <a:pt x="221769" y="73899"/>
                  </a:lnTo>
                  <a:lnTo>
                    <a:pt x="220902" y="74116"/>
                  </a:lnTo>
                  <a:lnTo>
                    <a:pt x="209549" y="77225"/>
                  </a:lnTo>
                  <a:lnTo>
                    <a:pt x="197546" y="47941"/>
                  </a:lnTo>
                  <a:lnTo>
                    <a:pt x="196751" y="46350"/>
                  </a:lnTo>
                  <a:lnTo>
                    <a:pt x="195883" y="44759"/>
                  </a:lnTo>
                  <a:lnTo>
                    <a:pt x="194798" y="43240"/>
                  </a:lnTo>
                  <a:lnTo>
                    <a:pt x="193641" y="41794"/>
                  </a:lnTo>
                  <a:lnTo>
                    <a:pt x="192340" y="40348"/>
                  </a:lnTo>
                  <a:lnTo>
                    <a:pt x="190966" y="39047"/>
                  </a:lnTo>
                  <a:lnTo>
                    <a:pt x="189448" y="37817"/>
                  </a:lnTo>
                  <a:lnTo>
                    <a:pt x="187857" y="36733"/>
                  </a:lnTo>
                  <a:lnTo>
                    <a:pt x="186194" y="35648"/>
                  </a:lnTo>
                  <a:lnTo>
                    <a:pt x="184531" y="34780"/>
                  </a:lnTo>
                  <a:lnTo>
                    <a:pt x="182795" y="33985"/>
                  </a:lnTo>
                  <a:lnTo>
                    <a:pt x="180987" y="33262"/>
                  </a:lnTo>
                  <a:lnTo>
                    <a:pt x="179180" y="32756"/>
                  </a:lnTo>
                  <a:lnTo>
                    <a:pt x="177372" y="32394"/>
                  </a:lnTo>
                  <a:lnTo>
                    <a:pt x="175564" y="32105"/>
                  </a:lnTo>
                  <a:lnTo>
                    <a:pt x="173829" y="32033"/>
                  </a:lnTo>
                  <a:lnTo>
                    <a:pt x="165803" y="32033"/>
                  </a:lnTo>
                  <a:lnTo>
                    <a:pt x="165803" y="7737"/>
                  </a:lnTo>
                  <a:lnTo>
                    <a:pt x="165730" y="6942"/>
                  </a:lnTo>
                  <a:lnTo>
                    <a:pt x="165658" y="6219"/>
                  </a:lnTo>
                  <a:lnTo>
                    <a:pt x="165441" y="5495"/>
                  </a:lnTo>
                  <a:lnTo>
                    <a:pt x="165152" y="4772"/>
                  </a:lnTo>
                  <a:lnTo>
                    <a:pt x="164863" y="4049"/>
                  </a:lnTo>
                  <a:lnTo>
                    <a:pt x="164501" y="3471"/>
                  </a:lnTo>
                  <a:lnTo>
                    <a:pt x="163995" y="2820"/>
                  </a:lnTo>
                  <a:lnTo>
                    <a:pt x="163561" y="2314"/>
                  </a:lnTo>
                  <a:lnTo>
                    <a:pt x="162983" y="1808"/>
                  </a:lnTo>
                  <a:lnTo>
                    <a:pt x="162404" y="1374"/>
                  </a:lnTo>
                  <a:lnTo>
                    <a:pt x="161753" y="940"/>
                  </a:lnTo>
                  <a:lnTo>
                    <a:pt x="161103" y="651"/>
                  </a:lnTo>
                  <a:lnTo>
                    <a:pt x="160380" y="362"/>
                  </a:lnTo>
                  <a:lnTo>
                    <a:pt x="159584" y="217"/>
                  </a:lnTo>
                  <a:lnTo>
                    <a:pt x="158861" y="72"/>
                  </a:lnTo>
                  <a:lnTo>
                    <a:pt x="15806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0"/>
            <p:cNvSpPr/>
            <p:nvPr/>
          </p:nvSpPr>
          <p:spPr>
            <a:xfrm>
              <a:off x="3537025" y="644850"/>
              <a:ext cx="141025" cy="159100"/>
            </a:xfrm>
            <a:custGeom>
              <a:rect b="b" l="l" r="r" t="t"/>
              <a:pathLst>
                <a:path extrusionOk="0" h="6364" w="5641">
                  <a:moveTo>
                    <a:pt x="2893" y="0"/>
                  </a:moveTo>
                  <a:lnTo>
                    <a:pt x="2820" y="73"/>
                  </a:lnTo>
                  <a:lnTo>
                    <a:pt x="2748" y="145"/>
                  </a:lnTo>
                  <a:lnTo>
                    <a:pt x="73" y="6074"/>
                  </a:lnTo>
                  <a:lnTo>
                    <a:pt x="0" y="6219"/>
                  </a:lnTo>
                  <a:lnTo>
                    <a:pt x="73" y="6291"/>
                  </a:lnTo>
                  <a:lnTo>
                    <a:pt x="145" y="6364"/>
                  </a:lnTo>
                  <a:lnTo>
                    <a:pt x="5496" y="6364"/>
                  </a:lnTo>
                  <a:lnTo>
                    <a:pt x="5568" y="6291"/>
                  </a:lnTo>
                  <a:lnTo>
                    <a:pt x="5641" y="6219"/>
                  </a:lnTo>
                  <a:lnTo>
                    <a:pt x="5568" y="6074"/>
                  </a:lnTo>
                  <a:lnTo>
                    <a:pt x="3037" y="145"/>
                  </a:lnTo>
                  <a:lnTo>
                    <a:pt x="2965" y="73"/>
                  </a:lnTo>
                  <a:lnTo>
                    <a:pt x="289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20"/>
          <p:cNvGrpSpPr/>
          <p:nvPr/>
        </p:nvGrpSpPr>
        <p:grpSpPr>
          <a:xfrm>
            <a:off x="5400514" y="2912326"/>
            <a:ext cx="308472" cy="274510"/>
            <a:chOff x="883325" y="238125"/>
            <a:chExt cx="5853350" cy="5238750"/>
          </a:xfrm>
        </p:grpSpPr>
        <p:sp>
          <p:nvSpPr>
            <p:cNvPr id="435" name="Google Shape;435;p20"/>
            <p:cNvSpPr/>
            <p:nvPr/>
          </p:nvSpPr>
          <p:spPr>
            <a:xfrm>
              <a:off x="883325" y="238125"/>
              <a:ext cx="5853350" cy="5238750"/>
            </a:xfrm>
            <a:custGeom>
              <a:rect b="b" l="l" r="r" t="t"/>
              <a:pathLst>
                <a:path extrusionOk="0" h="209550" w="234134">
                  <a:moveTo>
                    <a:pt x="98628" y="10051"/>
                  </a:moveTo>
                  <a:lnTo>
                    <a:pt x="98773" y="10123"/>
                  </a:lnTo>
                  <a:lnTo>
                    <a:pt x="98773" y="10195"/>
                  </a:lnTo>
                  <a:lnTo>
                    <a:pt x="98845" y="10340"/>
                  </a:lnTo>
                  <a:lnTo>
                    <a:pt x="98845" y="14172"/>
                  </a:lnTo>
                  <a:lnTo>
                    <a:pt x="98773" y="14245"/>
                  </a:lnTo>
                  <a:lnTo>
                    <a:pt x="98773" y="14389"/>
                  </a:lnTo>
                  <a:lnTo>
                    <a:pt x="98628" y="14462"/>
                  </a:lnTo>
                  <a:lnTo>
                    <a:pt x="91181" y="14462"/>
                  </a:lnTo>
                  <a:lnTo>
                    <a:pt x="91108" y="14534"/>
                  </a:lnTo>
                  <a:lnTo>
                    <a:pt x="91036" y="14606"/>
                  </a:lnTo>
                  <a:lnTo>
                    <a:pt x="91036" y="14751"/>
                  </a:lnTo>
                  <a:lnTo>
                    <a:pt x="91036" y="31816"/>
                  </a:lnTo>
                  <a:lnTo>
                    <a:pt x="90964" y="31960"/>
                  </a:lnTo>
                  <a:lnTo>
                    <a:pt x="90891" y="32033"/>
                  </a:lnTo>
                  <a:lnTo>
                    <a:pt x="84528" y="32033"/>
                  </a:lnTo>
                  <a:lnTo>
                    <a:pt x="84456" y="31960"/>
                  </a:lnTo>
                  <a:lnTo>
                    <a:pt x="84456" y="31816"/>
                  </a:lnTo>
                  <a:lnTo>
                    <a:pt x="84456" y="14751"/>
                  </a:lnTo>
                  <a:lnTo>
                    <a:pt x="84384" y="14606"/>
                  </a:lnTo>
                  <a:lnTo>
                    <a:pt x="84311" y="14534"/>
                  </a:lnTo>
                  <a:lnTo>
                    <a:pt x="84239" y="14462"/>
                  </a:lnTo>
                  <a:lnTo>
                    <a:pt x="76864" y="14462"/>
                  </a:lnTo>
                  <a:lnTo>
                    <a:pt x="76719" y="14389"/>
                  </a:lnTo>
                  <a:lnTo>
                    <a:pt x="76647" y="14245"/>
                  </a:lnTo>
                  <a:lnTo>
                    <a:pt x="76647" y="14172"/>
                  </a:lnTo>
                  <a:lnTo>
                    <a:pt x="76647" y="10340"/>
                  </a:lnTo>
                  <a:lnTo>
                    <a:pt x="76647" y="10195"/>
                  </a:lnTo>
                  <a:lnTo>
                    <a:pt x="76719" y="10123"/>
                  </a:lnTo>
                  <a:lnTo>
                    <a:pt x="76864" y="10051"/>
                  </a:lnTo>
                  <a:close/>
                  <a:moveTo>
                    <a:pt x="144255" y="10051"/>
                  </a:moveTo>
                  <a:lnTo>
                    <a:pt x="144327" y="10123"/>
                  </a:lnTo>
                  <a:lnTo>
                    <a:pt x="144327" y="10195"/>
                  </a:lnTo>
                  <a:lnTo>
                    <a:pt x="144327" y="10268"/>
                  </a:lnTo>
                  <a:lnTo>
                    <a:pt x="136807" y="21548"/>
                  </a:lnTo>
                  <a:lnTo>
                    <a:pt x="136807" y="21837"/>
                  </a:lnTo>
                  <a:lnTo>
                    <a:pt x="136879" y="22054"/>
                  </a:lnTo>
                  <a:lnTo>
                    <a:pt x="144761" y="31888"/>
                  </a:lnTo>
                  <a:lnTo>
                    <a:pt x="144833" y="31960"/>
                  </a:lnTo>
                  <a:lnTo>
                    <a:pt x="144833" y="32033"/>
                  </a:lnTo>
                  <a:lnTo>
                    <a:pt x="137819" y="32033"/>
                  </a:lnTo>
                  <a:lnTo>
                    <a:pt x="137603" y="31816"/>
                  </a:lnTo>
                  <a:lnTo>
                    <a:pt x="133192" y="24874"/>
                  </a:lnTo>
                  <a:lnTo>
                    <a:pt x="133119" y="24802"/>
                  </a:lnTo>
                  <a:lnTo>
                    <a:pt x="132975" y="24802"/>
                  </a:lnTo>
                  <a:lnTo>
                    <a:pt x="132903" y="24874"/>
                  </a:lnTo>
                  <a:lnTo>
                    <a:pt x="128564" y="31816"/>
                  </a:lnTo>
                  <a:lnTo>
                    <a:pt x="128347" y="32033"/>
                  </a:lnTo>
                  <a:lnTo>
                    <a:pt x="115042" y="32033"/>
                  </a:lnTo>
                  <a:lnTo>
                    <a:pt x="114970" y="31960"/>
                  </a:lnTo>
                  <a:lnTo>
                    <a:pt x="114898" y="31816"/>
                  </a:lnTo>
                  <a:lnTo>
                    <a:pt x="113379" y="27333"/>
                  </a:lnTo>
                  <a:lnTo>
                    <a:pt x="113235" y="27116"/>
                  </a:lnTo>
                  <a:lnTo>
                    <a:pt x="113018" y="27043"/>
                  </a:lnTo>
                  <a:lnTo>
                    <a:pt x="104919" y="27043"/>
                  </a:lnTo>
                  <a:lnTo>
                    <a:pt x="104630" y="27116"/>
                  </a:lnTo>
                  <a:lnTo>
                    <a:pt x="104485" y="27333"/>
                  </a:lnTo>
                  <a:lnTo>
                    <a:pt x="102895" y="31816"/>
                  </a:lnTo>
                  <a:lnTo>
                    <a:pt x="102822" y="31960"/>
                  </a:lnTo>
                  <a:lnTo>
                    <a:pt x="102678" y="32033"/>
                  </a:lnTo>
                  <a:lnTo>
                    <a:pt x="96315" y="32033"/>
                  </a:lnTo>
                  <a:lnTo>
                    <a:pt x="96242" y="31960"/>
                  </a:lnTo>
                  <a:lnTo>
                    <a:pt x="96315" y="31816"/>
                  </a:lnTo>
                  <a:lnTo>
                    <a:pt x="104992" y="10340"/>
                  </a:lnTo>
                  <a:lnTo>
                    <a:pt x="105136" y="10123"/>
                  </a:lnTo>
                  <a:lnTo>
                    <a:pt x="105353" y="10051"/>
                  </a:lnTo>
                  <a:lnTo>
                    <a:pt x="112584" y="10051"/>
                  </a:lnTo>
                  <a:lnTo>
                    <a:pt x="112801" y="10123"/>
                  </a:lnTo>
                  <a:lnTo>
                    <a:pt x="112945" y="10340"/>
                  </a:lnTo>
                  <a:lnTo>
                    <a:pt x="121478" y="31671"/>
                  </a:lnTo>
                  <a:lnTo>
                    <a:pt x="129287" y="22054"/>
                  </a:lnTo>
                  <a:lnTo>
                    <a:pt x="129359" y="21837"/>
                  </a:lnTo>
                  <a:lnTo>
                    <a:pt x="129287" y="21548"/>
                  </a:lnTo>
                  <a:lnTo>
                    <a:pt x="121839" y="10268"/>
                  </a:lnTo>
                  <a:lnTo>
                    <a:pt x="121767" y="10195"/>
                  </a:lnTo>
                  <a:lnTo>
                    <a:pt x="121767" y="10123"/>
                  </a:lnTo>
                  <a:lnTo>
                    <a:pt x="121839" y="10051"/>
                  </a:lnTo>
                  <a:lnTo>
                    <a:pt x="128564" y="10051"/>
                  </a:lnTo>
                  <a:lnTo>
                    <a:pt x="128853" y="10123"/>
                  </a:lnTo>
                  <a:lnTo>
                    <a:pt x="129070" y="10268"/>
                  </a:lnTo>
                  <a:lnTo>
                    <a:pt x="132903" y="16559"/>
                  </a:lnTo>
                  <a:lnTo>
                    <a:pt x="132975" y="16631"/>
                  </a:lnTo>
                  <a:lnTo>
                    <a:pt x="133119" y="16631"/>
                  </a:lnTo>
                  <a:lnTo>
                    <a:pt x="133192" y="16559"/>
                  </a:lnTo>
                  <a:lnTo>
                    <a:pt x="137096" y="10268"/>
                  </a:lnTo>
                  <a:lnTo>
                    <a:pt x="137313" y="10123"/>
                  </a:lnTo>
                  <a:lnTo>
                    <a:pt x="137530" y="10051"/>
                  </a:lnTo>
                  <a:close/>
                  <a:moveTo>
                    <a:pt x="154523" y="10051"/>
                  </a:moveTo>
                  <a:lnTo>
                    <a:pt x="154595" y="10123"/>
                  </a:lnTo>
                  <a:lnTo>
                    <a:pt x="154667" y="10195"/>
                  </a:lnTo>
                  <a:lnTo>
                    <a:pt x="154740" y="10340"/>
                  </a:lnTo>
                  <a:lnTo>
                    <a:pt x="154740" y="31816"/>
                  </a:lnTo>
                  <a:lnTo>
                    <a:pt x="154667" y="31960"/>
                  </a:lnTo>
                  <a:lnTo>
                    <a:pt x="154595" y="32033"/>
                  </a:lnTo>
                  <a:lnTo>
                    <a:pt x="148304" y="32033"/>
                  </a:lnTo>
                  <a:lnTo>
                    <a:pt x="148160" y="31960"/>
                  </a:lnTo>
                  <a:lnTo>
                    <a:pt x="148160" y="31816"/>
                  </a:lnTo>
                  <a:lnTo>
                    <a:pt x="148160" y="10340"/>
                  </a:lnTo>
                  <a:lnTo>
                    <a:pt x="148160" y="10195"/>
                  </a:lnTo>
                  <a:lnTo>
                    <a:pt x="148232" y="10123"/>
                  </a:lnTo>
                  <a:lnTo>
                    <a:pt x="148304" y="10051"/>
                  </a:lnTo>
                  <a:close/>
                  <a:moveTo>
                    <a:pt x="168984" y="42084"/>
                  </a:moveTo>
                  <a:lnTo>
                    <a:pt x="170069" y="42228"/>
                  </a:lnTo>
                  <a:lnTo>
                    <a:pt x="171154" y="42517"/>
                  </a:lnTo>
                  <a:lnTo>
                    <a:pt x="172238" y="42807"/>
                  </a:lnTo>
                  <a:lnTo>
                    <a:pt x="173323" y="43240"/>
                  </a:lnTo>
                  <a:lnTo>
                    <a:pt x="174335" y="43674"/>
                  </a:lnTo>
                  <a:lnTo>
                    <a:pt x="175347" y="44253"/>
                  </a:lnTo>
                  <a:lnTo>
                    <a:pt x="176360" y="44831"/>
                  </a:lnTo>
                  <a:lnTo>
                    <a:pt x="177300" y="45554"/>
                  </a:lnTo>
                  <a:lnTo>
                    <a:pt x="178167" y="46277"/>
                  </a:lnTo>
                  <a:lnTo>
                    <a:pt x="179035" y="47073"/>
                  </a:lnTo>
                  <a:lnTo>
                    <a:pt x="179831" y="47868"/>
                  </a:lnTo>
                  <a:lnTo>
                    <a:pt x="180554" y="48808"/>
                  </a:lnTo>
                  <a:lnTo>
                    <a:pt x="181132" y="49676"/>
                  </a:lnTo>
                  <a:lnTo>
                    <a:pt x="181711" y="50616"/>
                  </a:lnTo>
                  <a:lnTo>
                    <a:pt x="182144" y="51628"/>
                  </a:lnTo>
                  <a:lnTo>
                    <a:pt x="200438" y="96098"/>
                  </a:lnTo>
                  <a:lnTo>
                    <a:pt x="200800" y="97038"/>
                  </a:lnTo>
                  <a:lnTo>
                    <a:pt x="201017" y="97978"/>
                  </a:lnTo>
                  <a:lnTo>
                    <a:pt x="201089" y="98918"/>
                  </a:lnTo>
                  <a:lnTo>
                    <a:pt x="201161" y="99786"/>
                  </a:lnTo>
                  <a:lnTo>
                    <a:pt x="201017" y="100653"/>
                  </a:lnTo>
                  <a:lnTo>
                    <a:pt x="200872" y="101449"/>
                  </a:lnTo>
                  <a:lnTo>
                    <a:pt x="200583" y="102172"/>
                  </a:lnTo>
                  <a:lnTo>
                    <a:pt x="200149" y="102823"/>
                  </a:lnTo>
                  <a:lnTo>
                    <a:pt x="199715" y="103473"/>
                  </a:lnTo>
                  <a:lnTo>
                    <a:pt x="199137" y="103980"/>
                  </a:lnTo>
                  <a:lnTo>
                    <a:pt x="198486" y="104486"/>
                  </a:lnTo>
                  <a:lnTo>
                    <a:pt x="197691" y="104920"/>
                  </a:lnTo>
                  <a:lnTo>
                    <a:pt x="196895" y="105209"/>
                  </a:lnTo>
                  <a:lnTo>
                    <a:pt x="196028" y="105426"/>
                  </a:lnTo>
                  <a:lnTo>
                    <a:pt x="195088" y="105570"/>
                  </a:lnTo>
                  <a:lnTo>
                    <a:pt x="194003" y="105643"/>
                  </a:lnTo>
                  <a:lnTo>
                    <a:pt x="39914" y="105643"/>
                  </a:lnTo>
                  <a:lnTo>
                    <a:pt x="38902" y="105570"/>
                  </a:lnTo>
                  <a:lnTo>
                    <a:pt x="37962" y="105426"/>
                  </a:lnTo>
                  <a:lnTo>
                    <a:pt x="37022" y="105209"/>
                  </a:lnTo>
                  <a:lnTo>
                    <a:pt x="36226" y="104920"/>
                  </a:lnTo>
                  <a:lnTo>
                    <a:pt x="35503" y="104486"/>
                  </a:lnTo>
                  <a:lnTo>
                    <a:pt x="34853" y="103980"/>
                  </a:lnTo>
                  <a:lnTo>
                    <a:pt x="34274" y="103473"/>
                  </a:lnTo>
                  <a:lnTo>
                    <a:pt x="33768" y="102823"/>
                  </a:lnTo>
                  <a:lnTo>
                    <a:pt x="33406" y="102172"/>
                  </a:lnTo>
                  <a:lnTo>
                    <a:pt x="33117" y="101449"/>
                  </a:lnTo>
                  <a:lnTo>
                    <a:pt x="32900" y="100653"/>
                  </a:lnTo>
                  <a:lnTo>
                    <a:pt x="32828" y="99786"/>
                  </a:lnTo>
                  <a:lnTo>
                    <a:pt x="32828" y="98918"/>
                  </a:lnTo>
                  <a:lnTo>
                    <a:pt x="32973" y="97978"/>
                  </a:lnTo>
                  <a:lnTo>
                    <a:pt x="33189" y="97038"/>
                  </a:lnTo>
                  <a:lnTo>
                    <a:pt x="33551" y="96098"/>
                  </a:lnTo>
                  <a:lnTo>
                    <a:pt x="51773" y="51628"/>
                  </a:lnTo>
                  <a:lnTo>
                    <a:pt x="52279" y="50616"/>
                  </a:lnTo>
                  <a:lnTo>
                    <a:pt x="52785" y="49676"/>
                  </a:lnTo>
                  <a:lnTo>
                    <a:pt x="53436" y="48808"/>
                  </a:lnTo>
                  <a:lnTo>
                    <a:pt x="54159" y="47868"/>
                  </a:lnTo>
                  <a:lnTo>
                    <a:pt x="54882" y="47073"/>
                  </a:lnTo>
                  <a:lnTo>
                    <a:pt x="55750" y="46277"/>
                  </a:lnTo>
                  <a:lnTo>
                    <a:pt x="56617" y="45554"/>
                  </a:lnTo>
                  <a:lnTo>
                    <a:pt x="57557" y="44831"/>
                  </a:lnTo>
                  <a:lnTo>
                    <a:pt x="58570" y="44253"/>
                  </a:lnTo>
                  <a:lnTo>
                    <a:pt x="59582" y="43674"/>
                  </a:lnTo>
                  <a:lnTo>
                    <a:pt x="60667" y="43240"/>
                  </a:lnTo>
                  <a:lnTo>
                    <a:pt x="61679" y="42807"/>
                  </a:lnTo>
                  <a:lnTo>
                    <a:pt x="62764" y="42517"/>
                  </a:lnTo>
                  <a:lnTo>
                    <a:pt x="63848" y="42228"/>
                  </a:lnTo>
                  <a:lnTo>
                    <a:pt x="64933" y="42084"/>
                  </a:lnTo>
                  <a:close/>
                  <a:moveTo>
                    <a:pt x="69633" y="131674"/>
                  </a:moveTo>
                  <a:lnTo>
                    <a:pt x="70139" y="131746"/>
                  </a:lnTo>
                  <a:lnTo>
                    <a:pt x="70645" y="131818"/>
                  </a:lnTo>
                  <a:lnTo>
                    <a:pt x="71151" y="131963"/>
                  </a:lnTo>
                  <a:lnTo>
                    <a:pt x="71657" y="132108"/>
                  </a:lnTo>
                  <a:lnTo>
                    <a:pt x="72091" y="132325"/>
                  </a:lnTo>
                  <a:lnTo>
                    <a:pt x="72525" y="132614"/>
                  </a:lnTo>
                  <a:lnTo>
                    <a:pt x="72887" y="132903"/>
                  </a:lnTo>
                  <a:lnTo>
                    <a:pt x="73248" y="133192"/>
                  </a:lnTo>
                  <a:lnTo>
                    <a:pt x="73610" y="133554"/>
                  </a:lnTo>
                  <a:lnTo>
                    <a:pt x="73899" y="133988"/>
                  </a:lnTo>
                  <a:lnTo>
                    <a:pt x="74188" y="134421"/>
                  </a:lnTo>
                  <a:lnTo>
                    <a:pt x="74405" y="134855"/>
                  </a:lnTo>
                  <a:lnTo>
                    <a:pt x="74550" y="135361"/>
                  </a:lnTo>
                  <a:lnTo>
                    <a:pt x="74694" y="135795"/>
                  </a:lnTo>
                  <a:lnTo>
                    <a:pt x="74767" y="136302"/>
                  </a:lnTo>
                  <a:lnTo>
                    <a:pt x="74767" y="136880"/>
                  </a:lnTo>
                  <a:lnTo>
                    <a:pt x="74767" y="153366"/>
                  </a:lnTo>
                  <a:lnTo>
                    <a:pt x="74767" y="153945"/>
                  </a:lnTo>
                  <a:lnTo>
                    <a:pt x="74694" y="154451"/>
                  </a:lnTo>
                  <a:lnTo>
                    <a:pt x="74550" y="154957"/>
                  </a:lnTo>
                  <a:lnTo>
                    <a:pt x="74405" y="155391"/>
                  </a:lnTo>
                  <a:lnTo>
                    <a:pt x="74188" y="155825"/>
                  </a:lnTo>
                  <a:lnTo>
                    <a:pt x="73899" y="156259"/>
                  </a:lnTo>
                  <a:lnTo>
                    <a:pt x="73610" y="156693"/>
                  </a:lnTo>
                  <a:lnTo>
                    <a:pt x="73248" y="157054"/>
                  </a:lnTo>
                  <a:lnTo>
                    <a:pt x="72887" y="157343"/>
                  </a:lnTo>
                  <a:lnTo>
                    <a:pt x="72525" y="157705"/>
                  </a:lnTo>
                  <a:lnTo>
                    <a:pt x="72091" y="157922"/>
                  </a:lnTo>
                  <a:lnTo>
                    <a:pt x="71657" y="158139"/>
                  </a:lnTo>
                  <a:lnTo>
                    <a:pt x="71151" y="158356"/>
                  </a:lnTo>
                  <a:lnTo>
                    <a:pt x="70645" y="158428"/>
                  </a:lnTo>
                  <a:lnTo>
                    <a:pt x="70139" y="158500"/>
                  </a:lnTo>
                  <a:lnTo>
                    <a:pt x="69633" y="158573"/>
                  </a:lnTo>
                  <a:lnTo>
                    <a:pt x="34780" y="158573"/>
                  </a:lnTo>
                  <a:lnTo>
                    <a:pt x="34274" y="158500"/>
                  </a:lnTo>
                  <a:lnTo>
                    <a:pt x="33696" y="158428"/>
                  </a:lnTo>
                  <a:lnTo>
                    <a:pt x="33262" y="158356"/>
                  </a:lnTo>
                  <a:lnTo>
                    <a:pt x="32756" y="158139"/>
                  </a:lnTo>
                  <a:lnTo>
                    <a:pt x="32322" y="157922"/>
                  </a:lnTo>
                  <a:lnTo>
                    <a:pt x="31888" y="157705"/>
                  </a:lnTo>
                  <a:lnTo>
                    <a:pt x="31526" y="157343"/>
                  </a:lnTo>
                  <a:lnTo>
                    <a:pt x="31093" y="157054"/>
                  </a:lnTo>
                  <a:lnTo>
                    <a:pt x="30803" y="156693"/>
                  </a:lnTo>
                  <a:lnTo>
                    <a:pt x="30514" y="156259"/>
                  </a:lnTo>
                  <a:lnTo>
                    <a:pt x="30225" y="155825"/>
                  </a:lnTo>
                  <a:lnTo>
                    <a:pt x="30008" y="155391"/>
                  </a:lnTo>
                  <a:lnTo>
                    <a:pt x="29863" y="154957"/>
                  </a:lnTo>
                  <a:lnTo>
                    <a:pt x="29719" y="154451"/>
                  </a:lnTo>
                  <a:lnTo>
                    <a:pt x="29646" y="153945"/>
                  </a:lnTo>
                  <a:lnTo>
                    <a:pt x="29574" y="153366"/>
                  </a:lnTo>
                  <a:lnTo>
                    <a:pt x="29574" y="136880"/>
                  </a:lnTo>
                  <a:lnTo>
                    <a:pt x="29646" y="136302"/>
                  </a:lnTo>
                  <a:lnTo>
                    <a:pt x="29719" y="135795"/>
                  </a:lnTo>
                  <a:lnTo>
                    <a:pt x="29863" y="135361"/>
                  </a:lnTo>
                  <a:lnTo>
                    <a:pt x="30008" y="134855"/>
                  </a:lnTo>
                  <a:lnTo>
                    <a:pt x="30225" y="134421"/>
                  </a:lnTo>
                  <a:lnTo>
                    <a:pt x="30514" y="133988"/>
                  </a:lnTo>
                  <a:lnTo>
                    <a:pt x="30803" y="133554"/>
                  </a:lnTo>
                  <a:lnTo>
                    <a:pt x="31093" y="133192"/>
                  </a:lnTo>
                  <a:lnTo>
                    <a:pt x="31526" y="132903"/>
                  </a:lnTo>
                  <a:lnTo>
                    <a:pt x="31888" y="132614"/>
                  </a:lnTo>
                  <a:lnTo>
                    <a:pt x="32322" y="132325"/>
                  </a:lnTo>
                  <a:lnTo>
                    <a:pt x="32756" y="132108"/>
                  </a:lnTo>
                  <a:lnTo>
                    <a:pt x="33262" y="131963"/>
                  </a:lnTo>
                  <a:lnTo>
                    <a:pt x="33696" y="131818"/>
                  </a:lnTo>
                  <a:lnTo>
                    <a:pt x="34274" y="131746"/>
                  </a:lnTo>
                  <a:lnTo>
                    <a:pt x="34780" y="131674"/>
                  </a:lnTo>
                  <a:close/>
                  <a:moveTo>
                    <a:pt x="198848" y="131674"/>
                  </a:moveTo>
                  <a:lnTo>
                    <a:pt x="199354" y="131746"/>
                  </a:lnTo>
                  <a:lnTo>
                    <a:pt x="199860" y="131818"/>
                  </a:lnTo>
                  <a:lnTo>
                    <a:pt x="200366" y="131963"/>
                  </a:lnTo>
                  <a:lnTo>
                    <a:pt x="200872" y="132108"/>
                  </a:lnTo>
                  <a:lnTo>
                    <a:pt x="201306" y="132325"/>
                  </a:lnTo>
                  <a:lnTo>
                    <a:pt x="201740" y="132614"/>
                  </a:lnTo>
                  <a:lnTo>
                    <a:pt x="202101" y="132903"/>
                  </a:lnTo>
                  <a:lnTo>
                    <a:pt x="202463" y="133192"/>
                  </a:lnTo>
                  <a:lnTo>
                    <a:pt x="202825" y="133554"/>
                  </a:lnTo>
                  <a:lnTo>
                    <a:pt x="203114" y="133988"/>
                  </a:lnTo>
                  <a:lnTo>
                    <a:pt x="203403" y="134421"/>
                  </a:lnTo>
                  <a:lnTo>
                    <a:pt x="203620" y="134855"/>
                  </a:lnTo>
                  <a:lnTo>
                    <a:pt x="203765" y="135361"/>
                  </a:lnTo>
                  <a:lnTo>
                    <a:pt x="203909" y="135795"/>
                  </a:lnTo>
                  <a:lnTo>
                    <a:pt x="203981" y="136302"/>
                  </a:lnTo>
                  <a:lnTo>
                    <a:pt x="203981" y="136880"/>
                  </a:lnTo>
                  <a:lnTo>
                    <a:pt x="203981" y="153366"/>
                  </a:lnTo>
                  <a:lnTo>
                    <a:pt x="203981" y="153945"/>
                  </a:lnTo>
                  <a:lnTo>
                    <a:pt x="203909" y="154451"/>
                  </a:lnTo>
                  <a:lnTo>
                    <a:pt x="203765" y="154957"/>
                  </a:lnTo>
                  <a:lnTo>
                    <a:pt x="203620" y="155391"/>
                  </a:lnTo>
                  <a:lnTo>
                    <a:pt x="203403" y="155825"/>
                  </a:lnTo>
                  <a:lnTo>
                    <a:pt x="203114" y="156259"/>
                  </a:lnTo>
                  <a:lnTo>
                    <a:pt x="202825" y="156693"/>
                  </a:lnTo>
                  <a:lnTo>
                    <a:pt x="202463" y="157054"/>
                  </a:lnTo>
                  <a:lnTo>
                    <a:pt x="202101" y="157343"/>
                  </a:lnTo>
                  <a:lnTo>
                    <a:pt x="201740" y="157705"/>
                  </a:lnTo>
                  <a:lnTo>
                    <a:pt x="201306" y="157922"/>
                  </a:lnTo>
                  <a:lnTo>
                    <a:pt x="200872" y="158139"/>
                  </a:lnTo>
                  <a:lnTo>
                    <a:pt x="200366" y="158356"/>
                  </a:lnTo>
                  <a:lnTo>
                    <a:pt x="199860" y="158428"/>
                  </a:lnTo>
                  <a:lnTo>
                    <a:pt x="199354" y="158500"/>
                  </a:lnTo>
                  <a:lnTo>
                    <a:pt x="198848" y="158573"/>
                  </a:lnTo>
                  <a:lnTo>
                    <a:pt x="163995" y="158573"/>
                  </a:lnTo>
                  <a:lnTo>
                    <a:pt x="163489" y="158500"/>
                  </a:lnTo>
                  <a:lnTo>
                    <a:pt x="162983" y="158428"/>
                  </a:lnTo>
                  <a:lnTo>
                    <a:pt x="162477" y="158356"/>
                  </a:lnTo>
                  <a:lnTo>
                    <a:pt x="161970" y="158139"/>
                  </a:lnTo>
                  <a:lnTo>
                    <a:pt x="161537" y="157922"/>
                  </a:lnTo>
                  <a:lnTo>
                    <a:pt x="161103" y="157705"/>
                  </a:lnTo>
                  <a:lnTo>
                    <a:pt x="160741" y="157343"/>
                  </a:lnTo>
                  <a:lnTo>
                    <a:pt x="160307" y="157054"/>
                  </a:lnTo>
                  <a:lnTo>
                    <a:pt x="160018" y="156693"/>
                  </a:lnTo>
                  <a:lnTo>
                    <a:pt x="159729" y="156259"/>
                  </a:lnTo>
                  <a:lnTo>
                    <a:pt x="159440" y="155825"/>
                  </a:lnTo>
                  <a:lnTo>
                    <a:pt x="159223" y="155391"/>
                  </a:lnTo>
                  <a:lnTo>
                    <a:pt x="159078" y="154957"/>
                  </a:lnTo>
                  <a:lnTo>
                    <a:pt x="158933" y="154451"/>
                  </a:lnTo>
                  <a:lnTo>
                    <a:pt x="158861" y="153945"/>
                  </a:lnTo>
                  <a:lnTo>
                    <a:pt x="158861" y="153366"/>
                  </a:lnTo>
                  <a:lnTo>
                    <a:pt x="158861" y="136880"/>
                  </a:lnTo>
                  <a:lnTo>
                    <a:pt x="158861" y="136302"/>
                  </a:lnTo>
                  <a:lnTo>
                    <a:pt x="158933" y="135795"/>
                  </a:lnTo>
                  <a:lnTo>
                    <a:pt x="159078" y="135361"/>
                  </a:lnTo>
                  <a:lnTo>
                    <a:pt x="159223" y="134855"/>
                  </a:lnTo>
                  <a:lnTo>
                    <a:pt x="159440" y="134421"/>
                  </a:lnTo>
                  <a:lnTo>
                    <a:pt x="159729" y="133988"/>
                  </a:lnTo>
                  <a:lnTo>
                    <a:pt x="160018" y="133554"/>
                  </a:lnTo>
                  <a:lnTo>
                    <a:pt x="160307" y="133192"/>
                  </a:lnTo>
                  <a:lnTo>
                    <a:pt x="160741" y="132903"/>
                  </a:lnTo>
                  <a:lnTo>
                    <a:pt x="161103" y="132614"/>
                  </a:lnTo>
                  <a:lnTo>
                    <a:pt x="161537" y="132325"/>
                  </a:lnTo>
                  <a:lnTo>
                    <a:pt x="161970" y="132108"/>
                  </a:lnTo>
                  <a:lnTo>
                    <a:pt x="162477" y="131963"/>
                  </a:lnTo>
                  <a:lnTo>
                    <a:pt x="162983" y="131818"/>
                  </a:lnTo>
                  <a:lnTo>
                    <a:pt x="163489" y="131746"/>
                  </a:lnTo>
                  <a:lnTo>
                    <a:pt x="163995" y="131674"/>
                  </a:lnTo>
                  <a:close/>
                  <a:moveTo>
                    <a:pt x="76068" y="0"/>
                  </a:moveTo>
                  <a:lnTo>
                    <a:pt x="75273" y="72"/>
                  </a:lnTo>
                  <a:lnTo>
                    <a:pt x="74477" y="217"/>
                  </a:lnTo>
                  <a:lnTo>
                    <a:pt x="73754" y="362"/>
                  </a:lnTo>
                  <a:lnTo>
                    <a:pt x="73031" y="651"/>
                  </a:lnTo>
                  <a:lnTo>
                    <a:pt x="72381" y="940"/>
                  </a:lnTo>
                  <a:lnTo>
                    <a:pt x="71730" y="1374"/>
                  </a:lnTo>
                  <a:lnTo>
                    <a:pt x="71151" y="1808"/>
                  </a:lnTo>
                  <a:lnTo>
                    <a:pt x="70573" y="2314"/>
                  </a:lnTo>
                  <a:lnTo>
                    <a:pt x="70067" y="2820"/>
                  </a:lnTo>
                  <a:lnTo>
                    <a:pt x="69633" y="3471"/>
                  </a:lnTo>
                  <a:lnTo>
                    <a:pt x="69271" y="4049"/>
                  </a:lnTo>
                  <a:lnTo>
                    <a:pt x="68910" y="4772"/>
                  </a:lnTo>
                  <a:lnTo>
                    <a:pt x="68693" y="5495"/>
                  </a:lnTo>
                  <a:lnTo>
                    <a:pt x="68476" y="6219"/>
                  </a:lnTo>
                  <a:lnTo>
                    <a:pt x="68331" y="6942"/>
                  </a:lnTo>
                  <a:lnTo>
                    <a:pt x="68331" y="7737"/>
                  </a:lnTo>
                  <a:lnTo>
                    <a:pt x="68331" y="32033"/>
                  </a:lnTo>
                  <a:lnTo>
                    <a:pt x="60160" y="32033"/>
                  </a:lnTo>
                  <a:lnTo>
                    <a:pt x="58353" y="32105"/>
                  </a:lnTo>
                  <a:lnTo>
                    <a:pt x="56545" y="32394"/>
                  </a:lnTo>
                  <a:lnTo>
                    <a:pt x="54737" y="32756"/>
                  </a:lnTo>
                  <a:lnTo>
                    <a:pt x="52930" y="33262"/>
                  </a:lnTo>
                  <a:lnTo>
                    <a:pt x="51194" y="33985"/>
                  </a:lnTo>
                  <a:lnTo>
                    <a:pt x="49459" y="34780"/>
                  </a:lnTo>
                  <a:lnTo>
                    <a:pt x="47723" y="35648"/>
                  </a:lnTo>
                  <a:lnTo>
                    <a:pt x="46060" y="36733"/>
                  </a:lnTo>
                  <a:lnTo>
                    <a:pt x="44542" y="37817"/>
                  </a:lnTo>
                  <a:lnTo>
                    <a:pt x="43023" y="39047"/>
                  </a:lnTo>
                  <a:lnTo>
                    <a:pt x="41577" y="40348"/>
                  </a:lnTo>
                  <a:lnTo>
                    <a:pt x="40348" y="41794"/>
                  </a:lnTo>
                  <a:lnTo>
                    <a:pt x="39119" y="43240"/>
                  </a:lnTo>
                  <a:lnTo>
                    <a:pt x="38106" y="44759"/>
                  </a:lnTo>
                  <a:lnTo>
                    <a:pt x="37166" y="46350"/>
                  </a:lnTo>
                  <a:lnTo>
                    <a:pt x="36443" y="47941"/>
                  </a:lnTo>
                  <a:lnTo>
                    <a:pt x="24440" y="77225"/>
                  </a:lnTo>
                  <a:lnTo>
                    <a:pt x="13160" y="74116"/>
                  </a:lnTo>
                  <a:lnTo>
                    <a:pt x="12365" y="73899"/>
                  </a:lnTo>
                  <a:lnTo>
                    <a:pt x="11569" y="73755"/>
                  </a:lnTo>
                  <a:lnTo>
                    <a:pt x="10774" y="73682"/>
                  </a:lnTo>
                  <a:lnTo>
                    <a:pt x="8894" y="73682"/>
                  </a:lnTo>
                  <a:lnTo>
                    <a:pt x="7882" y="73827"/>
                  </a:lnTo>
                  <a:lnTo>
                    <a:pt x="6869" y="74116"/>
                  </a:lnTo>
                  <a:lnTo>
                    <a:pt x="6002" y="74405"/>
                  </a:lnTo>
                  <a:lnTo>
                    <a:pt x="5062" y="74839"/>
                  </a:lnTo>
                  <a:lnTo>
                    <a:pt x="4266" y="75345"/>
                  </a:lnTo>
                  <a:lnTo>
                    <a:pt x="3471" y="75996"/>
                  </a:lnTo>
                  <a:lnTo>
                    <a:pt x="2820" y="76647"/>
                  </a:lnTo>
                  <a:lnTo>
                    <a:pt x="2169" y="77370"/>
                  </a:lnTo>
                  <a:lnTo>
                    <a:pt x="1591" y="78165"/>
                  </a:lnTo>
                  <a:lnTo>
                    <a:pt x="1157" y="79033"/>
                  </a:lnTo>
                  <a:lnTo>
                    <a:pt x="723" y="79973"/>
                  </a:lnTo>
                  <a:lnTo>
                    <a:pt x="434" y="80913"/>
                  </a:lnTo>
                  <a:lnTo>
                    <a:pt x="145" y="81998"/>
                  </a:lnTo>
                  <a:lnTo>
                    <a:pt x="0" y="83010"/>
                  </a:lnTo>
                  <a:lnTo>
                    <a:pt x="0" y="84167"/>
                  </a:lnTo>
                  <a:lnTo>
                    <a:pt x="0" y="90386"/>
                  </a:lnTo>
                  <a:lnTo>
                    <a:pt x="72" y="91687"/>
                  </a:lnTo>
                  <a:lnTo>
                    <a:pt x="217" y="92989"/>
                  </a:lnTo>
                  <a:lnTo>
                    <a:pt x="578" y="94218"/>
                  </a:lnTo>
                  <a:lnTo>
                    <a:pt x="1012" y="95375"/>
                  </a:lnTo>
                  <a:lnTo>
                    <a:pt x="1518" y="96532"/>
                  </a:lnTo>
                  <a:lnTo>
                    <a:pt x="2169" y="97616"/>
                  </a:lnTo>
                  <a:lnTo>
                    <a:pt x="2965" y="98556"/>
                  </a:lnTo>
                  <a:lnTo>
                    <a:pt x="3760" y="99496"/>
                  </a:lnTo>
                  <a:lnTo>
                    <a:pt x="4700" y="100364"/>
                  </a:lnTo>
                  <a:lnTo>
                    <a:pt x="5640" y="101087"/>
                  </a:lnTo>
                  <a:lnTo>
                    <a:pt x="6725" y="101738"/>
                  </a:lnTo>
                  <a:lnTo>
                    <a:pt x="7882" y="102244"/>
                  </a:lnTo>
                  <a:lnTo>
                    <a:pt x="9039" y="102678"/>
                  </a:lnTo>
                  <a:lnTo>
                    <a:pt x="10268" y="103040"/>
                  </a:lnTo>
                  <a:lnTo>
                    <a:pt x="11569" y="103184"/>
                  </a:lnTo>
                  <a:lnTo>
                    <a:pt x="12871" y="103257"/>
                  </a:lnTo>
                  <a:lnTo>
                    <a:pt x="13739" y="103257"/>
                  </a:lnTo>
                  <a:lnTo>
                    <a:pt x="12003" y="107450"/>
                  </a:lnTo>
                  <a:lnTo>
                    <a:pt x="11352" y="109041"/>
                  </a:lnTo>
                  <a:lnTo>
                    <a:pt x="10774" y="110777"/>
                  </a:lnTo>
                  <a:lnTo>
                    <a:pt x="10195" y="112584"/>
                  </a:lnTo>
                  <a:lnTo>
                    <a:pt x="9617" y="114464"/>
                  </a:lnTo>
                  <a:lnTo>
                    <a:pt x="8605" y="118441"/>
                  </a:lnTo>
                  <a:lnTo>
                    <a:pt x="7665" y="122635"/>
                  </a:lnTo>
                  <a:lnTo>
                    <a:pt x="6942" y="126757"/>
                  </a:lnTo>
                  <a:lnTo>
                    <a:pt x="6363" y="130878"/>
                  </a:lnTo>
                  <a:lnTo>
                    <a:pt x="6219" y="132831"/>
                  </a:lnTo>
                  <a:lnTo>
                    <a:pt x="6074" y="134711"/>
                  </a:lnTo>
                  <a:lnTo>
                    <a:pt x="5929" y="136518"/>
                  </a:lnTo>
                  <a:lnTo>
                    <a:pt x="5929" y="138254"/>
                  </a:lnTo>
                  <a:lnTo>
                    <a:pt x="5929" y="196679"/>
                  </a:lnTo>
                  <a:lnTo>
                    <a:pt x="6002" y="197981"/>
                  </a:lnTo>
                  <a:lnTo>
                    <a:pt x="6146" y="199210"/>
                  </a:lnTo>
                  <a:lnTo>
                    <a:pt x="6508" y="200439"/>
                  </a:lnTo>
                  <a:lnTo>
                    <a:pt x="6942" y="201668"/>
                  </a:lnTo>
                  <a:lnTo>
                    <a:pt x="7448" y="202753"/>
                  </a:lnTo>
                  <a:lnTo>
                    <a:pt x="8099" y="203838"/>
                  </a:lnTo>
                  <a:lnTo>
                    <a:pt x="8894" y="204850"/>
                  </a:lnTo>
                  <a:lnTo>
                    <a:pt x="9689" y="205790"/>
                  </a:lnTo>
                  <a:lnTo>
                    <a:pt x="10629" y="206585"/>
                  </a:lnTo>
                  <a:lnTo>
                    <a:pt x="11642" y="207308"/>
                  </a:lnTo>
                  <a:lnTo>
                    <a:pt x="12654" y="207959"/>
                  </a:lnTo>
                  <a:lnTo>
                    <a:pt x="13811" y="208538"/>
                  </a:lnTo>
                  <a:lnTo>
                    <a:pt x="14968" y="208972"/>
                  </a:lnTo>
                  <a:lnTo>
                    <a:pt x="16197" y="209261"/>
                  </a:lnTo>
                  <a:lnTo>
                    <a:pt x="17499" y="209478"/>
                  </a:lnTo>
                  <a:lnTo>
                    <a:pt x="18800" y="209550"/>
                  </a:lnTo>
                  <a:lnTo>
                    <a:pt x="34346" y="209550"/>
                  </a:lnTo>
                  <a:lnTo>
                    <a:pt x="35648" y="209478"/>
                  </a:lnTo>
                  <a:lnTo>
                    <a:pt x="36877" y="209261"/>
                  </a:lnTo>
                  <a:lnTo>
                    <a:pt x="38179" y="208972"/>
                  </a:lnTo>
                  <a:lnTo>
                    <a:pt x="39336" y="208538"/>
                  </a:lnTo>
                  <a:lnTo>
                    <a:pt x="40493" y="207959"/>
                  </a:lnTo>
                  <a:lnTo>
                    <a:pt x="41505" y="207308"/>
                  </a:lnTo>
                  <a:lnTo>
                    <a:pt x="42517" y="206585"/>
                  </a:lnTo>
                  <a:lnTo>
                    <a:pt x="43457" y="205790"/>
                  </a:lnTo>
                  <a:lnTo>
                    <a:pt x="44253" y="204850"/>
                  </a:lnTo>
                  <a:lnTo>
                    <a:pt x="44976" y="203838"/>
                  </a:lnTo>
                  <a:lnTo>
                    <a:pt x="45626" y="202753"/>
                  </a:lnTo>
                  <a:lnTo>
                    <a:pt x="46205" y="201668"/>
                  </a:lnTo>
                  <a:lnTo>
                    <a:pt x="46639" y="200439"/>
                  </a:lnTo>
                  <a:lnTo>
                    <a:pt x="46928" y="199210"/>
                  </a:lnTo>
                  <a:lnTo>
                    <a:pt x="47145" y="197981"/>
                  </a:lnTo>
                  <a:lnTo>
                    <a:pt x="47217" y="196679"/>
                  </a:lnTo>
                  <a:lnTo>
                    <a:pt x="47217" y="182290"/>
                  </a:lnTo>
                  <a:lnTo>
                    <a:pt x="186772" y="182290"/>
                  </a:lnTo>
                  <a:lnTo>
                    <a:pt x="186772" y="196679"/>
                  </a:lnTo>
                  <a:lnTo>
                    <a:pt x="186772" y="197981"/>
                  </a:lnTo>
                  <a:lnTo>
                    <a:pt x="186989" y="199210"/>
                  </a:lnTo>
                  <a:lnTo>
                    <a:pt x="187351" y="200439"/>
                  </a:lnTo>
                  <a:lnTo>
                    <a:pt x="187784" y="201668"/>
                  </a:lnTo>
                  <a:lnTo>
                    <a:pt x="188291" y="202753"/>
                  </a:lnTo>
                  <a:lnTo>
                    <a:pt x="188941" y="203838"/>
                  </a:lnTo>
                  <a:lnTo>
                    <a:pt x="189664" y="204850"/>
                  </a:lnTo>
                  <a:lnTo>
                    <a:pt x="190532" y="205790"/>
                  </a:lnTo>
                  <a:lnTo>
                    <a:pt x="191472" y="206585"/>
                  </a:lnTo>
                  <a:lnTo>
                    <a:pt x="192412" y="207308"/>
                  </a:lnTo>
                  <a:lnTo>
                    <a:pt x="193497" y="207959"/>
                  </a:lnTo>
                  <a:lnTo>
                    <a:pt x="194654" y="208538"/>
                  </a:lnTo>
                  <a:lnTo>
                    <a:pt x="195811" y="208972"/>
                  </a:lnTo>
                  <a:lnTo>
                    <a:pt x="197040" y="209261"/>
                  </a:lnTo>
                  <a:lnTo>
                    <a:pt x="198341" y="209478"/>
                  </a:lnTo>
                  <a:lnTo>
                    <a:pt x="199643" y="209550"/>
                  </a:lnTo>
                  <a:lnTo>
                    <a:pt x="215117" y="209550"/>
                  </a:lnTo>
                  <a:lnTo>
                    <a:pt x="216418" y="209478"/>
                  </a:lnTo>
                  <a:lnTo>
                    <a:pt x="217720" y="209261"/>
                  </a:lnTo>
                  <a:lnTo>
                    <a:pt x="218949" y="208972"/>
                  </a:lnTo>
                  <a:lnTo>
                    <a:pt x="220179" y="208538"/>
                  </a:lnTo>
                  <a:lnTo>
                    <a:pt x="221263" y="207959"/>
                  </a:lnTo>
                  <a:lnTo>
                    <a:pt x="222348" y="207308"/>
                  </a:lnTo>
                  <a:lnTo>
                    <a:pt x="223360" y="206585"/>
                  </a:lnTo>
                  <a:lnTo>
                    <a:pt x="224228" y="205790"/>
                  </a:lnTo>
                  <a:lnTo>
                    <a:pt x="225095" y="204850"/>
                  </a:lnTo>
                  <a:lnTo>
                    <a:pt x="225819" y="203838"/>
                  </a:lnTo>
                  <a:lnTo>
                    <a:pt x="226469" y="202753"/>
                  </a:lnTo>
                  <a:lnTo>
                    <a:pt x="227048" y="201668"/>
                  </a:lnTo>
                  <a:lnTo>
                    <a:pt x="227482" y="200439"/>
                  </a:lnTo>
                  <a:lnTo>
                    <a:pt x="227771" y="199210"/>
                  </a:lnTo>
                  <a:lnTo>
                    <a:pt x="227988" y="197981"/>
                  </a:lnTo>
                  <a:lnTo>
                    <a:pt x="228060" y="196679"/>
                  </a:lnTo>
                  <a:lnTo>
                    <a:pt x="228060" y="138254"/>
                  </a:lnTo>
                  <a:lnTo>
                    <a:pt x="227988" y="136518"/>
                  </a:lnTo>
                  <a:lnTo>
                    <a:pt x="227916" y="134711"/>
                  </a:lnTo>
                  <a:lnTo>
                    <a:pt x="227771" y="132831"/>
                  </a:lnTo>
                  <a:lnTo>
                    <a:pt x="227554" y="130878"/>
                  </a:lnTo>
                  <a:lnTo>
                    <a:pt x="226976" y="126757"/>
                  </a:lnTo>
                  <a:lnTo>
                    <a:pt x="226252" y="122635"/>
                  </a:lnTo>
                  <a:lnTo>
                    <a:pt x="225385" y="118441"/>
                  </a:lnTo>
                  <a:lnTo>
                    <a:pt x="224300" y="114464"/>
                  </a:lnTo>
                  <a:lnTo>
                    <a:pt x="223794" y="112584"/>
                  </a:lnTo>
                  <a:lnTo>
                    <a:pt x="223215" y="110777"/>
                  </a:lnTo>
                  <a:lnTo>
                    <a:pt x="222565" y="109041"/>
                  </a:lnTo>
                  <a:lnTo>
                    <a:pt x="221986" y="107450"/>
                  </a:lnTo>
                  <a:lnTo>
                    <a:pt x="220251" y="103257"/>
                  </a:lnTo>
                  <a:lnTo>
                    <a:pt x="221263" y="103257"/>
                  </a:lnTo>
                  <a:lnTo>
                    <a:pt x="222565" y="103184"/>
                  </a:lnTo>
                  <a:lnTo>
                    <a:pt x="223866" y="103040"/>
                  </a:lnTo>
                  <a:lnTo>
                    <a:pt x="225095" y="102678"/>
                  </a:lnTo>
                  <a:lnTo>
                    <a:pt x="226252" y="102244"/>
                  </a:lnTo>
                  <a:lnTo>
                    <a:pt x="227409" y="101738"/>
                  </a:lnTo>
                  <a:lnTo>
                    <a:pt x="228422" y="101087"/>
                  </a:lnTo>
                  <a:lnTo>
                    <a:pt x="229434" y="100364"/>
                  </a:lnTo>
                  <a:lnTo>
                    <a:pt x="230374" y="99496"/>
                  </a:lnTo>
                  <a:lnTo>
                    <a:pt x="231169" y="98556"/>
                  </a:lnTo>
                  <a:lnTo>
                    <a:pt x="231892" y="97616"/>
                  </a:lnTo>
                  <a:lnTo>
                    <a:pt x="232543" y="96532"/>
                  </a:lnTo>
                  <a:lnTo>
                    <a:pt x="233122" y="95375"/>
                  </a:lnTo>
                  <a:lnTo>
                    <a:pt x="233556" y="94218"/>
                  </a:lnTo>
                  <a:lnTo>
                    <a:pt x="233845" y="92989"/>
                  </a:lnTo>
                  <a:lnTo>
                    <a:pt x="234062" y="91687"/>
                  </a:lnTo>
                  <a:lnTo>
                    <a:pt x="234134" y="90386"/>
                  </a:lnTo>
                  <a:lnTo>
                    <a:pt x="234134" y="84167"/>
                  </a:lnTo>
                  <a:lnTo>
                    <a:pt x="234062" y="83010"/>
                  </a:lnTo>
                  <a:lnTo>
                    <a:pt x="233917" y="81998"/>
                  </a:lnTo>
                  <a:lnTo>
                    <a:pt x="233700" y="80913"/>
                  </a:lnTo>
                  <a:lnTo>
                    <a:pt x="233411" y="79973"/>
                  </a:lnTo>
                  <a:lnTo>
                    <a:pt x="232977" y="79033"/>
                  </a:lnTo>
                  <a:lnTo>
                    <a:pt x="232471" y="78165"/>
                  </a:lnTo>
                  <a:lnTo>
                    <a:pt x="231965" y="77370"/>
                  </a:lnTo>
                  <a:lnTo>
                    <a:pt x="231314" y="76647"/>
                  </a:lnTo>
                  <a:lnTo>
                    <a:pt x="230591" y="75996"/>
                  </a:lnTo>
                  <a:lnTo>
                    <a:pt x="229868" y="75345"/>
                  </a:lnTo>
                  <a:lnTo>
                    <a:pt x="229000" y="74839"/>
                  </a:lnTo>
                  <a:lnTo>
                    <a:pt x="228132" y="74405"/>
                  </a:lnTo>
                  <a:lnTo>
                    <a:pt x="227192" y="74116"/>
                  </a:lnTo>
                  <a:lnTo>
                    <a:pt x="226252" y="73827"/>
                  </a:lnTo>
                  <a:lnTo>
                    <a:pt x="225240" y="73682"/>
                  </a:lnTo>
                  <a:lnTo>
                    <a:pt x="223360" y="73682"/>
                  </a:lnTo>
                  <a:lnTo>
                    <a:pt x="222565" y="73755"/>
                  </a:lnTo>
                  <a:lnTo>
                    <a:pt x="221769" y="73899"/>
                  </a:lnTo>
                  <a:lnTo>
                    <a:pt x="220902" y="74116"/>
                  </a:lnTo>
                  <a:lnTo>
                    <a:pt x="209549" y="77225"/>
                  </a:lnTo>
                  <a:lnTo>
                    <a:pt x="197546" y="47941"/>
                  </a:lnTo>
                  <a:lnTo>
                    <a:pt x="196751" y="46350"/>
                  </a:lnTo>
                  <a:lnTo>
                    <a:pt x="195883" y="44759"/>
                  </a:lnTo>
                  <a:lnTo>
                    <a:pt x="194798" y="43240"/>
                  </a:lnTo>
                  <a:lnTo>
                    <a:pt x="193641" y="41794"/>
                  </a:lnTo>
                  <a:lnTo>
                    <a:pt x="192340" y="40348"/>
                  </a:lnTo>
                  <a:lnTo>
                    <a:pt x="190966" y="39047"/>
                  </a:lnTo>
                  <a:lnTo>
                    <a:pt x="189448" y="37817"/>
                  </a:lnTo>
                  <a:lnTo>
                    <a:pt x="187857" y="36733"/>
                  </a:lnTo>
                  <a:lnTo>
                    <a:pt x="186194" y="35648"/>
                  </a:lnTo>
                  <a:lnTo>
                    <a:pt x="184531" y="34780"/>
                  </a:lnTo>
                  <a:lnTo>
                    <a:pt x="182795" y="33985"/>
                  </a:lnTo>
                  <a:lnTo>
                    <a:pt x="180987" y="33262"/>
                  </a:lnTo>
                  <a:lnTo>
                    <a:pt x="179180" y="32756"/>
                  </a:lnTo>
                  <a:lnTo>
                    <a:pt x="177372" y="32394"/>
                  </a:lnTo>
                  <a:lnTo>
                    <a:pt x="175564" y="32105"/>
                  </a:lnTo>
                  <a:lnTo>
                    <a:pt x="173829" y="32033"/>
                  </a:lnTo>
                  <a:lnTo>
                    <a:pt x="165803" y="32033"/>
                  </a:lnTo>
                  <a:lnTo>
                    <a:pt x="165803" y="7737"/>
                  </a:lnTo>
                  <a:lnTo>
                    <a:pt x="165730" y="6942"/>
                  </a:lnTo>
                  <a:lnTo>
                    <a:pt x="165658" y="6219"/>
                  </a:lnTo>
                  <a:lnTo>
                    <a:pt x="165441" y="5495"/>
                  </a:lnTo>
                  <a:lnTo>
                    <a:pt x="165152" y="4772"/>
                  </a:lnTo>
                  <a:lnTo>
                    <a:pt x="164863" y="4049"/>
                  </a:lnTo>
                  <a:lnTo>
                    <a:pt x="164501" y="3471"/>
                  </a:lnTo>
                  <a:lnTo>
                    <a:pt x="163995" y="2820"/>
                  </a:lnTo>
                  <a:lnTo>
                    <a:pt x="163561" y="2314"/>
                  </a:lnTo>
                  <a:lnTo>
                    <a:pt x="162983" y="1808"/>
                  </a:lnTo>
                  <a:lnTo>
                    <a:pt x="162404" y="1374"/>
                  </a:lnTo>
                  <a:lnTo>
                    <a:pt x="161753" y="940"/>
                  </a:lnTo>
                  <a:lnTo>
                    <a:pt x="161103" y="651"/>
                  </a:lnTo>
                  <a:lnTo>
                    <a:pt x="160380" y="362"/>
                  </a:lnTo>
                  <a:lnTo>
                    <a:pt x="159584" y="217"/>
                  </a:lnTo>
                  <a:lnTo>
                    <a:pt x="158861" y="72"/>
                  </a:lnTo>
                  <a:lnTo>
                    <a:pt x="15806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0"/>
            <p:cNvSpPr/>
            <p:nvPr/>
          </p:nvSpPr>
          <p:spPr>
            <a:xfrm>
              <a:off x="3537025" y="644850"/>
              <a:ext cx="141025" cy="159100"/>
            </a:xfrm>
            <a:custGeom>
              <a:rect b="b" l="l" r="r" t="t"/>
              <a:pathLst>
                <a:path extrusionOk="0" h="6364" w="5641">
                  <a:moveTo>
                    <a:pt x="2893" y="0"/>
                  </a:moveTo>
                  <a:lnTo>
                    <a:pt x="2820" y="73"/>
                  </a:lnTo>
                  <a:lnTo>
                    <a:pt x="2748" y="145"/>
                  </a:lnTo>
                  <a:lnTo>
                    <a:pt x="73" y="6074"/>
                  </a:lnTo>
                  <a:lnTo>
                    <a:pt x="0" y="6219"/>
                  </a:lnTo>
                  <a:lnTo>
                    <a:pt x="73" y="6291"/>
                  </a:lnTo>
                  <a:lnTo>
                    <a:pt x="145" y="6364"/>
                  </a:lnTo>
                  <a:lnTo>
                    <a:pt x="5496" y="6364"/>
                  </a:lnTo>
                  <a:lnTo>
                    <a:pt x="5568" y="6291"/>
                  </a:lnTo>
                  <a:lnTo>
                    <a:pt x="5641" y="6219"/>
                  </a:lnTo>
                  <a:lnTo>
                    <a:pt x="5568" y="6074"/>
                  </a:lnTo>
                  <a:lnTo>
                    <a:pt x="3037" y="145"/>
                  </a:lnTo>
                  <a:lnTo>
                    <a:pt x="2965" y="73"/>
                  </a:lnTo>
                  <a:lnTo>
                    <a:pt x="289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7" name="Google Shape;437;p20"/>
          <p:cNvGrpSpPr/>
          <p:nvPr/>
        </p:nvGrpSpPr>
        <p:grpSpPr>
          <a:xfrm>
            <a:off x="3842638" y="3525925"/>
            <a:ext cx="1465500" cy="1198038"/>
            <a:chOff x="3842638" y="3525925"/>
            <a:chExt cx="1465500" cy="1198038"/>
          </a:xfrm>
        </p:grpSpPr>
        <p:sp>
          <p:nvSpPr>
            <p:cNvPr id="438" name="Google Shape;438;p20"/>
            <p:cNvSpPr txBox="1"/>
            <p:nvPr/>
          </p:nvSpPr>
          <p:spPr>
            <a:xfrm>
              <a:off x="3842638" y="4204663"/>
              <a:ext cx="1465500" cy="51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700">
                  <a:solidFill>
                    <a:schemeClr val="dk1"/>
                  </a:solidFill>
                  <a:latin typeface="Roboto"/>
                  <a:ea typeface="Roboto"/>
                  <a:cs typeface="Roboto"/>
                  <a:sym typeface="Roboto"/>
                </a:rPr>
                <a:t>Process the raw data by handling missing values, standardizing columns, and ensuring data integrity for seamless analysis.</a:t>
              </a:r>
              <a:endParaRPr sz="700">
                <a:latin typeface="Roboto"/>
                <a:ea typeface="Roboto"/>
                <a:cs typeface="Roboto"/>
                <a:sym typeface="Roboto"/>
              </a:endParaRPr>
            </a:p>
          </p:txBody>
        </p:sp>
        <p:sp>
          <p:nvSpPr>
            <p:cNvPr id="439" name="Google Shape;439;p20"/>
            <p:cNvSpPr txBox="1"/>
            <p:nvPr/>
          </p:nvSpPr>
          <p:spPr>
            <a:xfrm>
              <a:off x="4023388" y="3868963"/>
              <a:ext cx="1104000" cy="32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Fira Sans Extra Condensed"/>
                  <a:ea typeface="Fira Sans Extra Condensed"/>
                  <a:cs typeface="Fira Sans Extra Condensed"/>
                  <a:sym typeface="Fira Sans Extra Condensed"/>
                </a:rPr>
                <a:t>Transform and Clean Data</a:t>
              </a:r>
              <a:endParaRPr b="1" sz="1100">
                <a:solidFill>
                  <a:srgbClr val="000000"/>
                </a:solidFill>
                <a:latin typeface="Fira Sans Extra Condensed"/>
                <a:ea typeface="Fira Sans Extra Condensed"/>
                <a:cs typeface="Fira Sans Extra Condensed"/>
                <a:sym typeface="Fira Sans Extra Condensed"/>
              </a:endParaRPr>
            </a:p>
          </p:txBody>
        </p:sp>
        <p:sp>
          <p:nvSpPr>
            <p:cNvPr id="440" name="Google Shape;440;p20"/>
            <p:cNvSpPr txBox="1"/>
            <p:nvPr/>
          </p:nvSpPr>
          <p:spPr>
            <a:xfrm>
              <a:off x="4321138" y="3525925"/>
              <a:ext cx="508500" cy="335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03</a:t>
              </a:r>
              <a:endParaRPr b="1" sz="1800">
                <a:solidFill>
                  <a:schemeClr val="lt1"/>
                </a:solidFill>
                <a:latin typeface="Fira Sans Extra Condensed"/>
                <a:ea typeface="Fira Sans Extra Condensed"/>
                <a:cs typeface="Fira Sans Extra Condensed"/>
                <a:sym typeface="Fira Sans Extra Condensed"/>
              </a:endParaRPr>
            </a:p>
          </p:txBody>
        </p:sp>
      </p:grpSp>
      <p:sp>
        <p:nvSpPr>
          <p:cNvPr id="441" name="Google Shape;441;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21"/>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Taxi Dimensions and Fact Table</a:t>
            </a:r>
            <a:endParaRPr/>
          </a:p>
        </p:txBody>
      </p:sp>
      <p:grpSp>
        <p:nvGrpSpPr>
          <p:cNvPr id="447" name="Google Shape;447;p21"/>
          <p:cNvGrpSpPr/>
          <p:nvPr/>
        </p:nvGrpSpPr>
        <p:grpSpPr>
          <a:xfrm>
            <a:off x="457200" y="3593013"/>
            <a:ext cx="2028600" cy="1448991"/>
            <a:chOff x="1800488" y="776450"/>
            <a:chExt cx="2028600" cy="1448991"/>
          </a:xfrm>
        </p:grpSpPr>
        <p:sp>
          <p:nvSpPr>
            <p:cNvPr id="448" name="Google Shape;448;p21"/>
            <p:cNvSpPr txBox="1"/>
            <p:nvPr/>
          </p:nvSpPr>
          <p:spPr>
            <a:xfrm>
              <a:off x="1800500" y="776450"/>
              <a:ext cx="1199700" cy="26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Fira Sans Extra Condensed"/>
                  <a:ea typeface="Fira Sans Extra Condensed"/>
                  <a:cs typeface="Fira Sans Extra Condensed"/>
                  <a:sym typeface="Fira Sans Extra Condensed"/>
                </a:rPr>
                <a:t>Creating Dimensions</a:t>
              </a:r>
              <a:endParaRPr b="1" sz="1000">
                <a:solidFill>
                  <a:srgbClr val="000000"/>
                </a:solidFill>
                <a:latin typeface="Fira Sans Extra Condensed"/>
                <a:ea typeface="Fira Sans Extra Condensed"/>
                <a:cs typeface="Fira Sans Extra Condensed"/>
                <a:sym typeface="Fira Sans Extra Condensed"/>
              </a:endParaRPr>
            </a:p>
          </p:txBody>
        </p:sp>
        <p:sp>
          <p:nvSpPr>
            <p:cNvPr id="449" name="Google Shape;449;p21"/>
            <p:cNvSpPr txBox="1"/>
            <p:nvPr/>
          </p:nvSpPr>
          <p:spPr>
            <a:xfrm>
              <a:off x="1800488" y="977741"/>
              <a:ext cx="2028600" cy="124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chemeClr val="dk1"/>
                  </a:solidFill>
                </a:rPr>
                <a:t>Dimensions like </a:t>
              </a:r>
              <a:r>
                <a:rPr i="1" lang="en" sz="800">
                  <a:solidFill>
                    <a:schemeClr val="dk1"/>
                  </a:solidFill>
                </a:rPr>
                <a:t>Location</a:t>
              </a:r>
              <a:r>
                <a:rPr lang="en" sz="800">
                  <a:solidFill>
                    <a:schemeClr val="dk1"/>
                  </a:solidFill>
                </a:rPr>
                <a:t>, </a:t>
              </a:r>
              <a:r>
                <a:rPr i="1" lang="en" sz="800">
                  <a:solidFill>
                    <a:schemeClr val="dk1"/>
                  </a:solidFill>
                </a:rPr>
                <a:t>Time</a:t>
              </a:r>
              <a:r>
                <a:rPr lang="en" sz="800">
                  <a:solidFill>
                    <a:schemeClr val="dk1"/>
                  </a:solidFill>
                </a:rPr>
                <a:t>, and </a:t>
              </a:r>
              <a:r>
                <a:rPr i="1" lang="en" sz="800">
                  <a:solidFill>
                    <a:schemeClr val="dk1"/>
                  </a:solidFill>
                </a:rPr>
                <a:t>Complaint Type</a:t>
              </a:r>
              <a:r>
                <a:rPr lang="en" sz="800">
                  <a:solidFill>
                    <a:schemeClr val="dk1"/>
                  </a:solidFill>
                </a:rPr>
                <a:t> are created by extracting raw data fields (e.g., </a:t>
              </a:r>
              <a:r>
                <a:rPr lang="en" sz="800">
                  <a:solidFill>
                    <a:srgbClr val="188038"/>
                  </a:solidFill>
                  <a:latin typeface="Roboto Mono"/>
                  <a:ea typeface="Roboto Mono"/>
                  <a:cs typeface="Roboto Mono"/>
                  <a:sym typeface="Roboto Mono"/>
                </a:rPr>
                <a:t>street</a:t>
              </a:r>
              <a:r>
                <a:rPr lang="en" sz="800">
                  <a:solidFill>
                    <a:schemeClr val="dk1"/>
                  </a:solidFill>
                </a:rPr>
                <a:t>, </a:t>
              </a:r>
              <a:r>
                <a:rPr lang="en" sz="800">
                  <a:solidFill>
                    <a:srgbClr val="188038"/>
                  </a:solidFill>
                  <a:latin typeface="Roboto Mono"/>
                  <a:ea typeface="Roboto Mono"/>
                  <a:cs typeface="Roboto Mono"/>
                  <a:sym typeface="Roboto Mono"/>
                </a:rPr>
                <a:t>city</a:t>
              </a:r>
              <a:r>
                <a:rPr lang="en" sz="800">
                  <a:solidFill>
                    <a:schemeClr val="dk1"/>
                  </a:solidFill>
                </a:rPr>
                <a:t>, </a:t>
              </a:r>
              <a:r>
                <a:rPr lang="en" sz="800">
                  <a:solidFill>
                    <a:srgbClr val="188038"/>
                  </a:solidFill>
                  <a:latin typeface="Roboto Mono"/>
                  <a:ea typeface="Roboto Mono"/>
                  <a:cs typeface="Roboto Mono"/>
                  <a:sym typeface="Roboto Mono"/>
                </a:rPr>
                <a:t>borough</a:t>
              </a:r>
              <a:r>
                <a:rPr lang="en" sz="800">
                  <a:solidFill>
                    <a:schemeClr val="dk1"/>
                  </a:solidFill>
                </a:rPr>
                <a:t>, </a:t>
              </a:r>
              <a:r>
                <a:rPr lang="en" sz="800">
                  <a:solidFill>
                    <a:srgbClr val="188038"/>
                  </a:solidFill>
                  <a:latin typeface="Roboto Mono"/>
                  <a:ea typeface="Roboto Mono"/>
                  <a:cs typeface="Roboto Mono"/>
                  <a:sym typeface="Roboto Mono"/>
                </a:rPr>
                <a:t>incident_zip</a:t>
              </a:r>
              <a:r>
                <a:rPr lang="en" sz="800">
                  <a:solidFill>
                    <a:schemeClr val="dk1"/>
                  </a:solidFill>
                </a:rPr>
                <a:t>).</a:t>
              </a:r>
              <a:endParaRPr sz="800">
                <a:solidFill>
                  <a:schemeClr val="dk1"/>
                </a:solidFill>
              </a:endParaRPr>
            </a:p>
            <a:p>
              <a:pPr indent="0" lvl="0" marL="0" rtl="0" algn="l">
                <a:spcBef>
                  <a:spcPts val="0"/>
                </a:spcBef>
                <a:spcAft>
                  <a:spcPts val="0"/>
                </a:spcAft>
                <a:buClr>
                  <a:schemeClr val="dk1"/>
                </a:buClr>
                <a:buSzPts val="1100"/>
                <a:buFont typeface="Arial"/>
                <a:buNone/>
              </a:pPr>
              <a:r>
                <a:rPr lang="en" sz="800">
                  <a:solidFill>
                    <a:schemeClr val="dk1"/>
                  </a:solidFill>
                </a:rPr>
                <a:t>These are cleaned, categorized, and structured into separate tables for better organization and analysis.</a:t>
              </a:r>
              <a:endParaRPr sz="800">
                <a:solidFill>
                  <a:schemeClr val="dk1"/>
                </a:solidFill>
              </a:endParaRPr>
            </a:p>
            <a:p>
              <a:pPr indent="0" lvl="0" marL="0" rtl="0" algn="l">
                <a:spcBef>
                  <a:spcPts val="0"/>
                </a:spcBef>
                <a:spcAft>
                  <a:spcPts val="0"/>
                </a:spcAft>
                <a:buNone/>
              </a:pPr>
              <a:r>
                <a:t/>
              </a:r>
              <a:endParaRPr sz="900">
                <a:latin typeface="Roboto"/>
                <a:ea typeface="Roboto"/>
                <a:cs typeface="Roboto"/>
                <a:sym typeface="Roboto"/>
              </a:endParaRPr>
            </a:p>
          </p:txBody>
        </p:sp>
      </p:grpSp>
      <p:grpSp>
        <p:nvGrpSpPr>
          <p:cNvPr id="450" name="Google Shape;450;p21"/>
          <p:cNvGrpSpPr/>
          <p:nvPr/>
        </p:nvGrpSpPr>
        <p:grpSpPr>
          <a:xfrm>
            <a:off x="6002022" y="2042104"/>
            <a:ext cx="1813368" cy="1614059"/>
            <a:chOff x="883325" y="238125"/>
            <a:chExt cx="5853350" cy="5238750"/>
          </a:xfrm>
        </p:grpSpPr>
        <p:sp>
          <p:nvSpPr>
            <p:cNvPr id="451" name="Google Shape;451;p21"/>
            <p:cNvSpPr/>
            <p:nvPr/>
          </p:nvSpPr>
          <p:spPr>
            <a:xfrm>
              <a:off x="883325" y="238125"/>
              <a:ext cx="5853350" cy="5238750"/>
            </a:xfrm>
            <a:custGeom>
              <a:rect b="b" l="l" r="r" t="t"/>
              <a:pathLst>
                <a:path extrusionOk="0" h="209550" w="234134">
                  <a:moveTo>
                    <a:pt x="98628" y="10051"/>
                  </a:moveTo>
                  <a:lnTo>
                    <a:pt x="98773" y="10123"/>
                  </a:lnTo>
                  <a:lnTo>
                    <a:pt x="98773" y="10195"/>
                  </a:lnTo>
                  <a:lnTo>
                    <a:pt x="98845" y="10340"/>
                  </a:lnTo>
                  <a:lnTo>
                    <a:pt x="98845" y="14172"/>
                  </a:lnTo>
                  <a:lnTo>
                    <a:pt x="98773" y="14245"/>
                  </a:lnTo>
                  <a:lnTo>
                    <a:pt x="98773" y="14389"/>
                  </a:lnTo>
                  <a:lnTo>
                    <a:pt x="98628" y="14462"/>
                  </a:lnTo>
                  <a:lnTo>
                    <a:pt x="91181" y="14462"/>
                  </a:lnTo>
                  <a:lnTo>
                    <a:pt x="91108" y="14534"/>
                  </a:lnTo>
                  <a:lnTo>
                    <a:pt x="91036" y="14606"/>
                  </a:lnTo>
                  <a:lnTo>
                    <a:pt x="91036" y="14751"/>
                  </a:lnTo>
                  <a:lnTo>
                    <a:pt x="91036" y="31816"/>
                  </a:lnTo>
                  <a:lnTo>
                    <a:pt x="90964" y="31960"/>
                  </a:lnTo>
                  <a:lnTo>
                    <a:pt x="90891" y="32033"/>
                  </a:lnTo>
                  <a:lnTo>
                    <a:pt x="84528" y="32033"/>
                  </a:lnTo>
                  <a:lnTo>
                    <a:pt x="84456" y="31960"/>
                  </a:lnTo>
                  <a:lnTo>
                    <a:pt x="84456" y="31816"/>
                  </a:lnTo>
                  <a:lnTo>
                    <a:pt x="84456" y="14751"/>
                  </a:lnTo>
                  <a:lnTo>
                    <a:pt x="84384" y="14606"/>
                  </a:lnTo>
                  <a:lnTo>
                    <a:pt x="84311" y="14534"/>
                  </a:lnTo>
                  <a:lnTo>
                    <a:pt x="84239" y="14462"/>
                  </a:lnTo>
                  <a:lnTo>
                    <a:pt x="76864" y="14462"/>
                  </a:lnTo>
                  <a:lnTo>
                    <a:pt x="76719" y="14389"/>
                  </a:lnTo>
                  <a:lnTo>
                    <a:pt x="76647" y="14245"/>
                  </a:lnTo>
                  <a:lnTo>
                    <a:pt x="76647" y="14172"/>
                  </a:lnTo>
                  <a:lnTo>
                    <a:pt x="76647" y="10340"/>
                  </a:lnTo>
                  <a:lnTo>
                    <a:pt x="76647" y="10195"/>
                  </a:lnTo>
                  <a:lnTo>
                    <a:pt x="76719" y="10123"/>
                  </a:lnTo>
                  <a:lnTo>
                    <a:pt x="76864" y="10051"/>
                  </a:lnTo>
                  <a:close/>
                  <a:moveTo>
                    <a:pt x="144255" y="10051"/>
                  </a:moveTo>
                  <a:lnTo>
                    <a:pt x="144327" y="10123"/>
                  </a:lnTo>
                  <a:lnTo>
                    <a:pt x="144327" y="10195"/>
                  </a:lnTo>
                  <a:lnTo>
                    <a:pt x="144327" y="10268"/>
                  </a:lnTo>
                  <a:lnTo>
                    <a:pt x="136807" y="21548"/>
                  </a:lnTo>
                  <a:lnTo>
                    <a:pt x="136807" y="21837"/>
                  </a:lnTo>
                  <a:lnTo>
                    <a:pt x="136879" y="22054"/>
                  </a:lnTo>
                  <a:lnTo>
                    <a:pt x="144761" y="31888"/>
                  </a:lnTo>
                  <a:lnTo>
                    <a:pt x="144833" y="31960"/>
                  </a:lnTo>
                  <a:lnTo>
                    <a:pt x="144833" y="32033"/>
                  </a:lnTo>
                  <a:lnTo>
                    <a:pt x="137819" y="32033"/>
                  </a:lnTo>
                  <a:lnTo>
                    <a:pt x="137603" y="31816"/>
                  </a:lnTo>
                  <a:lnTo>
                    <a:pt x="133192" y="24874"/>
                  </a:lnTo>
                  <a:lnTo>
                    <a:pt x="133119" y="24802"/>
                  </a:lnTo>
                  <a:lnTo>
                    <a:pt x="132975" y="24802"/>
                  </a:lnTo>
                  <a:lnTo>
                    <a:pt x="132903" y="24874"/>
                  </a:lnTo>
                  <a:lnTo>
                    <a:pt x="128564" y="31816"/>
                  </a:lnTo>
                  <a:lnTo>
                    <a:pt x="128347" y="32033"/>
                  </a:lnTo>
                  <a:lnTo>
                    <a:pt x="115042" y="32033"/>
                  </a:lnTo>
                  <a:lnTo>
                    <a:pt x="114970" y="31960"/>
                  </a:lnTo>
                  <a:lnTo>
                    <a:pt x="114898" y="31816"/>
                  </a:lnTo>
                  <a:lnTo>
                    <a:pt x="113379" y="27333"/>
                  </a:lnTo>
                  <a:lnTo>
                    <a:pt x="113235" y="27116"/>
                  </a:lnTo>
                  <a:lnTo>
                    <a:pt x="113018" y="27043"/>
                  </a:lnTo>
                  <a:lnTo>
                    <a:pt x="104919" y="27043"/>
                  </a:lnTo>
                  <a:lnTo>
                    <a:pt x="104630" y="27116"/>
                  </a:lnTo>
                  <a:lnTo>
                    <a:pt x="104485" y="27333"/>
                  </a:lnTo>
                  <a:lnTo>
                    <a:pt x="102895" y="31816"/>
                  </a:lnTo>
                  <a:lnTo>
                    <a:pt x="102822" y="31960"/>
                  </a:lnTo>
                  <a:lnTo>
                    <a:pt x="102678" y="32033"/>
                  </a:lnTo>
                  <a:lnTo>
                    <a:pt x="96315" y="32033"/>
                  </a:lnTo>
                  <a:lnTo>
                    <a:pt x="96242" y="31960"/>
                  </a:lnTo>
                  <a:lnTo>
                    <a:pt x="96315" y="31816"/>
                  </a:lnTo>
                  <a:lnTo>
                    <a:pt x="104992" y="10340"/>
                  </a:lnTo>
                  <a:lnTo>
                    <a:pt x="105136" y="10123"/>
                  </a:lnTo>
                  <a:lnTo>
                    <a:pt x="105353" y="10051"/>
                  </a:lnTo>
                  <a:lnTo>
                    <a:pt x="112584" y="10051"/>
                  </a:lnTo>
                  <a:lnTo>
                    <a:pt x="112801" y="10123"/>
                  </a:lnTo>
                  <a:lnTo>
                    <a:pt x="112945" y="10340"/>
                  </a:lnTo>
                  <a:lnTo>
                    <a:pt x="121478" y="31671"/>
                  </a:lnTo>
                  <a:lnTo>
                    <a:pt x="129287" y="22054"/>
                  </a:lnTo>
                  <a:lnTo>
                    <a:pt x="129359" y="21837"/>
                  </a:lnTo>
                  <a:lnTo>
                    <a:pt x="129287" y="21548"/>
                  </a:lnTo>
                  <a:lnTo>
                    <a:pt x="121839" y="10268"/>
                  </a:lnTo>
                  <a:lnTo>
                    <a:pt x="121767" y="10195"/>
                  </a:lnTo>
                  <a:lnTo>
                    <a:pt x="121767" y="10123"/>
                  </a:lnTo>
                  <a:lnTo>
                    <a:pt x="121839" y="10051"/>
                  </a:lnTo>
                  <a:lnTo>
                    <a:pt x="128564" y="10051"/>
                  </a:lnTo>
                  <a:lnTo>
                    <a:pt x="128853" y="10123"/>
                  </a:lnTo>
                  <a:lnTo>
                    <a:pt x="129070" y="10268"/>
                  </a:lnTo>
                  <a:lnTo>
                    <a:pt x="132903" y="16559"/>
                  </a:lnTo>
                  <a:lnTo>
                    <a:pt x="132975" y="16631"/>
                  </a:lnTo>
                  <a:lnTo>
                    <a:pt x="133119" y="16631"/>
                  </a:lnTo>
                  <a:lnTo>
                    <a:pt x="133192" y="16559"/>
                  </a:lnTo>
                  <a:lnTo>
                    <a:pt x="137096" y="10268"/>
                  </a:lnTo>
                  <a:lnTo>
                    <a:pt x="137313" y="10123"/>
                  </a:lnTo>
                  <a:lnTo>
                    <a:pt x="137530" y="10051"/>
                  </a:lnTo>
                  <a:close/>
                  <a:moveTo>
                    <a:pt x="154523" y="10051"/>
                  </a:moveTo>
                  <a:lnTo>
                    <a:pt x="154595" y="10123"/>
                  </a:lnTo>
                  <a:lnTo>
                    <a:pt x="154667" y="10195"/>
                  </a:lnTo>
                  <a:lnTo>
                    <a:pt x="154740" y="10340"/>
                  </a:lnTo>
                  <a:lnTo>
                    <a:pt x="154740" y="31816"/>
                  </a:lnTo>
                  <a:lnTo>
                    <a:pt x="154667" y="31960"/>
                  </a:lnTo>
                  <a:lnTo>
                    <a:pt x="154595" y="32033"/>
                  </a:lnTo>
                  <a:lnTo>
                    <a:pt x="148304" y="32033"/>
                  </a:lnTo>
                  <a:lnTo>
                    <a:pt x="148160" y="31960"/>
                  </a:lnTo>
                  <a:lnTo>
                    <a:pt x="148160" y="31816"/>
                  </a:lnTo>
                  <a:lnTo>
                    <a:pt x="148160" y="10340"/>
                  </a:lnTo>
                  <a:lnTo>
                    <a:pt x="148160" y="10195"/>
                  </a:lnTo>
                  <a:lnTo>
                    <a:pt x="148232" y="10123"/>
                  </a:lnTo>
                  <a:lnTo>
                    <a:pt x="148304" y="10051"/>
                  </a:lnTo>
                  <a:close/>
                  <a:moveTo>
                    <a:pt x="168984" y="42084"/>
                  </a:moveTo>
                  <a:lnTo>
                    <a:pt x="170069" y="42228"/>
                  </a:lnTo>
                  <a:lnTo>
                    <a:pt x="171154" y="42517"/>
                  </a:lnTo>
                  <a:lnTo>
                    <a:pt x="172238" y="42807"/>
                  </a:lnTo>
                  <a:lnTo>
                    <a:pt x="173323" y="43240"/>
                  </a:lnTo>
                  <a:lnTo>
                    <a:pt x="174335" y="43674"/>
                  </a:lnTo>
                  <a:lnTo>
                    <a:pt x="175347" y="44253"/>
                  </a:lnTo>
                  <a:lnTo>
                    <a:pt x="176360" y="44831"/>
                  </a:lnTo>
                  <a:lnTo>
                    <a:pt x="177300" y="45554"/>
                  </a:lnTo>
                  <a:lnTo>
                    <a:pt x="178167" y="46277"/>
                  </a:lnTo>
                  <a:lnTo>
                    <a:pt x="179035" y="47073"/>
                  </a:lnTo>
                  <a:lnTo>
                    <a:pt x="179831" y="47868"/>
                  </a:lnTo>
                  <a:lnTo>
                    <a:pt x="180554" y="48808"/>
                  </a:lnTo>
                  <a:lnTo>
                    <a:pt x="181132" y="49676"/>
                  </a:lnTo>
                  <a:lnTo>
                    <a:pt x="181711" y="50616"/>
                  </a:lnTo>
                  <a:lnTo>
                    <a:pt x="182144" y="51628"/>
                  </a:lnTo>
                  <a:lnTo>
                    <a:pt x="200438" y="96098"/>
                  </a:lnTo>
                  <a:lnTo>
                    <a:pt x="200800" y="97038"/>
                  </a:lnTo>
                  <a:lnTo>
                    <a:pt x="201017" y="97978"/>
                  </a:lnTo>
                  <a:lnTo>
                    <a:pt x="201089" y="98918"/>
                  </a:lnTo>
                  <a:lnTo>
                    <a:pt x="201161" y="99786"/>
                  </a:lnTo>
                  <a:lnTo>
                    <a:pt x="201017" y="100653"/>
                  </a:lnTo>
                  <a:lnTo>
                    <a:pt x="200872" y="101449"/>
                  </a:lnTo>
                  <a:lnTo>
                    <a:pt x="200583" y="102172"/>
                  </a:lnTo>
                  <a:lnTo>
                    <a:pt x="200149" y="102823"/>
                  </a:lnTo>
                  <a:lnTo>
                    <a:pt x="199715" y="103473"/>
                  </a:lnTo>
                  <a:lnTo>
                    <a:pt x="199137" y="103980"/>
                  </a:lnTo>
                  <a:lnTo>
                    <a:pt x="198486" y="104486"/>
                  </a:lnTo>
                  <a:lnTo>
                    <a:pt x="197691" y="104920"/>
                  </a:lnTo>
                  <a:lnTo>
                    <a:pt x="196895" y="105209"/>
                  </a:lnTo>
                  <a:lnTo>
                    <a:pt x="196028" y="105426"/>
                  </a:lnTo>
                  <a:lnTo>
                    <a:pt x="195088" y="105570"/>
                  </a:lnTo>
                  <a:lnTo>
                    <a:pt x="194003" y="105643"/>
                  </a:lnTo>
                  <a:lnTo>
                    <a:pt x="39914" y="105643"/>
                  </a:lnTo>
                  <a:lnTo>
                    <a:pt x="38902" y="105570"/>
                  </a:lnTo>
                  <a:lnTo>
                    <a:pt x="37962" y="105426"/>
                  </a:lnTo>
                  <a:lnTo>
                    <a:pt x="37022" y="105209"/>
                  </a:lnTo>
                  <a:lnTo>
                    <a:pt x="36226" y="104920"/>
                  </a:lnTo>
                  <a:lnTo>
                    <a:pt x="35503" y="104486"/>
                  </a:lnTo>
                  <a:lnTo>
                    <a:pt x="34853" y="103980"/>
                  </a:lnTo>
                  <a:lnTo>
                    <a:pt x="34274" y="103473"/>
                  </a:lnTo>
                  <a:lnTo>
                    <a:pt x="33768" y="102823"/>
                  </a:lnTo>
                  <a:lnTo>
                    <a:pt x="33406" y="102172"/>
                  </a:lnTo>
                  <a:lnTo>
                    <a:pt x="33117" y="101449"/>
                  </a:lnTo>
                  <a:lnTo>
                    <a:pt x="32900" y="100653"/>
                  </a:lnTo>
                  <a:lnTo>
                    <a:pt x="32828" y="99786"/>
                  </a:lnTo>
                  <a:lnTo>
                    <a:pt x="32828" y="98918"/>
                  </a:lnTo>
                  <a:lnTo>
                    <a:pt x="32973" y="97978"/>
                  </a:lnTo>
                  <a:lnTo>
                    <a:pt x="33189" y="97038"/>
                  </a:lnTo>
                  <a:lnTo>
                    <a:pt x="33551" y="96098"/>
                  </a:lnTo>
                  <a:lnTo>
                    <a:pt x="51773" y="51628"/>
                  </a:lnTo>
                  <a:lnTo>
                    <a:pt x="52279" y="50616"/>
                  </a:lnTo>
                  <a:lnTo>
                    <a:pt x="52785" y="49676"/>
                  </a:lnTo>
                  <a:lnTo>
                    <a:pt x="53436" y="48808"/>
                  </a:lnTo>
                  <a:lnTo>
                    <a:pt x="54159" y="47868"/>
                  </a:lnTo>
                  <a:lnTo>
                    <a:pt x="54882" y="47073"/>
                  </a:lnTo>
                  <a:lnTo>
                    <a:pt x="55750" y="46277"/>
                  </a:lnTo>
                  <a:lnTo>
                    <a:pt x="56617" y="45554"/>
                  </a:lnTo>
                  <a:lnTo>
                    <a:pt x="57557" y="44831"/>
                  </a:lnTo>
                  <a:lnTo>
                    <a:pt x="58570" y="44253"/>
                  </a:lnTo>
                  <a:lnTo>
                    <a:pt x="59582" y="43674"/>
                  </a:lnTo>
                  <a:lnTo>
                    <a:pt x="60667" y="43240"/>
                  </a:lnTo>
                  <a:lnTo>
                    <a:pt x="61679" y="42807"/>
                  </a:lnTo>
                  <a:lnTo>
                    <a:pt x="62764" y="42517"/>
                  </a:lnTo>
                  <a:lnTo>
                    <a:pt x="63848" y="42228"/>
                  </a:lnTo>
                  <a:lnTo>
                    <a:pt x="64933" y="42084"/>
                  </a:lnTo>
                  <a:close/>
                  <a:moveTo>
                    <a:pt x="69633" y="131674"/>
                  </a:moveTo>
                  <a:lnTo>
                    <a:pt x="70139" y="131746"/>
                  </a:lnTo>
                  <a:lnTo>
                    <a:pt x="70645" y="131818"/>
                  </a:lnTo>
                  <a:lnTo>
                    <a:pt x="71151" y="131963"/>
                  </a:lnTo>
                  <a:lnTo>
                    <a:pt x="71657" y="132108"/>
                  </a:lnTo>
                  <a:lnTo>
                    <a:pt x="72091" y="132325"/>
                  </a:lnTo>
                  <a:lnTo>
                    <a:pt x="72525" y="132614"/>
                  </a:lnTo>
                  <a:lnTo>
                    <a:pt x="72887" y="132903"/>
                  </a:lnTo>
                  <a:lnTo>
                    <a:pt x="73248" y="133192"/>
                  </a:lnTo>
                  <a:lnTo>
                    <a:pt x="73610" y="133554"/>
                  </a:lnTo>
                  <a:lnTo>
                    <a:pt x="73899" y="133988"/>
                  </a:lnTo>
                  <a:lnTo>
                    <a:pt x="74188" y="134421"/>
                  </a:lnTo>
                  <a:lnTo>
                    <a:pt x="74405" y="134855"/>
                  </a:lnTo>
                  <a:lnTo>
                    <a:pt x="74550" y="135361"/>
                  </a:lnTo>
                  <a:lnTo>
                    <a:pt x="74694" y="135795"/>
                  </a:lnTo>
                  <a:lnTo>
                    <a:pt x="74767" y="136302"/>
                  </a:lnTo>
                  <a:lnTo>
                    <a:pt x="74767" y="136880"/>
                  </a:lnTo>
                  <a:lnTo>
                    <a:pt x="74767" y="153366"/>
                  </a:lnTo>
                  <a:lnTo>
                    <a:pt x="74767" y="153945"/>
                  </a:lnTo>
                  <a:lnTo>
                    <a:pt x="74694" y="154451"/>
                  </a:lnTo>
                  <a:lnTo>
                    <a:pt x="74550" y="154957"/>
                  </a:lnTo>
                  <a:lnTo>
                    <a:pt x="74405" y="155391"/>
                  </a:lnTo>
                  <a:lnTo>
                    <a:pt x="74188" y="155825"/>
                  </a:lnTo>
                  <a:lnTo>
                    <a:pt x="73899" y="156259"/>
                  </a:lnTo>
                  <a:lnTo>
                    <a:pt x="73610" y="156693"/>
                  </a:lnTo>
                  <a:lnTo>
                    <a:pt x="73248" y="157054"/>
                  </a:lnTo>
                  <a:lnTo>
                    <a:pt x="72887" y="157343"/>
                  </a:lnTo>
                  <a:lnTo>
                    <a:pt x="72525" y="157705"/>
                  </a:lnTo>
                  <a:lnTo>
                    <a:pt x="72091" y="157922"/>
                  </a:lnTo>
                  <a:lnTo>
                    <a:pt x="71657" y="158139"/>
                  </a:lnTo>
                  <a:lnTo>
                    <a:pt x="71151" y="158356"/>
                  </a:lnTo>
                  <a:lnTo>
                    <a:pt x="70645" y="158428"/>
                  </a:lnTo>
                  <a:lnTo>
                    <a:pt x="70139" y="158500"/>
                  </a:lnTo>
                  <a:lnTo>
                    <a:pt x="69633" y="158573"/>
                  </a:lnTo>
                  <a:lnTo>
                    <a:pt x="34780" y="158573"/>
                  </a:lnTo>
                  <a:lnTo>
                    <a:pt x="34274" y="158500"/>
                  </a:lnTo>
                  <a:lnTo>
                    <a:pt x="33696" y="158428"/>
                  </a:lnTo>
                  <a:lnTo>
                    <a:pt x="33262" y="158356"/>
                  </a:lnTo>
                  <a:lnTo>
                    <a:pt x="32756" y="158139"/>
                  </a:lnTo>
                  <a:lnTo>
                    <a:pt x="32322" y="157922"/>
                  </a:lnTo>
                  <a:lnTo>
                    <a:pt x="31888" y="157705"/>
                  </a:lnTo>
                  <a:lnTo>
                    <a:pt x="31526" y="157343"/>
                  </a:lnTo>
                  <a:lnTo>
                    <a:pt x="31093" y="157054"/>
                  </a:lnTo>
                  <a:lnTo>
                    <a:pt x="30803" y="156693"/>
                  </a:lnTo>
                  <a:lnTo>
                    <a:pt x="30514" y="156259"/>
                  </a:lnTo>
                  <a:lnTo>
                    <a:pt x="30225" y="155825"/>
                  </a:lnTo>
                  <a:lnTo>
                    <a:pt x="30008" y="155391"/>
                  </a:lnTo>
                  <a:lnTo>
                    <a:pt x="29863" y="154957"/>
                  </a:lnTo>
                  <a:lnTo>
                    <a:pt x="29719" y="154451"/>
                  </a:lnTo>
                  <a:lnTo>
                    <a:pt x="29646" y="153945"/>
                  </a:lnTo>
                  <a:lnTo>
                    <a:pt x="29574" y="153366"/>
                  </a:lnTo>
                  <a:lnTo>
                    <a:pt x="29574" y="136880"/>
                  </a:lnTo>
                  <a:lnTo>
                    <a:pt x="29646" y="136302"/>
                  </a:lnTo>
                  <a:lnTo>
                    <a:pt x="29719" y="135795"/>
                  </a:lnTo>
                  <a:lnTo>
                    <a:pt x="29863" y="135361"/>
                  </a:lnTo>
                  <a:lnTo>
                    <a:pt x="30008" y="134855"/>
                  </a:lnTo>
                  <a:lnTo>
                    <a:pt x="30225" y="134421"/>
                  </a:lnTo>
                  <a:lnTo>
                    <a:pt x="30514" y="133988"/>
                  </a:lnTo>
                  <a:lnTo>
                    <a:pt x="30803" y="133554"/>
                  </a:lnTo>
                  <a:lnTo>
                    <a:pt x="31093" y="133192"/>
                  </a:lnTo>
                  <a:lnTo>
                    <a:pt x="31526" y="132903"/>
                  </a:lnTo>
                  <a:lnTo>
                    <a:pt x="31888" y="132614"/>
                  </a:lnTo>
                  <a:lnTo>
                    <a:pt x="32322" y="132325"/>
                  </a:lnTo>
                  <a:lnTo>
                    <a:pt x="32756" y="132108"/>
                  </a:lnTo>
                  <a:lnTo>
                    <a:pt x="33262" y="131963"/>
                  </a:lnTo>
                  <a:lnTo>
                    <a:pt x="33696" y="131818"/>
                  </a:lnTo>
                  <a:lnTo>
                    <a:pt x="34274" y="131746"/>
                  </a:lnTo>
                  <a:lnTo>
                    <a:pt x="34780" y="131674"/>
                  </a:lnTo>
                  <a:close/>
                  <a:moveTo>
                    <a:pt x="198848" y="131674"/>
                  </a:moveTo>
                  <a:lnTo>
                    <a:pt x="199354" y="131746"/>
                  </a:lnTo>
                  <a:lnTo>
                    <a:pt x="199860" y="131818"/>
                  </a:lnTo>
                  <a:lnTo>
                    <a:pt x="200366" y="131963"/>
                  </a:lnTo>
                  <a:lnTo>
                    <a:pt x="200872" y="132108"/>
                  </a:lnTo>
                  <a:lnTo>
                    <a:pt x="201306" y="132325"/>
                  </a:lnTo>
                  <a:lnTo>
                    <a:pt x="201740" y="132614"/>
                  </a:lnTo>
                  <a:lnTo>
                    <a:pt x="202101" y="132903"/>
                  </a:lnTo>
                  <a:lnTo>
                    <a:pt x="202463" y="133192"/>
                  </a:lnTo>
                  <a:lnTo>
                    <a:pt x="202825" y="133554"/>
                  </a:lnTo>
                  <a:lnTo>
                    <a:pt x="203114" y="133988"/>
                  </a:lnTo>
                  <a:lnTo>
                    <a:pt x="203403" y="134421"/>
                  </a:lnTo>
                  <a:lnTo>
                    <a:pt x="203620" y="134855"/>
                  </a:lnTo>
                  <a:lnTo>
                    <a:pt x="203765" y="135361"/>
                  </a:lnTo>
                  <a:lnTo>
                    <a:pt x="203909" y="135795"/>
                  </a:lnTo>
                  <a:lnTo>
                    <a:pt x="203981" y="136302"/>
                  </a:lnTo>
                  <a:lnTo>
                    <a:pt x="203981" y="136880"/>
                  </a:lnTo>
                  <a:lnTo>
                    <a:pt x="203981" y="153366"/>
                  </a:lnTo>
                  <a:lnTo>
                    <a:pt x="203981" y="153945"/>
                  </a:lnTo>
                  <a:lnTo>
                    <a:pt x="203909" y="154451"/>
                  </a:lnTo>
                  <a:lnTo>
                    <a:pt x="203765" y="154957"/>
                  </a:lnTo>
                  <a:lnTo>
                    <a:pt x="203620" y="155391"/>
                  </a:lnTo>
                  <a:lnTo>
                    <a:pt x="203403" y="155825"/>
                  </a:lnTo>
                  <a:lnTo>
                    <a:pt x="203114" y="156259"/>
                  </a:lnTo>
                  <a:lnTo>
                    <a:pt x="202825" y="156693"/>
                  </a:lnTo>
                  <a:lnTo>
                    <a:pt x="202463" y="157054"/>
                  </a:lnTo>
                  <a:lnTo>
                    <a:pt x="202101" y="157343"/>
                  </a:lnTo>
                  <a:lnTo>
                    <a:pt x="201740" y="157705"/>
                  </a:lnTo>
                  <a:lnTo>
                    <a:pt x="201306" y="157922"/>
                  </a:lnTo>
                  <a:lnTo>
                    <a:pt x="200872" y="158139"/>
                  </a:lnTo>
                  <a:lnTo>
                    <a:pt x="200366" y="158356"/>
                  </a:lnTo>
                  <a:lnTo>
                    <a:pt x="199860" y="158428"/>
                  </a:lnTo>
                  <a:lnTo>
                    <a:pt x="199354" y="158500"/>
                  </a:lnTo>
                  <a:lnTo>
                    <a:pt x="198848" y="158573"/>
                  </a:lnTo>
                  <a:lnTo>
                    <a:pt x="163995" y="158573"/>
                  </a:lnTo>
                  <a:lnTo>
                    <a:pt x="163489" y="158500"/>
                  </a:lnTo>
                  <a:lnTo>
                    <a:pt x="162983" y="158428"/>
                  </a:lnTo>
                  <a:lnTo>
                    <a:pt x="162477" y="158356"/>
                  </a:lnTo>
                  <a:lnTo>
                    <a:pt x="161970" y="158139"/>
                  </a:lnTo>
                  <a:lnTo>
                    <a:pt x="161537" y="157922"/>
                  </a:lnTo>
                  <a:lnTo>
                    <a:pt x="161103" y="157705"/>
                  </a:lnTo>
                  <a:lnTo>
                    <a:pt x="160741" y="157343"/>
                  </a:lnTo>
                  <a:lnTo>
                    <a:pt x="160307" y="157054"/>
                  </a:lnTo>
                  <a:lnTo>
                    <a:pt x="160018" y="156693"/>
                  </a:lnTo>
                  <a:lnTo>
                    <a:pt x="159729" y="156259"/>
                  </a:lnTo>
                  <a:lnTo>
                    <a:pt x="159440" y="155825"/>
                  </a:lnTo>
                  <a:lnTo>
                    <a:pt x="159223" y="155391"/>
                  </a:lnTo>
                  <a:lnTo>
                    <a:pt x="159078" y="154957"/>
                  </a:lnTo>
                  <a:lnTo>
                    <a:pt x="158933" y="154451"/>
                  </a:lnTo>
                  <a:lnTo>
                    <a:pt x="158861" y="153945"/>
                  </a:lnTo>
                  <a:lnTo>
                    <a:pt x="158861" y="153366"/>
                  </a:lnTo>
                  <a:lnTo>
                    <a:pt x="158861" y="136880"/>
                  </a:lnTo>
                  <a:lnTo>
                    <a:pt x="158861" y="136302"/>
                  </a:lnTo>
                  <a:lnTo>
                    <a:pt x="158933" y="135795"/>
                  </a:lnTo>
                  <a:lnTo>
                    <a:pt x="159078" y="135361"/>
                  </a:lnTo>
                  <a:lnTo>
                    <a:pt x="159223" y="134855"/>
                  </a:lnTo>
                  <a:lnTo>
                    <a:pt x="159440" y="134421"/>
                  </a:lnTo>
                  <a:lnTo>
                    <a:pt x="159729" y="133988"/>
                  </a:lnTo>
                  <a:lnTo>
                    <a:pt x="160018" y="133554"/>
                  </a:lnTo>
                  <a:lnTo>
                    <a:pt x="160307" y="133192"/>
                  </a:lnTo>
                  <a:lnTo>
                    <a:pt x="160741" y="132903"/>
                  </a:lnTo>
                  <a:lnTo>
                    <a:pt x="161103" y="132614"/>
                  </a:lnTo>
                  <a:lnTo>
                    <a:pt x="161537" y="132325"/>
                  </a:lnTo>
                  <a:lnTo>
                    <a:pt x="161970" y="132108"/>
                  </a:lnTo>
                  <a:lnTo>
                    <a:pt x="162477" y="131963"/>
                  </a:lnTo>
                  <a:lnTo>
                    <a:pt x="162983" y="131818"/>
                  </a:lnTo>
                  <a:lnTo>
                    <a:pt x="163489" y="131746"/>
                  </a:lnTo>
                  <a:lnTo>
                    <a:pt x="163995" y="131674"/>
                  </a:lnTo>
                  <a:close/>
                  <a:moveTo>
                    <a:pt x="76068" y="0"/>
                  </a:moveTo>
                  <a:lnTo>
                    <a:pt x="75273" y="72"/>
                  </a:lnTo>
                  <a:lnTo>
                    <a:pt x="74477" y="217"/>
                  </a:lnTo>
                  <a:lnTo>
                    <a:pt x="73754" y="362"/>
                  </a:lnTo>
                  <a:lnTo>
                    <a:pt x="73031" y="651"/>
                  </a:lnTo>
                  <a:lnTo>
                    <a:pt x="72381" y="940"/>
                  </a:lnTo>
                  <a:lnTo>
                    <a:pt x="71730" y="1374"/>
                  </a:lnTo>
                  <a:lnTo>
                    <a:pt x="71151" y="1808"/>
                  </a:lnTo>
                  <a:lnTo>
                    <a:pt x="70573" y="2314"/>
                  </a:lnTo>
                  <a:lnTo>
                    <a:pt x="70067" y="2820"/>
                  </a:lnTo>
                  <a:lnTo>
                    <a:pt x="69633" y="3471"/>
                  </a:lnTo>
                  <a:lnTo>
                    <a:pt x="69271" y="4049"/>
                  </a:lnTo>
                  <a:lnTo>
                    <a:pt x="68910" y="4772"/>
                  </a:lnTo>
                  <a:lnTo>
                    <a:pt x="68693" y="5495"/>
                  </a:lnTo>
                  <a:lnTo>
                    <a:pt x="68476" y="6219"/>
                  </a:lnTo>
                  <a:lnTo>
                    <a:pt x="68331" y="6942"/>
                  </a:lnTo>
                  <a:lnTo>
                    <a:pt x="68331" y="7737"/>
                  </a:lnTo>
                  <a:lnTo>
                    <a:pt x="68331" y="32033"/>
                  </a:lnTo>
                  <a:lnTo>
                    <a:pt x="60160" y="32033"/>
                  </a:lnTo>
                  <a:lnTo>
                    <a:pt x="58353" y="32105"/>
                  </a:lnTo>
                  <a:lnTo>
                    <a:pt x="56545" y="32394"/>
                  </a:lnTo>
                  <a:lnTo>
                    <a:pt x="54737" y="32756"/>
                  </a:lnTo>
                  <a:lnTo>
                    <a:pt x="52930" y="33262"/>
                  </a:lnTo>
                  <a:lnTo>
                    <a:pt x="51194" y="33985"/>
                  </a:lnTo>
                  <a:lnTo>
                    <a:pt x="49459" y="34780"/>
                  </a:lnTo>
                  <a:lnTo>
                    <a:pt x="47723" y="35648"/>
                  </a:lnTo>
                  <a:lnTo>
                    <a:pt x="46060" y="36733"/>
                  </a:lnTo>
                  <a:lnTo>
                    <a:pt x="44542" y="37817"/>
                  </a:lnTo>
                  <a:lnTo>
                    <a:pt x="43023" y="39047"/>
                  </a:lnTo>
                  <a:lnTo>
                    <a:pt x="41577" y="40348"/>
                  </a:lnTo>
                  <a:lnTo>
                    <a:pt x="40348" y="41794"/>
                  </a:lnTo>
                  <a:lnTo>
                    <a:pt x="39119" y="43240"/>
                  </a:lnTo>
                  <a:lnTo>
                    <a:pt x="38106" y="44759"/>
                  </a:lnTo>
                  <a:lnTo>
                    <a:pt x="37166" y="46350"/>
                  </a:lnTo>
                  <a:lnTo>
                    <a:pt x="36443" y="47941"/>
                  </a:lnTo>
                  <a:lnTo>
                    <a:pt x="24440" y="77225"/>
                  </a:lnTo>
                  <a:lnTo>
                    <a:pt x="13160" y="74116"/>
                  </a:lnTo>
                  <a:lnTo>
                    <a:pt x="12365" y="73899"/>
                  </a:lnTo>
                  <a:lnTo>
                    <a:pt x="11569" y="73755"/>
                  </a:lnTo>
                  <a:lnTo>
                    <a:pt x="10774" y="73682"/>
                  </a:lnTo>
                  <a:lnTo>
                    <a:pt x="8894" y="73682"/>
                  </a:lnTo>
                  <a:lnTo>
                    <a:pt x="7882" y="73827"/>
                  </a:lnTo>
                  <a:lnTo>
                    <a:pt x="6869" y="74116"/>
                  </a:lnTo>
                  <a:lnTo>
                    <a:pt x="6002" y="74405"/>
                  </a:lnTo>
                  <a:lnTo>
                    <a:pt x="5062" y="74839"/>
                  </a:lnTo>
                  <a:lnTo>
                    <a:pt x="4266" y="75345"/>
                  </a:lnTo>
                  <a:lnTo>
                    <a:pt x="3471" y="75996"/>
                  </a:lnTo>
                  <a:lnTo>
                    <a:pt x="2820" y="76647"/>
                  </a:lnTo>
                  <a:lnTo>
                    <a:pt x="2169" y="77370"/>
                  </a:lnTo>
                  <a:lnTo>
                    <a:pt x="1591" y="78165"/>
                  </a:lnTo>
                  <a:lnTo>
                    <a:pt x="1157" y="79033"/>
                  </a:lnTo>
                  <a:lnTo>
                    <a:pt x="723" y="79973"/>
                  </a:lnTo>
                  <a:lnTo>
                    <a:pt x="434" y="80913"/>
                  </a:lnTo>
                  <a:lnTo>
                    <a:pt x="145" y="81998"/>
                  </a:lnTo>
                  <a:lnTo>
                    <a:pt x="0" y="83010"/>
                  </a:lnTo>
                  <a:lnTo>
                    <a:pt x="0" y="84167"/>
                  </a:lnTo>
                  <a:lnTo>
                    <a:pt x="0" y="90386"/>
                  </a:lnTo>
                  <a:lnTo>
                    <a:pt x="72" y="91687"/>
                  </a:lnTo>
                  <a:lnTo>
                    <a:pt x="217" y="92989"/>
                  </a:lnTo>
                  <a:lnTo>
                    <a:pt x="578" y="94218"/>
                  </a:lnTo>
                  <a:lnTo>
                    <a:pt x="1012" y="95375"/>
                  </a:lnTo>
                  <a:lnTo>
                    <a:pt x="1518" y="96532"/>
                  </a:lnTo>
                  <a:lnTo>
                    <a:pt x="2169" y="97616"/>
                  </a:lnTo>
                  <a:lnTo>
                    <a:pt x="2965" y="98556"/>
                  </a:lnTo>
                  <a:lnTo>
                    <a:pt x="3760" y="99496"/>
                  </a:lnTo>
                  <a:lnTo>
                    <a:pt x="4700" y="100364"/>
                  </a:lnTo>
                  <a:lnTo>
                    <a:pt x="5640" y="101087"/>
                  </a:lnTo>
                  <a:lnTo>
                    <a:pt x="6725" y="101738"/>
                  </a:lnTo>
                  <a:lnTo>
                    <a:pt x="7882" y="102244"/>
                  </a:lnTo>
                  <a:lnTo>
                    <a:pt x="9039" y="102678"/>
                  </a:lnTo>
                  <a:lnTo>
                    <a:pt x="10268" y="103040"/>
                  </a:lnTo>
                  <a:lnTo>
                    <a:pt x="11569" y="103184"/>
                  </a:lnTo>
                  <a:lnTo>
                    <a:pt x="12871" y="103257"/>
                  </a:lnTo>
                  <a:lnTo>
                    <a:pt x="13739" y="103257"/>
                  </a:lnTo>
                  <a:lnTo>
                    <a:pt x="12003" y="107450"/>
                  </a:lnTo>
                  <a:lnTo>
                    <a:pt x="11352" y="109041"/>
                  </a:lnTo>
                  <a:lnTo>
                    <a:pt x="10774" y="110777"/>
                  </a:lnTo>
                  <a:lnTo>
                    <a:pt x="10195" y="112584"/>
                  </a:lnTo>
                  <a:lnTo>
                    <a:pt x="9617" y="114464"/>
                  </a:lnTo>
                  <a:lnTo>
                    <a:pt x="8605" y="118441"/>
                  </a:lnTo>
                  <a:lnTo>
                    <a:pt x="7665" y="122635"/>
                  </a:lnTo>
                  <a:lnTo>
                    <a:pt x="6942" y="126757"/>
                  </a:lnTo>
                  <a:lnTo>
                    <a:pt x="6363" y="130878"/>
                  </a:lnTo>
                  <a:lnTo>
                    <a:pt x="6219" y="132831"/>
                  </a:lnTo>
                  <a:lnTo>
                    <a:pt x="6074" y="134711"/>
                  </a:lnTo>
                  <a:lnTo>
                    <a:pt x="5929" y="136518"/>
                  </a:lnTo>
                  <a:lnTo>
                    <a:pt x="5929" y="138254"/>
                  </a:lnTo>
                  <a:lnTo>
                    <a:pt x="5929" y="196679"/>
                  </a:lnTo>
                  <a:lnTo>
                    <a:pt x="6002" y="197981"/>
                  </a:lnTo>
                  <a:lnTo>
                    <a:pt x="6146" y="199210"/>
                  </a:lnTo>
                  <a:lnTo>
                    <a:pt x="6508" y="200439"/>
                  </a:lnTo>
                  <a:lnTo>
                    <a:pt x="6942" y="201668"/>
                  </a:lnTo>
                  <a:lnTo>
                    <a:pt x="7448" y="202753"/>
                  </a:lnTo>
                  <a:lnTo>
                    <a:pt x="8099" y="203838"/>
                  </a:lnTo>
                  <a:lnTo>
                    <a:pt x="8894" y="204850"/>
                  </a:lnTo>
                  <a:lnTo>
                    <a:pt x="9689" y="205790"/>
                  </a:lnTo>
                  <a:lnTo>
                    <a:pt x="10629" y="206585"/>
                  </a:lnTo>
                  <a:lnTo>
                    <a:pt x="11642" y="207308"/>
                  </a:lnTo>
                  <a:lnTo>
                    <a:pt x="12654" y="207959"/>
                  </a:lnTo>
                  <a:lnTo>
                    <a:pt x="13811" y="208538"/>
                  </a:lnTo>
                  <a:lnTo>
                    <a:pt x="14968" y="208972"/>
                  </a:lnTo>
                  <a:lnTo>
                    <a:pt x="16197" y="209261"/>
                  </a:lnTo>
                  <a:lnTo>
                    <a:pt x="17499" y="209478"/>
                  </a:lnTo>
                  <a:lnTo>
                    <a:pt x="18800" y="209550"/>
                  </a:lnTo>
                  <a:lnTo>
                    <a:pt x="34346" y="209550"/>
                  </a:lnTo>
                  <a:lnTo>
                    <a:pt x="35648" y="209478"/>
                  </a:lnTo>
                  <a:lnTo>
                    <a:pt x="36877" y="209261"/>
                  </a:lnTo>
                  <a:lnTo>
                    <a:pt x="38179" y="208972"/>
                  </a:lnTo>
                  <a:lnTo>
                    <a:pt x="39336" y="208538"/>
                  </a:lnTo>
                  <a:lnTo>
                    <a:pt x="40493" y="207959"/>
                  </a:lnTo>
                  <a:lnTo>
                    <a:pt x="41505" y="207308"/>
                  </a:lnTo>
                  <a:lnTo>
                    <a:pt x="42517" y="206585"/>
                  </a:lnTo>
                  <a:lnTo>
                    <a:pt x="43457" y="205790"/>
                  </a:lnTo>
                  <a:lnTo>
                    <a:pt x="44253" y="204850"/>
                  </a:lnTo>
                  <a:lnTo>
                    <a:pt x="44976" y="203838"/>
                  </a:lnTo>
                  <a:lnTo>
                    <a:pt x="45626" y="202753"/>
                  </a:lnTo>
                  <a:lnTo>
                    <a:pt x="46205" y="201668"/>
                  </a:lnTo>
                  <a:lnTo>
                    <a:pt x="46639" y="200439"/>
                  </a:lnTo>
                  <a:lnTo>
                    <a:pt x="46928" y="199210"/>
                  </a:lnTo>
                  <a:lnTo>
                    <a:pt x="47145" y="197981"/>
                  </a:lnTo>
                  <a:lnTo>
                    <a:pt x="47217" y="196679"/>
                  </a:lnTo>
                  <a:lnTo>
                    <a:pt x="47217" y="182290"/>
                  </a:lnTo>
                  <a:lnTo>
                    <a:pt x="186772" y="182290"/>
                  </a:lnTo>
                  <a:lnTo>
                    <a:pt x="186772" y="196679"/>
                  </a:lnTo>
                  <a:lnTo>
                    <a:pt x="186772" y="197981"/>
                  </a:lnTo>
                  <a:lnTo>
                    <a:pt x="186989" y="199210"/>
                  </a:lnTo>
                  <a:lnTo>
                    <a:pt x="187351" y="200439"/>
                  </a:lnTo>
                  <a:lnTo>
                    <a:pt x="187784" y="201668"/>
                  </a:lnTo>
                  <a:lnTo>
                    <a:pt x="188291" y="202753"/>
                  </a:lnTo>
                  <a:lnTo>
                    <a:pt x="188941" y="203838"/>
                  </a:lnTo>
                  <a:lnTo>
                    <a:pt x="189664" y="204850"/>
                  </a:lnTo>
                  <a:lnTo>
                    <a:pt x="190532" y="205790"/>
                  </a:lnTo>
                  <a:lnTo>
                    <a:pt x="191472" y="206585"/>
                  </a:lnTo>
                  <a:lnTo>
                    <a:pt x="192412" y="207308"/>
                  </a:lnTo>
                  <a:lnTo>
                    <a:pt x="193497" y="207959"/>
                  </a:lnTo>
                  <a:lnTo>
                    <a:pt x="194654" y="208538"/>
                  </a:lnTo>
                  <a:lnTo>
                    <a:pt x="195811" y="208972"/>
                  </a:lnTo>
                  <a:lnTo>
                    <a:pt x="197040" y="209261"/>
                  </a:lnTo>
                  <a:lnTo>
                    <a:pt x="198341" y="209478"/>
                  </a:lnTo>
                  <a:lnTo>
                    <a:pt x="199643" y="209550"/>
                  </a:lnTo>
                  <a:lnTo>
                    <a:pt x="215117" y="209550"/>
                  </a:lnTo>
                  <a:lnTo>
                    <a:pt x="216418" y="209478"/>
                  </a:lnTo>
                  <a:lnTo>
                    <a:pt x="217720" y="209261"/>
                  </a:lnTo>
                  <a:lnTo>
                    <a:pt x="218949" y="208972"/>
                  </a:lnTo>
                  <a:lnTo>
                    <a:pt x="220179" y="208538"/>
                  </a:lnTo>
                  <a:lnTo>
                    <a:pt x="221263" y="207959"/>
                  </a:lnTo>
                  <a:lnTo>
                    <a:pt x="222348" y="207308"/>
                  </a:lnTo>
                  <a:lnTo>
                    <a:pt x="223360" y="206585"/>
                  </a:lnTo>
                  <a:lnTo>
                    <a:pt x="224228" y="205790"/>
                  </a:lnTo>
                  <a:lnTo>
                    <a:pt x="225095" y="204850"/>
                  </a:lnTo>
                  <a:lnTo>
                    <a:pt x="225819" y="203838"/>
                  </a:lnTo>
                  <a:lnTo>
                    <a:pt x="226469" y="202753"/>
                  </a:lnTo>
                  <a:lnTo>
                    <a:pt x="227048" y="201668"/>
                  </a:lnTo>
                  <a:lnTo>
                    <a:pt x="227482" y="200439"/>
                  </a:lnTo>
                  <a:lnTo>
                    <a:pt x="227771" y="199210"/>
                  </a:lnTo>
                  <a:lnTo>
                    <a:pt x="227988" y="197981"/>
                  </a:lnTo>
                  <a:lnTo>
                    <a:pt x="228060" y="196679"/>
                  </a:lnTo>
                  <a:lnTo>
                    <a:pt x="228060" y="138254"/>
                  </a:lnTo>
                  <a:lnTo>
                    <a:pt x="227988" y="136518"/>
                  </a:lnTo>
                  <a:lnTo>
                    <a:pt x="227916" y="134711"/>
                  </a:lnTo>
                  <a:lnTo>
                    <a:pt x="227771" y="132831"/>
                  </a:lnTo>
                  <a:lnTo>
                    <a:pt x="227554" y="130878"/>
                  </a:lnTo>
                  <a:lnTo>
                    <a:pt x="226976" y="126757"/>
                  </a:lnTo>
                  <a:lnTo>
                    <a:pt x="226252" y="122635"/>
                  </a:lnTo>
                  <a:lnTo>
                    <a:pt x="225385" y="118441"/>
                  </a:lnTo>
                  <a:lnTo>
                    <a:pt x="224300" y="114464"/>
                  </a:lnTo>
                  <a:lnTo>
                    <a:pt x="223794" y="112584"/>
                  </a:lnTo>
                  <a:lnTo>
                    <a:pt x="223215" y="110777"/>
                  </a:lnTo>
                  <a:lnTo>
                    <a:pt x="222565" y="109041"/>
                  </a:lnTo>
                  <a:lnTo>
                    <a:pt x="221986" y="107450"/>
                  </a:lnTo>
                  <a:lnTo>
                    <a:pt x="220251" y="103257"/>
                  </a:lnTo>
                  <a:lnTo>
                    <a:pt x="221263" y="103257"/>
                  </a:lnTo>
                  <a:lnTo>
                    <a:pt x="222565" y="103184"/>
                  </a:lnTo>
                  <a:lnTo>
                    <a:pt x="223866" y="103040"/>
                  </a:lnTo>
                  <a:lnTo>
                    <a:pt x="225095" y="102678"/>
                  </a:lnTo>
                  <a:lnTo>
                    <a:pt x="226252" y="102244"/>
                  </a:lnTo>
                  <a:lnTo>
                    <a:pt x="227409" y="101738"/>
                  </a:lnTo>
                  <a:lnTo>
                    <a:pt x="228422" y="101087"/>
                  </a:lnTo>
                  <a:lnTo>
                    <a:pt x="229434" y="100364"/>
                  </a:lnTo>
                  <a:lnTo>
                    <a:pt x="230374" y="99496"/>
                  </a:lnTo>
                  <a:lnTo>
                    <a:pt x="231169" y="98556"/>
                  </a:lnTo>
                  <a:lnTo>
                    <a:pt x="231892" y="97616"/>
                  </a:lnTo>
                  <a:lnTo>
                    <a:pt x="232543" y="96532"/>
                  </a:lnTo>
                  <a:lnTo>
                    <a:pt x="233122" y="95375"/>
                  </a:lnTo>
                  <a:lnTo>
                    <a:pt x="233556" y="94218"/>
                  </a:lnTo>
                  <a:lnTo>
                    <a:pt x="233845" y="92989"/>
                  </a:lnTo>
                  <a:lnTo>
                    <a:pt x="234062" y="91687"/>
                  </a:lnTo>
                  <a:lnTo>
                    <a:pt x="234134" y="90386"/>
                  </a:lnTo>
                  <a:lnTo>
                    <a:pt x="234134" y="84167"/>
                  </a:lnTo>
                  <a:lnTo>
                    <a:pt x="234062" y="83010"/>
                  </a:lnTo>
                  <a:lnTo>
                    <a:pt x="233917" y="81998"/>
                  </a:lnTo>
                  <a:lnTo>
                    <a:pt x="233700" y="80913"/>
                  </a:lnTo>
                  <a:lnTo>
                    <a:pt x="233411" y="79973"/>
                  </a:lnTo>
                  <a:lnTo>
                    <a:pt x="232977" y="79033"/>
                  </a:lnTo>
                  <a:lnTo>
                    <a:pt x="232471" y="78165"/>
                  </a:lnTo>
                  <a:lnTo>
                    <a:pt x="231965" y="77370"/>
                  </a:lnTo>
                  <a:lnTo>
                    <a:pt x="231314" y="76647"/>
                  </a:lnTo>
                  <a:lnTo>
                    <a:pt x="230591" y="75996"/>
                  </a:lnTo>
                  <a:lnTo>
                    <a:pt x="229868" y="75345"/>
                  </a:lnTo>
                  <a:lnTo>
                    <a:pt x="229000" y="74839"/>
                  </a:lnTo>
                  <a:lnTo>
                    <a:pt x="228132" y="74405"/>
                  </a:lnTo>
                  <a:lnTo>
                    <a:pt x="227192" y="74116"/>
                  </a:lnTo>
                  <a:lnTo>
                    <a:pt x="226252" y="73827"/>
                  </a:lnTo>
                  <a:lnTo>
                    <a:pt x="225240" y="73682"/>
                  </a:lnTo>
                  <a:lnTo>
                    <a:pt x="223360" y="73682"/>
                  </a:lnTo>
                  <a:lnTo>
                    <a:pt x="222565" y="73755"/>
                  </a:lnTo>
                  <a:lnTo>
                    <a:pt x="221769" y="73899"/>
                  </a:lnTo>
                  <a:lnTo>
                    <a:pt x="220902" y="74116"/>
                  </a:lnTo>
                  <a:lnTo>
                    <a:pt x="209549" y="77225"/>
                  </a:lnTo>
                  <a:lnTo>
                    <a:pt x="197546" y="47941"/>
                  </a:lnTo>
                  <a:lnTo>
                    <a:pt x="196751" y="46350"/>
                  </a:lnTo>
                  <a:lnTo>
                    <a:pt x="195883" y="44759"/>
                  </a:lnTo>
                  <a:lnTo>
                    <a:pt x="194798" y="43240"/>
                  </a:lnTo>
                  <a:lnTo>
                    <a:pt x="193641" y="41794"/>
                  </a:lnTo>
                  <a:lnTo>
                    <a:pt x="192340" y="40348"/>
                  </a:lnTo>
                  <a:lnTo>
                    <a:pt x="190966" y="39047"/>
                  </a:lnTo>
                  <a:lnTo>
                    <a:pt x="189448" y="37817"/>
                  </a:lnTo>
                  <a:lnTo>
                    <a:pt x="187857" y="36733"/>
                  </a:lnTo>
                  <a:lnTo>
                    <a:pt x="186194" y="35648"/>
                  </a:lnTo>
                  <a:lnTo>
                    <a:pt x="184531" y="34780"/>
                  </a:lnTo>
                  <a:lnTo>
                    <a:pt x="182795" y="33985"/>
                  </a:lnTo>
                  <a:lnTo>
                    <a:pt x="180987" y="33262"/>
                  </a:lnTo>
                  <a:lnTo>
                    <a:pt x="179180" y="32756"/>
                  </a:lnTo>
                  <a:lnTo>
                    <a:pt x="177372" y="32394"/>
                  </a:lnTo>
                  <a:lnTo>
                    <a:pt x="175564" y="32105"/>
                  </a:lnTo>
                  <a:lnTo>
                    <a:pt x="173829" y="32033"/>
                  </a:lnTo>
                  <a:lnTo>
                    <a:pt x="165803" y="32033"/>
                  </a:lnTo>
                  <a:lnTo>
                    <a:pt x="165803" y="7737"/>
                  </a:lnTo>
                  <a:lnTo>
                    <a:pt x="165730" y="6942"/>
                  </a:lnTo>
                  <a:lnTo>
                    <a:pt x="165658" y="6219"/>
                  </a:lnTo>
                  <a:lnTo>
                    <a:pt x="165441" y="5495"/>
                  </a:lnTo>
                  <a:lnTo>
                    <a:pt x="165152" y="4772"/>
                  </a:lnTo>
                  <a:lnTo>
                    <a:pt x="164863" y="4049"/>
                  </a:lnTo>
                  <a:lnTo>
                    <a:pt x="164501" y="3471"/>
                  </a:lnTo>
                  <a:lnTo>
                    <a:pt x="163995" y="2820"/>
                  </a:lnTo>
                  <a:lnTo>
                    <a:pt x="163561" y="2314"/>
                  </a:lnTo>
                  <a:lnTo>
                    <a:pt x="162983" y="1808"/>
                  </a:lnTo>
                  <a:lnTo>
                    <a:pt x="162404" y="1374"/>
                  </a:lnTo>
                  <a:lnTo>
                    <a:pt x="161753" y="940"/>
                  </a:lnTo>
                  <a:lnTo>
                    <a:pt x="161103" y="651"/>
                  </a:lnTo>
                  <a:lnTo>
                    <a:pt x="160380" y="362"/>
                  </a:lnTo>
                  <a:lnTo>
                    <a:pt x="159584" y="217"/>
                  </a:lnTo>
                  <a:lnTo>
                    <a:pt x="158861" y="72"/>
                  </a:lnTo>
                  <a:lnTo>
                    <a:pt x="1580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1"/>
            <p:cNvSpPr/>
            <p:nvPr/>
          </p:nvSpPr>
          <p:spPr>
            <a:xfrm>
              <a:off x="3537025" y="644850"/>
              <a:ext cx="141025" cy="159100"/>
            </a:xfrm>
            <a:custGeom>
              <a:rect b="b" l="l" r="r" t="t"/>
              <a:pathLst>
                <a:path extrusionOk="0" h="6364" w="5641">
                  <a:moveTo>
                    <a:pt x="2893" y="0"/>
                  </a:moveTo>
                  <a:lnTo>
                    <a:pt x="2820" y="73"/>
                  </a:lnTo>
                  <a:lnTo>
                    <a:pt x="2748" y="145"/>
                  </a:lnTo>
                  <a:lnTo>
                    <a:pt x="73" y="6074"/>
                  </a:lnTo>
                  <a:lnTo>
                    <a:pt x="0" y="6219"/>
                  </a:lnTo>
                  <a:lnTo>
                    <a:pt x="73" y="6291"/>
                  </a:lnTo>
                  <a:lnTo>
                    <a:pt x="145" y="6364"/>
                  </a:lnTo>
                  <a:lnTo>
                    <a:pt x="5496" y="6364"/>
                  </a:lnTo>
                  <a:lnTo>
                    <a:pt x="5568" y="6291"/>
                  </a:lnTo>
                  <a:lnTo>
                    <a:pt x="5641" y="6219"/>
                  </a:lnTo>
                  <a:lnTo>
                    <a:pt x="5568" y="6074"/>
                  </a:lnTo>
                  <a:lnTo>
                    <a:pt x="3037" y="145"/>
                  </a:lnTo>
                  <a:lnTo>
                    <a:pt x="2965" y="73"/>
                  </a:lnTo>
                  <a:lnTo>
                    <a:pt x="28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21"/>
          <p:cNvSpPr/>
          <p:nvPr/>
        </p:nvSpPr>
        <p:spPr>
          <a:xfrm>
            <a:off x="2711547" y="4088365"/>
            <a:ext cx="355557" cy="353645"/>
          </a:xfrm>
          <a:custGeom>
            <a:rect b="b" l="l" r="r" t="t"/>
            <a:pathLst>
              <a:path extrusionOk="0" h="11658" w="11721">
                <a:moveTo>
                  <a:pt x="6144" y="2773"/>
                </a:moveTo>
                <a:cubicBezTo>
                  <a:pt x="7467" y="2868"/>
                  <a:pt x="8570" y="3813"/>
                  <a:pt x="8885" y="5042"/>
                </a:cubicBezTo>
                <a:cubicBezTo>
                  <a:pt x="8917" y="5231"/>
                  <a:pt x="8791" y="5388"/>
                  <a:pt x="8633" y="5483"/>
                </a:cubicBezTo>
                <a:cubicBezTo>
                  <a:pt x="8613" y="5486"/>
                  <a:pt x="8594" y="5487"/>
                  <a:pt x="8575" y="5487"/>
                </a:cubicBezTo>
                <a:cubicBezTo>
                  <a:pt x="8412" y="5487"/>
                  <a:pt x="8277" y="5372"/>
                  <a:pt x="8192" y="5231"/>
                </a:cubicBezTo>
                <a:cubicBezTo>
                  <a:pt x="7972" y="4254"/>
                  <a:pt x="7089" y="3561"/>
                  <a:pt x="6113" y="3466"/>
                </a:cubicBezTo>
                <a:cubicBezTo>
                  <a:pt x="5924" y="3466"/>
                  <a:pt x="5798" y="3277"/>
                  <a:pt x="5798" y="3120"/>
                </a:cubicBezTo>
                <a:cubicBezTo>
                  <a:pt x="5798" y="2868"/>
                  <a:pt x="5955" y="2773"/>
                  <a:pt x="6144" y="2773"/>
                </a:cubicBezTo>
                <a:close/>
                <a:moveTo>
                  <a:pt x="6222" y="1414"/>
                </a:moveTo>
                <a:cubicBezTo>
                  <a:pt x="6238" y="1414"/>
                  <a:pt x="6254" y="1416"/>
                  <a:pt x="6270" y="1418"/>
                </a:cubicBezTo>
                <a:cubicBezTo>
                  <a:pt x="8161" y="1576"/>
                  <a:pt x="9862" y="2962"/>
                  <a:pt x="10240" y="5136"/>
                </a:cubicBezTo>
                <a:cubicBezTo>
                  <a:pt x="10303" y="5325"/>
                  <a:pt x="10177" y="5483"/>
                  <a:pt x="9988" y="5514"/>
                </a:cubicBezTo>
                <a:cubicBezTo>
                  <a:pt x="9960" y="5518"/>
                  <a:pt x="9934" y="5520"/>
                  <a:pt x="9908" y="5520"/>
                </a:cubicBezTo>
                <a:cubicBezTo>
                  <a:pt x="9730" y="5520"/>
                  <a:pt x="9606" y="5424"/>
                  <a:pt x="9578" y="5231"/>
                </a:cubicBezTo>
                <a:cubicBezTo>
                  <a:pt x="9263" y="3466"/>
                  <a:pt x="7846" y="2238"/>
                  <a:pt x="6239" y="2143"/>
                </a:cubicBezTo>
                <a:cubicBezTo>
                  <a:pt x="6050" y="2143"/>
                  <a:pt x="5924" y="1923"/>
                  <a:pt x="5924" y="1765"/>
                </a:cubicBezTo>
                <a:cubicBezTo>
                  <a:pt x="5924" y="1563"/>
                  <a:pt x="6055" y="1414"/>
                  <a:pt x="6222" y="1414"/>
                </a:cubicBezTo>
                <a:close/>
                <a:moveTo>
                  <a:pt x="5907" y="4124"/>
                </a:moveTo>
                <a:cubicBezTo>
                  <a:pt x="5923" y="4124"/>
                  <a:pt x="5939" y="4125"/>
                  <a:pt x="5955" y="4128"/>
                </a:cubicBezTo>
                <a:cubicBezTo>
                  <a:pt x="6680" y="4191"/>
                  <a:pt x="7247" y="4663"/>
                  <a:pt x="7499" y="5325"/>
                </a:cubicBezTo>
                <a:cubicBezTo>
                  <a:pt x="7530" y="5514"/>
                  <a:pt x="7467" y="5672"/>
                  <a:pt x="7247" y="5766"/>
                </a:cubicBezTo>
                <a:cubicBezTo>
                  <a:pt x="7223" y="5770"/>
                  <a:pt x="7199" y="5772"/>
                  <a:pt x="7177" y="5772"/>
                </a:cubicBezTo>
                <a:cubicBezTo>
                  <a:pt x="7019" y="5772"/>
                  <a:pt x="6892" y="5679"/>
                  <a:pt x="6837" y="5514"/>
                </a:cubicBezTo>
                <a:cubicBezTo>
                  <a:pt x="6711" y="5136"/>
                  <a:pt x="6365" y="4852"/>
                  <a:pt x="5924" y="4821"/>
                </a:cubicBezTo>
                <a:cubicBezTo>
                  <a:pt x="5735" y="4821"/>
                  <a:pt x="5609" y="4663"/>
                  <a:pt x="5609" y="4443"/>
                </a:cubicBezTo>
                <a:cubicBezTo>
                  <a:pt x="5609" y="4270"/>
                  <a:pt x="5740" y="4124"/>
                  <a:pt x="5907" y="4124"/>
                </a:cubicBezTo>
                <a:close/>
                <a:moveTo>
                  <a:pt x="3385" y="3199"/>
                </a:moveTo>
                <a:cubicBezTo>
                  <a:pt x="3455" y="3199"/>
                  <a:pt x="3527" y="3225"/>
                  <a:pt x="3592" y="3277"/>
                </a:cubicBezTo>
                <a:lnTo>
                  <a:pt x="4695" y="4096"/>
                </a:lnTo>
                <a:cubicBezTo>
                  <a:pt x="4853" y="4222"/>
                  <a:pt x="4884" y="4411"/>
                  <a:pt x="4790" y="4569"/>
                </a:cubicBezTo>
                <a:lnTo>
                  <a:pt x="4159" y="5388"/>
                </a:lnTo>
                <a:lnTo>
                  <a:pt x="6869" y="7436"/>
                </a:lnTo>
                <a:lnTo>
                  <a:pt x="7499" y="6617"/>
                </a:lnTo>
                <a:cubicBezTo>
                  <a:pt x="7572" y="6525"/>
                  <a:pt x="7667" y="6476"/>
                  <a:pt x="7765" y="6476"/>
                </a:cubicBezTo>
                <a:cubicBezTo>
                  <a:pt x="7835" y="6476"/>
                  <a:pt x="7906" y="6501"/>
                  <a:pt x="7972" y="6554"/>
                </a:cubicBezTo>
                <a:lnTo>
                  <a:pt x="9074" y="7373"/>
                </a:lnTo>
                <a:cubicBezTo>
                  <a:pt x="9232" y="7499"/>
                  <a:pt x="9263" y="7688"/>
                  <a:pt x="9137" y="7845"/>
                </a:cubicBezTo>
                <a:lnTo>
                  <a:pt x="8507" y="8665"/>
                </a:lnTo>
                <a:cubicBezTo>
                  <a:pt x="8225" y="9022"/>
                  <a:pt x="7819" y="9211"/>
                  <a:pt x="7403" y="9211"/>
                </a:cubicBezTo>
                <a:cubicBezTo>
                  <a:pt x="7123" y="9211"/>
                  <a:pt x="6839" y="9126"/>
                  <a:pt x="6585" y="8948"/>
                </a:cubicBezTo>
                <a:lnTo>
                  <a:pt x="2773" y="6081"/>
                </a:lnTo>
                <a:cubicBezTo>
                  <a:pt x="2143" y="5672"/>
                  <a:pt x="2017" y="4821"/>
                  <a:pt x="2490" y="4191"/>
                </a:cubicBezTo>
                <a:lnTo>
                  <a:pt x="3120" y="3340"/>
                </a:lnTo>
                <a:cubicBezTo>
                  <a:pt x="3193" y="3248"/>
                  <a:pt x="3288" y="3199"/>
                  <a:pt x="3385" y="3199"/>
                </a:cubicBezTo>
                <a:close/>
                <a:moveTo>
                  <a:pt x="5829" y="1"/>
                </a:moveTo>
                <a:cubicBezTo>
                  <a:pt x="2647" y="1"/>
                  <a:pt x="1" y="2647"/>
                  <a:pt x="1" y="5829"/>
                </a:cubicBezTo>
                <a:cubicBezTo>
                  <a:pt x="64" y="9011"/>
                  <a:pt x="2647" y="11658"/>
                  <a:pt x="5892" y="11658"/>
                </a:cubicBezTo>
                <a:cubicBezTo>
                  <a:pt x="6900" y="11658"/>
                  <a:pt x="7940" y="11374"/>
                  <a:pt x="8822" y="10838"/>
                </a:cubicBezTo>
                <a:lnTo>
                  <a:pt x="11248" y="11626"/>
                </a:lnTo>
                <a:cubicBezTo>
                  <a:pt x="11272" y="11634"/>
                  <a:pt x="11299" y="11638"/>
                  <a:pt x="11329" y="11638"/>
                </a:cubicBezTo>
                <a:cubicBezTo>
                  <a:pt x="11417" y="11638"/>
                  <a:pt x="11524" y="11602"/>
                  <a:pt x="11595" y="11531"/>
                </a:cubicBezTo>
                <a:cubicBezTo>
                  <a:pt x="11658" y="11468"/>
                  <a:pt x="11721" y="11311"/>
                  <a:pt x="11658" y="11185"/>
                </a:cubicBezTo>
                <a:lnTo>
                  <a:pt x="10838" y="8791"/>
                </a:lnTo>
                <a:cubicBezTo>
                  <a:pt x="11406" y="7877"/>
                  <a:pt x="11658" y="6869"/>
                  <a:pt x="11658" y="5829"/>
                </a:cubicBezTo>
                <a:cubicBezTo>
                  <a:pt x="11658" y="2647"/>
                  <a:pt x="9043" y="1"/>
                  <a:pt x="58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4" name="Google Shape;454;p21"/>
          <p:cNvGrpSpPr/>
          <p:nvPr/>
        </p:nvGrpSpPr>
        <p:grpSpPr>
          <a:xfrm>
            <a:off x="6709075" y="3656177"/>
            <a:ext cx="1813381" cy="1214904"/>
            <a:chOff x="2015893" y="1875804"/>
            <a:chExt cx="1813200" cy="1072195"/>
          </a:xfrm>
        </p:grpSpPr>
        <p:sp>
          <p:nvSpPr>
            <p:cNvPr id="455" name="Google Shape;455;p21"/>
            <p:cNvSpPr txBox="1"/>
            <p:nvPr/>
          </p:nvSpPr>
          <p:spPr>
            <a:xfrm>
              <a:off x="2091875" y="1875804"/>
              <a:ext cx="1199700" cy="26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latin typeface="Fira Sans Extra Condensed"/>
                  <a:ea typeface="Fira Sans Extra Condensed"/>
                  <a:cs typeface="Fira Sans Extra Condensed"/>
                  <a:sym typeface="Fira Sans Extra Condensed"/>
                </a:rPr>
                <a:t>Creating the Fact Table</a:t>
              </a:r>
              <a:endParaRPr b="1" sz="900">
                <a:solidFill>
                  <a:srgbClr val="000000"/>
                </a:solidFill>
                <a:latin typeface="Fira Sans Extra Condensed"/>
                <a:ea typeface="Fira Sans Extra Condensed"/>
                <a:cs typeface="Fira Sans Extra Condensed"/>
                <a:sym typeface="Fira Sans Extra Condensed"/>
              </a:endParaRPr>
            </a:p>
          </p:txBody>
        </p:sp>
        <p:sp>
          <p:nvSpPr>
            <p:cNvPr id="456" name="Google Shape;456;p21"/>
            <p:cNvSpPr txBox="1"/>
            <p:nvPr/>
          </p:nvSpPr>
          <p:spPr>
            <a:xfrm>
              <a:off x="2015893" y="2141599"/>
              <a:ext cx="1813200" cy="80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700">
                  <a:solidFill>
                    <a:schemeClr val="dk1"/>
                  </a:solidFill>
                </a:rPr>
                <a:t>The Fact Table combines keys from multiple dimensions, such as </a:t>
              </a:r>
              <a:r>
                <a:rPr lang="en" sz="700">
                  <a:solidFill>
                    <a:srgbClr val="188038"/>
                  </a:solidFill>
                  <a:latin typeface="Roboto Mono"/>
                  <a:ea typeface="Roboto Mono"/>
                  <a:cs typeface="Roboto Mono"/>
                  <a:sym typeface="Roboto Mono"/>
                </a:rPr>
                <a:t>location_dim_id</a:t>
              </a:r>
              <a:r>
                <a:rPr lang="en" sz="700">
                  <a:solidFill>
                    <a:schemeClr val="dk1"/>
                  </a:solidFill>
                </a:rPr>
                <a:t>, </a:t>
              </a:r>
              <a:r>
                <a:rPr lang="en" sz="700">
                  <a:solidFill>
                    <a:srgbClr val="188038"/>
                  </a:solidFill>
                  <a:latin typeface="Roboto Mono"/>
                  <a:ea typeface="Roboto Mono"/>
                  <a:cs typeface="Roboto Mono"/>
                  <a:sym typeface="Roboto Mono"/>
                </a:rPr>
                <a:t>time_dim_id</a:t>
              </a:r>
              <a:r>
                <a:rPr lang="en" sz="700">
                  <a:solidFill>
                    <a:schemeClr val="dk1"/>
                  </a:solidFill>
                </a:rPr>
                <a:t>, and </a:t>
              </a:r>
              <a:r>
                <a:rPr lang="en" sz="700">
                  <a:solidFill>
                    <a:srgbClr val="188038"/>
                  </a:solidFill>
                  <a:latin typeface="Roboto Mono"/>
                  <a:ea typeface="Roboto Mono"/>
                  <a:cs typeface="Roboto Mono"/>
                  <a:sym typeface="Roboto Mono"/>
                </a:rPr>
                <a:t>agency_dim_id</a:t>
              </a:r>
              <a:r>
                <a:rPr lang="en" sz="700">
                  <a:solidFill>
                    <a:schemeClr val="dk1"/>
                  </a:solidFill>
                </a:rPr>
                <a:t>.</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It includes aggregated metrics like the </a:t>
              </a:r>
              <a:r>
                <a:rPr lang="en" sz="700">
                  <a:solidFill>
                    <a:srgbClr val="188038"/>
                  </a:solidFill>
                  <a:latin typeface="Roboto Mono"/>
                  <a:ea typeface="Roboto Mono"/>
                  <a:cs typeface="Roboto Mono"/>
                  <a:sym typeface="Roboto Mono"/>
                </a:rPr>
                <a:t>complaint_count</a:t>
              </a:r>
              <a:r>
                <a:rPr lang="en" sz="700">
                  <a:solidFill>
                    <a:schemeClr val="dk1"/>
                  </a:solidFill>
                </a:rPr>
                <a:t> to provide a centralized view for analysis.</a:t>
              </a:r>
              <a:endParaRPr sz="700">
                <a:solidFill>
                  <a:schemeClr val="dk1"/>
                </a:solidFill>
              </a:endParaRPr>
            </a:p>
            <a:p>
              <a:pPr indent="0" lvl="0" marL="0" rtl="0" algn="l">
                <a:spcBef>
                  <a:spcPts val="0"/>
                </a:spcBef>
                <a:spcAft>
                  <a:spcPts val="0"/>
                </a:spcAft>
                <a:buNone/>
              </a:pPr>
              <a:r>
                <a:t/>
              </a:r>
              <a:endParaRPr sz="800">
                <a:latin typeface="Roboto"/>
                <a:ea typeface="Roboto"/>
                <a:cs typeface="Roboto"/>
                <a:sym typeface="Roboto"/>
              </a:endParaRPr>
            </a:p>
          </p:txBody>
        </p:sp>
      </p:grpSp>
      <p:sp>
        <p:nvSpPr>
          <p:cNvPr id="457" name="Google Shape;457;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58" name="Google Shape;458;p21"/>
          <p:cNvGrpSpPr/>
          <p:nvPr/>
        </p:nvGrpSpPr>
        <p:grpSpPr>
          <a:xfrm>
            <a:off x="2695484" y="3184926"/>
            <a:ext cx="387681" cy="272572"/>
            <a:chOff x="3386036" y="1746339"/>
            <a:chExt cx="397907" cy="279762"/>
          </a:xfrm>
        </p:grpSpPr>
        <p:sp>
          <p:nvSpPr>
            <p:cNvPr id="459" name="Google Shape;459;p21"/>
            <p:cNvSpPr/>
            <p:nvPr/>
          </p:nvSpPr>
          <p:spPr>
            <a:xfrm>
              <a:off x="3561652" y="1848954"/>
              <a:ext cx="59646" cy="74506"/>
            </a:xfrm>
            <a:custGeom>
              <a:rect b="b" l="l" r="r" t="t"/>
              <a:pathLst>
                <a:path extrusionOk="0" h="3570" w="2858">
                  <a:moveTo>
                    <a:pt x="1" y="0"/>
                  </a:moveTo>
                  <a:lnTo>
                    <a:pt x="1" y="3570"/>
                  </a:lnTo>
                  <a:lnTo>
                    <a:pt x="2858" y="1785"/>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1"/>
            <p:cNvSpPr/>
            <p:nvPr/>
          </p:nvSpPr>
          <p:spPr>
            <a:xfrm>
              <a:off x="3386036" y="1746339"/>
              <a:ext cx="397907" cy="279762"/>
            </a:xfrm>
            <a:custGeom>
              <a:rect b="b" l="l" r="r" t="t"/>
              <a:pathLst>
                <a:path extrusionOk="0" h="13405" w="19066">
                  <a:moveTo>
                    <a:pt x="7858" y="3351"/>
                  </a:moveTo>
                  <a:cubicBezTo>
                    <a:pt x="7961" y="3351"/>
                    <a:pt x="8064" y="3379"/>
                    <a:pt x="8154" y="3436"/>
                  </a:cubicBezTo>
                  <a:lnTo>
                    <a:pt x="12622" y="6230"/>
                  </a:lnTo>
                  <a:cubicBezTo>
                    <a:pt x="12785" y="6330"/>
                    <a:pt x="12884" y="6509"/>
                    <a:pt x="12884" y="6702"/>
                  </a:cubicBezTo>
                  <a:cubicBezTo>
                    <a:pt x="12884" y="6895"/>
                    <a:pt x="12785" y="7073"/>
                    <a:pt x="12622" y="7176"/>
                  </a:cubicBezTo>
                  <a:lnTo>
                    <a:pt x="8154" y="9968"/>
                  </a:lnTo>
                  <a:cubicBezTo>
                    <a:pt x="8063" y="10025"/>
                    <a:pt x="7961" y="10053"/>
                    <a:pt x="7859" y="10053"/>
                  </a:cubicBezTo>
                  <a:cubicBezTo>
                    <a:pt x="7765" y="10053"/>
                    <a:pt x="7671" y="10029"/>
                    <a:pt x="7588" y="9983"/>
                  </a:cubicBezTo>
                  <a:cubicBezTo>
                    <a:pt x="7409" y="9884"/>
                    <a:pt x="7299" y="9699"/>
                    <a:pt x="7299" y="9495"/>
                  </a:cubicBezTo>
                  <a:lnTo>
                    <a:pt x="7299" y="3910"/>
                  </a:lnTo>
                  <a:cubicBezTo>
                    <a:pt x="7299" y="3707"/>
                    <a:pt x="7409" y="3519"/>
                    <a:pt x="7588" y="3420"/>
                  </a:cubicBezTo>
                  <a:cubicBezTo>
                    <a:pt x="7671" y="3374"/>
                    <a:pt x="7765" y="3351"/>
                    <a:pt x="7858" y="3351"/>
                  </a:cubicBezTo>
                  <a:close/>
                  <a:moveTo>
                    <a:pt x="2794" y="1"/>
                  </a:moveTo>
                  <a:cubicBezTo>
                    <a:pt x="1255" y="1"/>
                    <a:pt x="1" y="1253"/>
                    <a:pt x="1" y="2792"/>
                  </a:cubicBezTo>
                  <a:lnTo>
                    <a:pt x="1" y="10611"/>
                  </a:lnTo>
                  <a:cubicBezTo>
                    <a:pt x="1" y="12152"/>
                    <a:pt x="1255" y="13405"/>
                    <a:pt x="2794" y="13405"/>
                  </a:cubicBezTo>
                  <a:lnTo>
                    <a:pt x="16274" y="13405"/>
                  </a:lnTo>
                  <a:cubicBezTo>
                    <a:pt x="17813" y="13405"/>
                    <a:pt x="19065" y="12152"/>
                    <a:pt x="19065" y="10611"/>
                  </a:cubicBezTo>
                  <a:lnTo>
                    <a:pt x="19065" y="2792"/>
                  </a:lnTo>
                  <a:cubicBezTo>
                    <a:pt x="19065" y="1253"/>
                    <a:pt x="17813" y="1"/>
                    <a:pt x="162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1" name="Google Shape;461;p21"/>
          <p:cNvGrpSpPr/>
          <p:nvPr/>
        </p:nvGrpSpPr>
        <p:grpSpPr>
          <a:xfrm>
            <a:off x="2712447" y="2200821"/>
            <a:ext cx="353757" cy="352833"/>
            <a:chOff x="-28461325" y="3545475"/>
            <a:chExt cx="296950" cy="296175"/>
          </a:xfrm>
        </p:grpSpPr>
        <p:sp>
          <p:nvSpPr>
            <p:cNvPr id="462" name="Google Shape;462;p21"/>
            <p:cNvSpPr/>
            <p:nvPr/>
          </p:nvSpPr>
          <p:spPr>
            <a:xfrm>
              <a:off x="-28461325" y="3666775"/>
              <a:ext cx="34675" cy="52775"/>
            </a:xfrm>
            <a:custGeom>
              <a:rect b="b" l="l" r="r" t="t"/>
              <a:pathLst>
                <a:path extrusionOk="0" h="2111" w="1387">
                  <a:moveTo>
                    <a:pt x="0" y="0"/>
                  </a:moveTo>
                  <a:lnTo>
                    <a:pt x="0" y="2111"/>
                  </a:lnTo>
                  <a:lnTo>
                    <a:pt x="1386" y="2111"/>
                  </a:lnTo>
                  <a:lnTo>
                    <a:pt x="13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1"/>
            <p:cNvSpPr/>
            <p:nvPr/>
          </p:nvSpPr>
          <p:spPr>
            <a:xfrm>
              <a:off x="-28461325" y="3737650"/>
              <a:ext cx="52775" cy="17350"/>
            </a:xfrm>
            <a:custGeom>
              <a:rect b="b" l="l" r="r" t="t"/>
              <a:pathLst>
                <a:path extrusionOk="0" h="694" w="2111">
                  <a:moveTo>
                    <a:pt x="0" y="1"/>
                  </a:moveTo>
                  <a:lnTo>
                    <a:pt x="0" y="694"/>
                  </a:lnTo>
                  <a:lnTo>
                    <a:pt x="1733" y="694"/>
                  </a:lnTo>
                  <a:cubicBezTo>
                    <a:pt x="1954" y="694"/>
                    <a:pt x="2111" y="536"/>
                    <a:pt x="2111" y="347"/>
                  </a:cubicBezTo>
                  <a:cubicBezTo>
                    <a:pt x="2111" y="158"/>
                    <a:pt x="1954" y="1"/>
                    <a:pt x="17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1"/>
            <p:cNvSpPr/>
            <p:nvPr/>
          </p:nvSpPr>
          <p:spPr>
            <a:xfrm>
              <a:off x="-28461325" y="3632100"/>
              <a:ext cx="52775" cy="17375"/>
            </a:xfrm>
            <a:custGeom>
              <a:rect b="b" l="l" r="r" t="t"/>
              <a:pathLst>
                <a:path extrusionOk="0" h="695" w="2111">
                  <a:moveTo>
                    <a:pt x="0" y="1"/>
                  </a:moveTo>
                  <a:lnTo>
                    <a:pt x="0" y="694"/>
                  </a:lnTo>
                  <a:lnTo>
                    <a:pt x="1733" y="694"/>
                  </a:lnTo>
                  <a:cubicBezTo>
                    <a:pt x="1954" y="694"/>
                    <a:pt x="2111" y="537"/>
                    <a:pt x="2111" y="348"/>
                  </a:cubicBezTo>
                  <a:cubicBezTo>
                    <a:pt x="2111" y="159"/>
                    <a:pt x="1954" y="1"/>
                    <a:pt x="17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1"/>
            <p:cNvSpPr/>
            <p:nvPr/>
          </p:nvSpPr>
          <p:spPr>
            <a:xfrm>
              <a:off x="-28460550" y="3545475"/>
              <a:ext cx="296175" cy="296175"/>
            </a:xfrm>
            <a:custGeom>
              <a:rect b="b" l="l" r="r" t="t"/>
              <a:pathLst>
                <a:path extrusionOk="0" h="11847" w="11847">
                  <a:moveTo>
                    <a:pt x="2427" y="0"/>
                  </a:moveTo>
                  <a:cubicBezTo>
                    <a:pt x="1072" y="0"/>
                    <a:pt x="1" y="1103"/>
                    <a:pt x="1" y="2426"/>
                  </a:cubicBezTo>
                  <a:lnTo>
                    <a:pt x="1" y="2804"/>
                  </a:lnTo>
                  <a:lnTo>
                    <a:pt x="1355" y="2804"/>
                  </a:lnTo>
                  <a:lnTo>
                    <a:pt x="1355" y="2426"/>
                  </a:lnTo>
                  <a:cubicBezTo>
                    <a:pt x="1355" y="1859"/>
                    <a:pt x="1828" y="1418"/>
                    <a:pt x="2395" y="1418"/>
                  </a:cubicBezTo>
                  <a:lnTo>
                    <a:pt x="9358" y="1418"/>
                  </a:lnTo>
                  <a:cubicBezTo>
                    <a:pt x="9956" y="1418"/>
                    <a:pt x="10366" y="1891"/>
                    <a:pt x="10366" y="2426"/>
                  </a:cubicBezTo>
                  <a:lnTo>
                    <a:pt x="10366" y="9420"/>
                  </a:lnTo>
                  <a:cubicBezTo>
                    <a:pt x="10366" y="9987"/>
                    <a:pt x="9893" y="10429"/>
                    <a:pt x="9358" y="10429"/>
                  </a:cubicBezTo>
                  <a:lnTo>
                    <a:pt x="2395" y="10429"/>
                  </a:lnTo>
                  <a:cubicBezTo>
                    <a:pt x="1797" y="10429"/>
                    <a:pt x="1355" y="9956"/>
                    <a:pt x="1355" y="9420"/>
                  </a:cubicBezTo>
                  <a:lnTo>
                    <a:pt x="1355" y="9042"/>
                  </a:lnTo>
                  <a:lnTo>
                    <a:pt x="1" y="9042"/>
                  </a:lnTo>
                  <a:lnTo>
                    <a:pt x="1" y="9420"/>
                  </a:lnTo>
                  <a:cubicBezTo>
                    <a:pt x="1" y="10744"/>
                    <a:pt x="1103" y="11846"/>
                    <a:pt x="2427" y="11846"/>
                  </a:cubicBezTo>
                  <a:lnTo>
                    <a:pt x="9389" y="11846"/>
                  </a:lnTo>
                  <a:cubicBezTo>
                    <a:pt x="10744" y="11846"/>
                    <a:pt x="11847" y="10744"/>
                    <a:pt x="11847" y="9420"/>
                  </a:cubicBezTo>
                  <a:lnTo>
                    <a:pt x="11847" y="2426"/>
                  </a:lnTo>
                  <a:cubicBezTo>
                    <a:pt x="11847" y="1103"/>
                    <a:pt x="10744" y="0"/>
                    <a:pt x="93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1"/>
            <p:cNvSpPr/>
            <p:nvPr/>
          </p:nvSpPr>
          <p:spPr>
            <a:xfrm>
              <a:off x="-28347925" y="3649450"/>
              <a:ext cx="86675" cy="86650"/>
            </a:xfrm>
            <a:custGeom>
              <a:rect b="b" l="l" r="r" t="t"/>
              <a:pathLst>
                <a:path extrusionOk="0" h="3466" w="3467">
                  <a:moveTo>
                    <a:pt x="1387" y="0"/>
                  </a:moveTo>
                  <a:lnTo>
                    <a:pt x="1387" y="1040"/>
                  </a:lnTo>
                  <a:cubicBezTo>
                    <a:pt x="1387" y="1229"/>
                    <a:pt x="1230" y="1386"/>
                    <a:pt x="1041" y="1386"/>
                  </a:cubicBezTo>
                  <a:lnTo>
                    <a:pt x="1" y="1386"/>
                  </a:lnTo>
                  <a:lnTo>
                    <a:pt x="1" y="2111"/>
                  </a:lnTo>
                  <a:lnTo>
                    <a:pt x="1041" y="2111"/>
                  </a:lnTo>
                  <a:cubicBezTo>
                    <a:pt x="1230" y="2111"/>
                    <a:pt x="1387" y="2268"/>
                    <a:pt x="1387" y="2457"/>
                  </a:cubicBezTo>
                  <a:lnTo>
                    <a:pt x="1387" y="3466"/>
                  </a:lnTo>
                  <a:lnTo>
                    <a:pt x="2080" y="3466"/>
                  </a:lnTo>
                  <a:lnTo>
                    <a:pt x="2080" y="2457"/>
                  </a:lnTo>
                  <a:cubicBezTo>
                    <a:pt x="2080" y="2268"/>
                    <a:pt x="2238" y="2111"/>
                    <a:pt x="2458" y="2111"/>
                  </a:cubicBezTo>
                  <a:lnTo>
                    <a:pt x="3467" y="2111"/>
                  </a:lnTo>
                  <a:lnTo>
                    <a:pt x="3467" y="1386"/>
                  </a:lnTo>
                  <a:lnTo>
                    <a:pt x="2458" y="1386"/>
                  </a:lnTo>
                  <a:cubicBezTo>
                    <a:pt x="2238" y="1386"/>
                    <a:pt x="2080" y="1229"/>
                    <a:pt x="2080" y="1040"/>
                  </a:cubicBezTo>
                  <a:lnTo>
                    <a:pt x="20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1"/>
            <p:cNvSpPr/>
            <p:nvPr/>
          </p:nvSpPr>
          <p:spPr>
            <a:xfrm>
              <a:off x="-28408550" y="3597450"/>
              <a:ext cx="191400" cy="192200"/>
            </a:xfrm>
            <a:custGeom>
              <a:rect b="b" l="l" r="r" t="t"/>
              <a:pathLst>
                <a:path extrusionOk="0" h="7688" w="7656">
                  <a:moveTo>
                    <a:pt x="4883" y="1418"/>
                  </a:moveTo>
                  <a:cubicBezTo>
                    <a:pt x="5072" y="1418"/>
                    <a:pt x="5230" y="1576"/>
                    <a:pt x="5230" y="1765"/>
                  </a:cubicBezTo>
                  <a:lnTo>
                    <a:pt x="5230" y="2805"/>
                  </a:lnTo>
                  <a:lnTo>
                    <a:pt x="6238" y="2805"/>
                  </a:lnTo>
                  <a:cubicBezTo>
                    <a:pt x="6459" y="2805"/>
                    <a:pt x="6616" y="2962"/>
                    <a:pt x="6616" y="3151"/>
                  </a:cubicBezTo>
                  <a:lnTo>
                    <a:pt x="6616" y="4537"/>
                  </a:lnTo>
                  <a:cubicBezTo>
                    <a:pt x="6616" y="4726"/>
                    <a:pt x="6459" y="4884"/>
                    <a:pt x="6238" y="4884"/>
                  </a:cubicBezTo>
                  <a:lnTo>
                    <a:pt x="5230" y="4884"/>
                  </a:lnTo>
                  <a:lnTo>
                    <a:pt x="5230" y="5924"/>
                  </a:lnTo>
                  <a:cubicBezTo>
                    <a:pt x="5230" y="6113"/>
                    <a:pt x="5072" y="6270"/>
                    <a:pt x="4883" y="6270"/>
                  </a:cubicBezTo>
                  <a:lnTo>
                    <a:pt x="3497" y="6270"/>
                  </a:lnTo>
                  <a:cubicBezTo>
                    <a:pt x="3308" y="6270"/>
                    <a:pt x="3151" y="6113"/>
                    <a:pt x="3151" y="5924"/>
                  </a:cubicBezTo>
                  <a:lnTo>
                    <a:pt x="3151" y="4884"/>
                  </a:lnTo>
                  <a:lnTo>
                    <a:pt x="2111" y="4884"/>
                  </a:lnTo>
                  <a:cubicBezTo>
                    <a:pt x="1922" y="4884"/>
                    <a:pt x="1764" y="4726"/>
                    <a:pt x="1764" y="4537"/>
                  </a:cubicBezTo>
                  <a:lnTo>
                    <a:pt x="1764" y="3151"/>
                  </a:lnTo>
                  <a:cubicBezTo>
                    <a:pt x="1764" y="2962"/>
                    <a:pt x="1922" y="2805"/>
                    <a:pt x="2111" y="2805"/>
                  </a:cubicBezTo>
                  <a:lnTo>
                    <a:pt x="3151" y="2805"/>
                  </a:lnTo>
                  <a:lnTo>
                    <a:pt x="3151" y="1765"/>
                  </a:lnTo>
                  <a:cubicBezTo>
                    <a:pt x="3151" y="1576"/>
                    <a:pt x="3308" y="1418"/>
                    <a:pt x="3497" y="1418"/>
                  </a:cubicBezTo>
                  <a:close/>
                  <a:moveTo>
                    <a:pt x="347" y="1"/>
                  </a:moveTo>
                  <a:cubicBezTo>
                    <a:pt x="158" y="1"/>
                    <a:pt x="0" y="158"/>
                    <a:pt x="0" y="347"/>
                  </a:cubicBezTo>
                  <a:lnTo>
                    <a:pt x="0" y="757"/>
                  </a:lnTo>
                  <a:cubicBezTo>
                    <a:pt x="378" y="914"/>
                    <a:pt x="693" y="1261"/>
                    <a:pt x="693" y="1734"/>
                  </a:cubicBezTo>
                  <a:cubicBezTo>
                    <a:pt x="693" y="2175"/>
                    <a:pt x="378" y="2553"/>
                    <a:pt x="0" y="2710"/>
                  </a:cubicBezTo>
                  <a:lnTo>
                    <a:pt x="0" y="4979"/>
                  </a:lnTo>
                  <a:cubicBezTo>
                    <a:pt x="378" y="5136"/>
                    <a:pt x="693" y="5483"/>
                    <a:pt x="693" y="5955"/>
                  </a:cubicBezTo>
                  <a:cubicBezTo>
                    <a:pt x="693" y="6396"/>
                    <a:pt x="441" y="6774"/>
                    <a:pt x="0" y="6932"/>
                  </a:cubicBezTo>
                  <a:lnTo>
                    <a:pt x="0" y="7341"/>
                  </a:lnTo>
                  <a:cubicBezTo>
                    <a:pt x="0" y="7530"/>
                    <a:pt x="158" y="7688"/>
                    <a:pt x="347" y="7688"/>
                  </a:cubicBezTo>
                  <a:lnTo>
                    <a:pt x="7309" y="7688"/>
                  </a:lnTo>
                  <a:cubicBezTo>
                    <a:pt x="7498" y="7688"/>
                    <a:pt x="7656" y="7530"/>
                    <a:pt x="7656" y="7341"/>
                  </a:cubicBezTo>
                  <a:lnTo>
                    <a:pt x="7656" y="347"/>
                  </a:lnTo>
                  <a:cubicBezTo>
                    <a:pt x="7656" y="158"/>
                    <a:pt x="7498" y="1"/>
                    <a:pt x="73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8" name="Google Shape;468;p21"/>
          <p:cNvGrpSpPr/>
          <p:nvPr/>
        </p:nvGrpSpPr>
        <p:grpSpPr>
          <a:xfrm>
            <a:off x="2704460" y="1222888"/>
            <a:ext cx="369730" cy="420775"/>
            <a:chOff x="-778700" y="3612425"/>
            <a:chExt cx="256775" cy="292225"/>
          </a:xfrm>
        </p:grpSpPr>
        <p:sp>
          <p:nvSpPr>
            <p:cNvPr id="469" name="Google Shape;469;p21"/>
            <p:cNvSpPr/>
            <p:nvPr/>
          </p:nvSpPr>
          <p:spPr>
            <a:xfrm>
              <a:off x="-692850" y="369905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1"/>
            <p:cNvSpPr/>
            <p:nvPr/>
          </p:nvSpPr>
          <p:spPr>
            <a:xfrm>
              <a:off x="-777925" y="3612425"/>
              <a:ext cx="204800" cy="34675"/>
            </a:xfrm>
            <a:custGeom>
              <a:rect b="b" l="l" r="r" t="t"/>
              <a:pathLst>
                <a:path extrusionOk="0" h="1387" w="8192">
                  <a:moveTo>
                    <a:pt x="1009" y="0"/>
                  </a:moveTo>
                  <a:cubicBezTo>
                    <a:pt x="473" y="0"/>
                    <a:pt x="1" y="473"/>
                    <a:pt x="1" y="1009"/>
                  </a:cubicBezTo>
                  <a:lnTo>
                    <a:pt x="1" y="1387"/>
                  </a:lnTo>
                  <a:lnTo>
                    <a:pt x="8192" y="1387"/>
                  </a:lnTo>
                  <a:lnTo>
                    <a:pt x="8192" y="1009"/>
                  </a:lnTo>
                  <a:cubicBezTo>
                    <a:pt x="8192" y="473"/>
                    <a:pt x="7719" y="0"/>
                    <a:pt x="71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1"/>
            <p:cNvSpPr/>
            <p:nvPr/>
          </p:nvSpPr>
          <p:spPr>
            <a:xfrm>
              <a:off x="-727525" y="3699050"/>
              <a:ext cx="17375" cy="17350"/>
            </a:xfrm>
            <a:custGeom>
              <a:rect b="b" l="l" r="r" t="t"/>
              <a:pathLst>
                <a:path extrusionOk="0" h="694" w="695">
                  <a:moveTo>
                    <a:pt x="347" y="1"/>
                  </a:moveTo>
                  <a:cubicBezTo>
                    <a:pt x="158" y="1"/>
                    <a:pt x="1" y="158"/>
                    <a:pt x="1" y="347"/>
                  </a:cubicBezTo>
                  <a:cubicBezTo>
                    <a:pt x="1" y="536"/>
                    <a:pt x="158" y="694"/>
                    <a:pt x="347" y="694"/>
                  </a:cubicBezTo>
                  <a:cubicBezTo>
                    <a:pt x="537" y="694"/>
                    <a:pt x="694" y="536"/>
                    <a:pt x="694" y="347"/>
                  </a:cubicBezTo>
                  <a:cubicBezTo>
                    <a:pt x="694" y="158"/>
                    <a:pt x="537"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1"/>
            <p:cNvSpPr/>
            <p:nvPr/>
          </p:nvSpPr>
          <p:spPr>
            <a:xfrm>
              <a:off x="-778700" y="3664400"/>
              <a:ext cx="205575" cy="102425"/>
            </a:xfrm>
            <a:custGeom>
              <a:rect b="b" l="l" r="r" t="t"/>
              <a:pathLst>
                <a:path extrusionOk="0" h="4097" w="8223">
                  <a:moveTo>
                    <a:pt x="3781" y="694"/>
                  </a:moveTo>
                  <a:cubicBezTo>
                    <a:pt x="4316" y="694"/>
                    <a:pt x="4789" y="1166"/>
                    <a:pt x="4789" y="1733"/>
                  </a:cubicBezTo>
                  <a:cubicBezTo>
                    <a:pt x="4789" y="2301"/>
                    <a:pt x="4316" y="2773"/>
                    <a:pt x="3781" y="2773"/>
                  </a:cubicBezTo>
                  <a:cubicBezTo>
                    <a:pt x="3497" y="2773"/>
                    <a:pt x="3245" y="2647"/>
                    <a:pt x="3088" y="2490"/>
                  </a:cubicBezTo>
                  <a:cubicBezTo>
                    <a:pt x="2899" y="2647"/>
                    <a:pt x="2678" y="2773"/>
                    <a:pt x="2426" y="2773"/>
                  </a:cubicBezTo>
                  <a:cubicBezTo>
                    <a:pt x="1890" y="2773"/>
                    <a:pt x="1418" y="2301"/>
                    <a:pt x="1418" y="1733"/>
                  </a:cubicBezTo>
                  <a:cubicBezTo>
                    <a:pt x="1418" y="1198"/>
                    <a:pt x="1890" y="694"/>
                    <a:pt x="2426" y="694"/>
                  </a:cubicBezTo>
                  <a:cubicBezTo>
                    <a:pt x="2710" y="694"/>
                    <a:pt x="2930" y="820"/>
                    <a:pt x="3088" y="977"/>
                  </a:cubicBezTo>
                  <a:cubicBezTo>
                    <a:pt x="3308" y="820"/>
                    <a:pt x="3529" y="694"/>
                    <a:pt x="3781" y="694"/>
                  </a:cubicBezTo>
                  <a:close/>
                  <a:moveTo>
                    <a:pt x="0" y="1"/>
                  </a:moveTo>
                  <a:lnTo>
                    <a:pt x="0" y="3088"/>
                  </a:lnTo>
                  <a:cubicBezTo>
                    <a:pt x="0" y="3624"/>
                    <a:pt x="473" y="4096"/>
                    <a:pt x="1008" y="4096"/>
                  </a:cubicBezTo>
                  <a:lnTo>
                    <a:pt x="6837" y="4096"/>
                  </a:lnTo>
                  <a:lnTo>
                    <a:pt x="6837" y="3498"/>
                  </a:lnTo>
                  <a:lnTo>
                    <a:pt x="5766" y="2458"/>
                  </a:lnTo>
                  <a:cubicBezTo>
                    <a:pt x="5034" y="1726"/>
                    <a:pt x="5756" y="674"/>
                    <a:pt x="6558" y="674"/>
                  </a:cubicBezTo>
                  <a:cubicBezTo>
                    <a:pt x="6792" y="674"/>
                    <a:pt x="7033" y="764"/>
                    <a:pt x="7246" y="977"/>
                  </a:cubicBezTo>
                  <a:lnTo>
                    <a:pt x="8223" y="1985"/>
                  </a:lnTo>
                  <a:lnTo>
                    <a:pt x="82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1"/>
            <p:cNvSpPr/>
            <p:nvPr/>
          </p:nvSpPr>
          <p:spPr>
            <a:xfrm>
              <a:off x="-659775" y="3835325"/>
              <a:ext cx="137850" cy="69325"/>
            </a:xfrm>
            <a:custGeom>
              <a:rect b="b" l="l" r="r" t="t"/>
              <a:pathLst>
                <a:path extrusionOk="0" h="2773" w="5514">
                  <a:moveTo>
                    <a:pt x="1733" y="693"/>
                  </a:moveTo>
                  <a:cubicBezTo>
                    <a:pt x="1922" y="693"/>
                    <a:pt x="2080" y="851"/>
                    <a:pt x="2080" y="1040"/>
                  </a:cubicBezTo>
                  <a:cubicBezTo>
                    <a:pt x="2080" y="1229"/>
                    <a:pt x="1922" y="1386"/>
                    <a:pt x="1733" y="1386"/>
                  </a:cubicBezTo>
                  <a:cubicBezTo>
                    <a:pt x="1544" y="1386"/>
                    <a:pt x="1387" y="1229"/>
                    <a:pt x="1387" y="1040"/>
                  </a:cubicBezTo>
                  <a:cubicBezTo>
                    <a:pt x="1387" y="851"/>
                    <a:pt x="1544" y="693"/>
                    <a:pt x="1733" y="693"/>
                  </a:cubicBezTo>
                  <a:close/>
                  <a:moveTo>
                    <a:pt x="63" y="0"/>
                  </a:moveTo>
                  <a:cubicBezTo>
                    <a:pt x="32" y="126"/>
                    <a:pt x="0" y="252"/>
                    <a:pt x="0" y="378"/>
                  </a:cubicBezTo>
                  <a:lnTo>
                    <a:pt x="0" y="2426"/>
                  </a:lnTo>
                  <a:cubicBezTo>
                    <a:pt x="0" y="2615"/>
                    <a:pt x="158" y="2773"/>
                    <a:pt x="347" y="2773"/>
                  </a:cubicBezTo>
                  <a:lnTo>
                    <a:pt x="5167" y="2773"/>
                  </a:lnTo>
                  <a:cubicBezTo>
                    <a:pt x="5356" y="2773"/>
                    <a:pt x="5514" y="2615"/>
                    <a:pt x="5514" y="2426"/>
                  </a:cubicBezTo>
                  <a:lnTo>
                    <a:pt x="5514" y="378"/>
                  </a:lnTo>
                  <a:cubicBezTo>
                    <a:pt x="5514" y="252"/>
                    <a:pt x="5482" y="126"/>
                    <a:pt x="54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1"/>
            <p:cNvSpPr/>
            <p:nvPr/>
          </p:nvSpPr>
          <p:spPr>
            <a:xfrm>
              <a:off x="-658200" y="3669925"/>
              <a:ext cx="136275" cy="148875"/>
            </a:xfrm>
            <a:custGeom>
              <a:rect b="b" l="l" r="r" t="t"/>
              <a:pathLst>
                <a:path extrusionOk="0" h="5955" w="5451">
                  <a:moveTo>
                    <a:pt x="4064" y="0"/>
                  </a:moveTo>
                  <a:lnTo>
                    <a:pt x="4064" y="2615"/>
                  </a:lnTo>
                  <a:cubicBezTo>
                    <a:pt x="4064" y="2829"/>
                    <a:pt x="3905" y="2970"/>
                    <a:pt x="3734" y="2970"/>
                  </a:cubicBezTo>
                  <a:cubicBezTo>
                    <a:pt x="3652" y="2970"/>
                    <a:pt x="3568" y="2938"/>
                    <a:pt x="3497" y="2867"/>
                  </a:cubicBezTo>
                  <a:lnTo>
                    <a:pt x="1922" y="1292"/>
                  </a:lnTo>
                  <a:cubicBezTo>
                    <a:pt x="1858" y="1228"/>
                    <a:pt x="1780" y="1201"/>
                    <a:pt x="1701" y="1201"/>
                  </a:cubicBezTo>
                  <a:cubicBezTo>
                    <a:pt x="1429" y="1201"/>
                    <a:pt x="1150" y="1520"/>
                    <a:pt x="1418" y="1764"/>
                  </a:cubicBezTo>
                  <a:lnTo>
                    <a:pt x="2615" y="2930"/>
                  </a:lnTo>
                  <a:cubicBezTo>
                    <a:pt x="2710" y="3025"/>
                    <a:pt x="2741" y="3088"/>
                    <a:pt x="2741" y="3182"/>
                  </a:cubicBezTo>
                  <a:lnTo>
                    <a:pt x="2741" y="3970"/>
                  </a:lnTo>
                  <a:cubicBezTo>
                    <a:pt x="2741" y="4222"/>
                    <a:pt x="2804" y="4505"/>
                    <a:pt x="2930" y="4789"/>
                  </a:cubicBezTo>
                  <a:cubicBezTo>
                    <a:pt x="3052" y="5074"/>
                    <a:pt x="2833" y="5280"/>
                    <a:pt x="2611" y="5280"/>
                  </a:cubicBezTo>
                  <a:cubicBezTo>
                    <a:pt x="2490" y="5280"/>
                    <a:pt x="2367" y="5218"/>
                    <a:pt x="2300" y="5072"/>
                  </a:cubicBezTo>
                  <a:cubicBezTo>
                    <a:pt x="2206" y="4915"/>
                    <a:pt x="2174" y="4757"/>
                    <a:pt x="2143" y="4600"/>
                  </a:cubicBezTo>
                  <a:lnTo>
                    <a:pt x="0" y="4600"/>
                  </a:lnTo>
                  <a:lnTo>
                    <a:pt x="0" y="4631"/>
                  </a:lnTo>
                  <a:cubicBezTo>
                    <a:pt x="0" y="5104"/>
                    <a:pt x="126" y="5545"/>
                    <a:pt x="378" y="5923"/>
                  </a:cubicBezTo>
                  <a:lnTo>
                    <a:pt x="5104" y="5923"/>
                  </a:lnTo>
                  <a:lnTo>
                    <a:pt x="5104" y="5955"/>
                  </a:lnTo>
                  <a:cubicBezTo>
                    <a:pt x="5325" y="5577"/>
                    <a:pt x="5451" y="5104"/>
                    <a:pt x="5451" y="4663"/>
                  </a:cubicBezTo>
                  <a:lnTo>
                    <a:pt x="5451" y="2111"/>
                  </a:lnTo>
                  <a:cubicBezTo>
                    <a:pt x="5451" y="1638"/>
                    <a:pt x="5262" y="1197"/>
                    <a:pt x="4947" y="882"/>
                  </a:cubicBezTo>
                  <a:lnTo>
                    <a:pt x="40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5" name="Google Shape;475;p21"/>
          <p:cNvSpPr/>
          <p:nvPr/>
        </p:nvSpPr>
        <p:spPr>
          <a:xfrm>
            <a:off x="2793762" y="1047700"/>
            <a:ext cx="3556500" cy="3556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6" name="Google Shape;476;p21"/>
          <p:cNvPicPr preferRelativeResize="0"/>
          <p:nvPr/>
        </p:nvPicPr>
        <p:blipFill>
          <a:blip r:embed="rId3">
            <a:alphaModFix/>
          </a:blip>
          <a:stretch>
            <a:fillRect/>
          </a:stretch>
        </p:blipFill>
        <p:spPr>
          <a:xfrm>
            <a:off x="84446" y="855825"/>
            <a:ext cx="2474625" cy="2800350"/>
          </a:xfrm>
          <a:prstGeom prst="rect">
            <a:avLst/>
          </a:prstGeom>
          <a:noFill/>
          <a:ln>
            <a:noFill/>
          </a:ln>
        </p:spPr>
      </p:pic>
      <p:pic>
        <p:nvPicPr>
          <p:cNvPr id="477" name="Google Shape;477;p21"/>
          <p:cNvPicPr preferRelativeResize="0"/>
          <p:nvPr/>
        </p:nvPicPr>
        <p:blipFill>
          <a:blip r:embed="rId4">
            <a:alphaModFix/>
          </a:blip>
          <a:stretch>
            <a:fillRect/>
          </a:stretch>
        </p:blipFill>
        <p:spPr>
          <a:xfrm>
            <a:off x="6630849" y="855825"/>
            <a:ext cx="2474625" cy="2876550"/>
          </a:xfrm>
          <a:prstGeom prst="rect">
            <a:avLst/>
          </a:prstGeom>
          <a:noFill/>
          <a:ln>
            <a:noFill/>
          </a:ln>
        </p:spPr>
      </p:pic>
      <p:grpSp>
        <p:nvGrpSpPr>
          <p:cNvPr id="478" name="Google Shape;478;p21"/>
          <p:cNvGrpSpPr/>
          <p:nvPr/>
        </p:nvGrpSpPr>
        <p:grpSpPr>
          <a:xfrm>
            <a:off x="3196596" y="1968180"/>
            <a:ext cx="2796733" cy="1687984"/>
            <a:chOff x="1474600" y="238125"/>
            <a:chExt cx="4680725" cy="1829000"/>
          </a:xfrm>
        </p:grpSpPr>
        <p:sp>
          <p:nvSpPr>
            <p:cNvPr id="479" name="Google Shape;479;p21"/>
            <p:cNvSpPr/>
            <p:nvPr/>
          </p:nvSpPr>
          <p:spPr>
            <a:xfrm>
              <a:off x="3698775" y="238125"/>
              <a:ext cx="548125" cy="198600"/>
            </a:xfrm>
            <a:custGeom>
              <a:rect b="b" l="l" r="r" t="t"/>
              <a:pathLst>
                <a:path extrusionOk="0" h="7944" w="21925">
                  <a:moveTo>
                    <a:pt x="19303" y="0"/>
                  </a:moveTo>
                  <a:lnTo>
                    <a:pt x="3019" y="715"/>
                  </a:lnTo>
                  <a:lnTo>
                    <a:pt x="1" y="7546"/>
                  </a:lnTo>
                  <a:lnTo>
                    <a:pt x="21925" y="7944"/>
                  </a:lnTo>
                  <a:lnTo>
                    <a:pt x="19303" y="0"/>
                  </a:lnTo>
                  <a:close/>
                </a:path>
              </a:pathLst>
            </a:custGeom>
            <a:solidFill>
              <a:srgbClr val="145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1"/>
            <p:cNvSpPr/>
            <p:nvPr/>
          </p:nvSpPr>
          <p:spPr>
            <a:xfrm>
              <a:off x="1756600" y="1252900"/>
              <a:ext cx="3812900" cy="399175"/>
            </a:xfrm>
            <a:custGeom>
              <a:rect b="b" l="l" r="r" t="t"/>
              <a:pathLst>
                <a:path extrusionOk="0" h="15967" w="152516">
                  <a:moveTo>
                    <a:pt x="73557" y="0"/>
                  </a:moveTo>
                  <a:lnTo>
                    <a:pt x="0" y="1351"/>
                  </a:lnTo>
                  <a:lnTo>
                    <a:pt x="874" y="12472"/>
                  </a:lnTo>
                  <a:lnTo>
                    <a:pt x="7864" y="12472"/>
                  </a:lnTo>
                  <a:lnTo>
                    <a:pt x="27485" y="13345"/>
                  </a:lnTo>
                  <a:lnTo>
                    <a:pt x="28279" y="13743"/>
                  </a:lnTo>
                  <a:lnTo>
                    <a:pt x="29153" y="14140"/>
                  </a:lnTo>
                  <a:lnTo>
                    <a:pt x="30186" y="14616"/>
                  </a:lnTo>
                  <a:lnTo>
                    <a:pt x="31456" y="15093"/>
                  </a:lnTo>
                  <a:lnTo>
                    <a:pt x="32886" y="15490"/>
                  </a:lnTo>
                  <a:lnTo>
                    <a:pt x="34316" y="15808"/>
                  </a:lnTo>
                  <a:lnTo>
                    <a:pt x="35031" y="15887"/>
                  </a:lnTo>
                  <a:lnTo>
                    <a:pt x="35746" y="15967"/>
                  </a:lnTo>
                  <a:lnTo>
                    <a:pt x="116929" y="15967"/>
                  </a:lnTo>
                  <a:lnTo>
                    <a:pt x="117564" y="15887"/>
                  </a:lnTo>
                  <a:lnTo>
                    <a:pt x="117961" y="15808"/>
                  </a:lnTo>
                  <a:lnTo>
                    <a:pt x="118358" y="15570"/>
                  </a:lnTo>
                  <a:lnTo>
                    <a:pt x="118835" y="15252"/>
                  </a:lnTo>
                  <a:lnTo>
                    <a:pt x="119312" y="14855"/>
                  </a:lnTo>
                  <a:lnTo>
                    <a:pt x="119868" y="14299"/>
                  </a:lnTo>
                  <a:lnTo>
                    <a:pt x="120662" y="13822"/>
                  </a:lnTo>
                  <a:lnTo>
                    <a:pt x="121536" y="13425"/>
                  </a:lnTo>
                  <a:lnTo>
                    <a:pt x="122489" y="13028"/>
                  </a:lnTo>
                  <a:lnTo>
                    <a:pt x="123998" y="12551"/>
                  </a:lnTo>
                  <a:lnTo>
                    <a:pt x="124713" y="12313"/>
                  </a:lnTo>
                  <a:lnTo>
                    <a:pt x="145684" y="14696"/>
                  </a:lnTo>
                  <a:lnTo>
                    <a:pt x="152515" y="14696"/>
                  </a:lnTo>
                  <a:lnTo>
                    <a:pt x="152515" y="318"/>
                  </a:lnTo>
                  <a:lnTo>
                    <a:pt x="7355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1"/>
            <p:cNvSpPr/>
            <p:nvPr/>
          </p:nvSpPr>
          <p:spPr>
            <a:xfrm>
              <a:off x="3591550" y="1608375"/>
              <a:ext cx="232375" cy="83425"/>
            </a:xfrm>
            <a:custGeom>
              <a:rect b="b" l="l" r="r" t="t"/>
              <a:pathLst>
                <a:path extrusionOk="0" h="3337" w="9295">
                  <a:moveTo>
                    <a:pt x="3019" y="0"/>
                  </a:moveTo>
                  <a:lnTo>
                    <a:pt x="1668" y="80"/>
                  </a:lnTo>
                  <a:lnTo>
                    <a:pt x="1112" y="80"/>
                  </a:lnTo>
                  <a:lnTo>
                    <a:pt x="636" y="239"/>
                  </a:lnTo>
                  <a:lnTo>
                    <a:pt x="318" y="397"/>
                  </a:lnTo>
                  <a:lnTo>
                    <a:pt x="80" y="636"/>
                  </a:lnTo>
                  <a:lnTo>
                    <a:pt x="0" y="1033"/>
                  </a:lnTo>
                  <a:lnTo>
                    <a:pt x="80" y="1510"/>
                  </a:lnTo>
                  <a:lnTo>
                    <a:pt x="238" y="2145"/>
                  </a:lnTo>
                  <a:lnTo>
                    <a:pt x="477" y="2781"/>
                  </a:lnTo>
                  <a:lnTo>
                    <a:pt x="636" y="2939"/>
                  </a:lnTo>
                  <a:lnTo>
                    <a:pt x="874" y="3178"/>
                  </a:lnTo>
                  <a:lnTo>
                    <a:pt x="1192" y="3257"/>
                  </a:lnTo>
                  <a:lnTo>
                    <a:pt x="1509" y="3337"/>
                  </a:lnTo>
                  <a:lnTo>
                    <a:pt x="4131" y="3257"/>
                  </a:lnTo>
                  <a:lnTo>
                    <a:pt x="6752" y="3337"/>
                  </a:lnTo>
                  <a:lnTo>
                    <a:pt x="7705" y="3257"/>
                  </a:lnTo>
                  <a:lnTo>
                    <a:pt x="8261" y="3178"/>
                  </a:lnTo>
                  <a:lnTo>
                    <a:pt x="8500" y="3019"/>
                  </a:lnTo>
                  <a:lnTo>
                    <a:pt x="8659" y="2860"/>
                  </a:lnTo>
                  <a:lnTo>
                    <a:pt x="8897" y="2463"/>
                  </a:lnTo>
                  <a:lnTo>
                    <a:pt x="9056" y="1907"/>
                  </a:lnTo>
                  <a:lnTo>
                    <a:pt x="9215" y="1510"/>
                  </a:lnTo>
                  <a:lnTo>
                    <a:pt x="9294" y="1192"/>
                  </a:lnTo>
                  <a:lnTo>
                    <a:pt x="9215" y="953"/>
                  </a:lnTo>
                  <a:lnTo>
                    <a:pt x="9135" y="795"/>
                  </a:lnTo>
                  <a:lnTo>
                    <a:pt x="8976" y="556"/>
                  </a:lnTo>
                  <a:lnTo>
                    <a:pt x="8738" y="397"/>
                  </a:lnTo>
                  <a:lnTo>
                    <a:pt x="8420" y="318"/>
                  </a:lnTo>
                  <a:lnTo>
                    <a:pt x="7705" y="159"/>
                  </a:lnTo>
                  <a:lnTo>
                    <a:pt x="6752"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1"/>
            <p:cNvSpPr/>
            <p:nvPr/>
          </p:nvSpPr>
          <p:spPr>
            <a:xfrm>
              <a:off x="6040125" y="1217150"/>
              <a:ext cx="67550" cy="63575"/>
            </a:xfrm>
            <a:custGeom>
              <a:rect b="b" l="l" r="r" t="t"/>
              <a:pathLst>
                <a:path extrusionOk="0" h="2543" w="2702">
                  <a:moveTo>
                    <a:pt x="1271" y="1"/>
                  </a:moveTo>
                  <a:lnTo>
                    <a:pt x="1033" y="80"/>
                  </a:lnTo>
                  <a:lnTo>
                    <a:pt x="715" y="159"/>
                  </a:lnTo>
                  <a:lnTo>
                    <a:pt x="477" y="318"/>
                  </a:lnTo>
                  <a:lnTo>
                    <a:pt x="318" y="477"/>
                  </a:lnTo>
                  <a:lnTo>
                    <a:pt x="159" y="715"/>
                  </a:lnTo>
                  <a:lnTo>
                    <a:pt x="80" y="954"/>
                  </a:lnTo>
                  <a:lnTo>
                    <a:pt x="1" y="1192"/>
                  </a:lnTo>
                  <a:lnTo>
                    <a:pt x="1" y="1430"/>
                  </a:lnTo>
                  <a:lnTo>
                    <a:pt x="1" y="1748"/>
                  </a:lnTo>
                  <a:lnTo>
                    <a:pt x="80" y="1986"/>
                  </a:lnTo>
                  <a:lnTo>
                    <a:pt x="239" y="2145"/>
                  </a:lnTo>
                  <a:lnTo>
                    <a:pt x="477" y="2304"/>
                  </a:lnTo>
                  <a:lnTo>
                    <a:pt x="715" y="2463"/>
                  </a:lnTo>
                  <a:lnTo>
                    <a:pt x="1033" y="2542"/>
                  </a:lnTo>
                  <a:lnTo>
                    <a:pt x="1589" y="2542"/>
                  </a:lnTo>
                  <a:lnTo>
                    <a:pt x="1828" y="2463"/>
                  </a:lnTo>
                  <a:lnTo>
                    <a:pt x="2145" y="2384"/>
                  </a:lnTo>
                  <a:lnTo>
                    <a:pt x="2384" y="2225"/>
                  </a:lnTo>
                  <a:lnTo>
                    <a:pt x="2542" y="2066"/>
                  </a:lnTo>
                  <a:lnTo>
                    <a:pt x="2622" y="1828"/>
                  </a:lnTo>
                  <a:lnTo>
                    <a:pt x="2701" y="1669"/>
                  </a:lnTo>
                  <a:lnTo>
                    <a:pt x="2701" y="1192"/>
                  </a:lnTo>
                  <a:lnTo>
                    <a:pt x="2542" y="715"/>
                  </a:lnTo>
                  <a:lnTo>
                    <a:pt x="2463" y="477"/>
                  </a:lnTo>
                  <a:lnTo>
                    <a:pt x="2225" y="318"/>
                  </a:lnTo>
                  <a:lnTo>
                    <a:pt x="2066" y="159"/>
                  </a:lnTo>
                  <a:lnTo>
                    <a:pt x="1828" y="80"/>
                  </a:lnTo>
                  <a:lnTo>
                    <a:pt x="1510" y="1"/>
                  </a:lnTo>
                  <a:close/>
                </a:path>
              </a:pathLst>
            </a:custGeom>
            <a:solidFill>
              <a:srgbClr val="D83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1"/>
            <p:cNvSpPr/>
            <p:nvPr/>
          </p:nvSpPr>
          <p:spPr>
            <a:xfrm>
              <a:off x="1830075" y="1368075"/>
              <a:ext cx="699050" cy="699050"/>
            </a:xfrm>
            <a:custGeom>
              <a:rect b="b" l="l" r="r" t="t"/>
              <a:pathLst>
                <a:path extrusionOk="0" h="27962" w="27962">
                  <a:moveTo>
                    <a:pt x="12789" y="1"/>
                  </a:moveTo>
                  <a:lnTo>
                    <a:pt x="11359" y="80"/>
                  </a:lnTo>
                  <a:lnTo>
                    <a:pt x="10009" y="239"/>
                  </a:lnTo>
                  <a:lnTo>
                    <a:pt x="8738" y="636"/>
                  </a:lnTo>
                  <a:lnTo>
                    <a:pt x="7467" y="1113"/>
                  </a:lnTo>
                  <a:lnTo>
                    <a:pt x="6355" y="1669"/>
                  </a:lnTo>
                  <a:lnTo>
                    <a:pt x="5322" y="2384"/>
                  </a:lnTo>
                  <a:lnTo>
                    <a:pt x="4369" y="3178"/>
                  </a:lnTo>
                  <a:lnTo>
                    <a:pt x="3495" y="4052"/>
                  </a:lnTo>
                  <a:lnTo>
                    <a:pt x="2701" y="5084"/>
                  </a:lnTo>
                  <a:lnTo>
                    <a:pt x="1986" y="6117"/>
                  </a:lnTo>
                  <a:lnTo>
                    <a:pt x="1430" y="7309"/>
                  </a:lnTo>
                  <a:lnTo>
                    <a:pt x="874" y="8500"/>
                  </a:lnTo>
                  <a:lnTo>
                    <a:pt x="556" y="9851"/>
                  </a:lnTo>
                  <a:lnTo>
                    <a:pt x="239" y="11122"/>
                  </a:lnTo>
                  <a:lnTo>
                    <a:pt x="80" y="12551"/>
                  </a:lnTo>
                  <a:lnTo>
                    <a:pt x="0" y="13981"/>
                  </a:lnTo>
                  <a:lnTo>
                    <a:pt x="80" y="15411"/>
                  </a:lnTo>
                  <a:lnTo>
                    <a:pt x="318" y="16761"/>
                  </a:lnTo>
                  <a:lnTo>
                    <a:pt x="636" y="18112"/>
                  </a:lnTo>
                  <a:lnTo>
                    <a:pt x="1112" y="19383"/>
                  </a:lnTo>
                  <a:lnTo>
                    <a:pt x="1668" y="20654"/>
                  </a:lnTo>
                  <a:lnTo>
                    <a:pt x="2383" y="21766"/>
                  </a:lnTo>
                  <a:lnTo>
                    <a:pt x="3178" y="22878"/>
                  </a:lnTo>
                  <a:lnTo>
                    <a:pt x="4131" y="23831"/>
                  </a:lnTo>
                  <a:lnTo>
                    <a:pt x="5084" y="24784"/>
                  </a:lnTo>
                  <a:lnTo>
                    <a:pt x="6196" y="25579"/>
                  </a:lnTo>
                  <a:lnTo>
                    <a:pt x="7308" y="26294"/>
                  </a:lnTo>
                  <a:lnTo>
                    <a:pt x="8579" y="26850"/>
                  </a:lnTo>
                  <a:lnTo>
                    <a:pt x="9850" y="27326"/>
                  </a:lnTo>
                  <a:lnTo>
                    <a:pt x="11201" y="27644"/>
                  </a:lnTo>
                  <a:lnTo>
                    <a:pt x="12551" y="27882"/>
                  </a:lnTo>
                  <a:lnTo>
                    <a:pt x="13981" y="27962"/>
                  </a:lnTo>
                  <a:lnTo>
                    <a:pt x="15411" y="27882"/>
                  </a:lnTo>
                  <a:lnTo>
                    <a:pt x="16841" y="27644"/>
                  </a:lnTo>
                  <a:lnTo>
                    <a:pt x="18191" y="27326"/>
                  </a:lnTo>
                  <a:lnTo>
                    <a:pt x="19462" y="26850"/>
                  </a:lnTo>
                  <a:lnTo>
                    <a:pt x="20653" y="26294"/>
                  </a:lnTo>
                  <a:lnTo>
                    <a:pt x="21845" y="25579"/>
                  </a:lnTo>
                  <a:lnTo>
                    <a:pt x="22878" y="24784"/>
                  </a:lnTo>
                  <a:lnTo>
                    <a:pt x="23910" y="23831"/>
                  </a:lnTo>
                  <a:lnTo>
                    <a:pt x="24784" y="22878"/>
                  </a:lnTo>
                  <a:lnTo>
                    <a:pt x="25578" y="21766"/>
                  </a:lnTo>
                  <a:lnTo>
                    <a:pt x="26293" y="20654"/>
                  </a:lnTo>
                  <a:lnTo>
                    <a:pt x="26929" y="19383"/>
                  </a:lnTo>
                  <a:lnTo>
                    <a:pt x="27326" y="18112"/>
                  </a:lnTo>
                  <a:lnTo>
                    <a:pt x="27723" y="16761"/>
                  </a:lnTo>
                  <a:lnTo>
                    <a:pt x="27882" y="15411"/>
                  </a:lnTo>
                  <a:lnTo>
                    <a:pt x="27961" y="13981"/>
                  </a:lnTo>
                  <a:lnTo>
                    <a:pt x="27882" y="12551"/>
                  </a:lnTo>
                  <a:lnTo>
                    <a:pt x="27644" y="11122"/>
                  </a:lnTo>
                  <a:lnTo>
                    <a:pt x="27247" y="9851"/>
                  </a:lnTo>
                  <a:lnTo>
                    <a:pt x="26690" y="8500"/>
                  </a:lnTo>
                  <a:lnTo>
                    <a:pt x="25976" y="7309"/>
                  </a:lnTo>
                  <a:lnTo>
                    <a:pt x="25181" y="6117"/>
                  </a:lnTo>
                  <a:lnTo>
                    <a:pt x="24307" y="5084"/>
                  </a:lnTo>
                  <a:lnTo>
                    <a:pt x="23275" y="4052"/>
                  </a:lnTo>
                  <a:lnTo>
                    <a:pt x="22163" y="3178"/>
                  </a:lnTo>
                  <a:lnTo>
                    <a:pt x="20971" y="2384"/>
                  </a:lnTo>
                  <a:lnTo>
                    <a:pt x="19700" y="1669"/>
                  </a:lnTo>
                  <a:lnTo>
                    <a:pt x="18429" y="1113"/>
                  </a:lnTo>
                  <a:lnTo>
                    <a:pt x="16999" y="636"/>
                  </a:lnTo>
                  <a:lnTo>
                    <a:pt x="15649" y="239"/>
                  </a:lnTo>
                  <a:lnTo>
                    <a:pt x="14219" y="80"/>
                  </a:lnTo>
                  <a:lnTo>
                    <a:pt x="1278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1"/>
            <p:cNvSpPr/>
            <p:nvPr/>
          </p:nvSpPr>
          <p:spPr>
            <a:xfrm>
              <a:off x="1994900" y="1532900"/>
              <a:ext cx="369400" cy="369400"/>
            </a:xfrm>
            <a:custGeom>
              <a:rect b="b" l="l" r="r" t="t"/>
              <a:pathLst>
                <a:path extrusionOk="0" h="14776" w="14776">
                  <a:moveTo>
                    <a:pt x="6991" y="1"/>
                  </a:moveTo>
                  <a:lnTo>
                    <a:pt x="6276" y="160"/>
                  </a:lnTo>
                  <a:lnTo>
                    <a:pt x="5561" y="318"/>
                  </a:lnTo>
                  <a:lnTo>
                    <a:pt x="4846" y="557"/>
                  </a:lnTo>
                  <a:lnTo>
                    <a:pt x="4210" y="875"/>
                  </a:lnTo>
                  <a:lnTo>
                    <a:pt x="3575" y="1272"/>
                  </a:lnTo>
                  <a:lnTo>
                    <a:pt x="3019" y="1748"/>
                  </a:lnTo>
                  <a:lnTo>
                    <a:pt x="2463" y="2225"/>
                  </a:lnTo>
                  <a:lnTo>
                    <a:pt x="1907" y="2781"/>
                  </a:lnTo>
                  <a:lnTo>
                    <a:pt x="1510" y="3416"/>
                  </a:lnTo>
                  <a:lnTo>
                    <a:pt x="1112" y="4052"/>
                  </a:lnTo>
                  <a:lnTo>
                    <a:pt x="715" y="4767"/>
                  </a:lnTo>
                  <a:lnTo>
                    <a:pt x="477" y="5402"/>
                  </a:lnTo>
                  <a:lnTo>
                    <a:pt x="239" y="6197"/>
                  </a:lnTo>
                  <a:lnTo>
                    <a:pt x="80" y="6912"/>
                  </a:lnTo>
                  <a:lnTo>
                    <a:pt x="0" y="7706"/>
                  </a:lnTo>
                  <a:lnTo>
                    <a:pt x="0" y="8421"/>
                  </a:lnTo>
                  <a:lnTo>
                    <a:pt x="80" y="9136"/>
                  </a:lnTo>
                  <a:lnTo>
                    <a:pt x="239" y="9851"/>
                  </a:lnTo>
                  <a:lnTo>
                    <a:pt x="477" y="10486"/>
                  </a:lnTo>
                  <a:lnTo>
                    <a:pt x="715" y="11042"/>
                  </a:lnTo>
                  <a:lnTo>
                    <a:pt x="1112" y="11678"/>
                  </a:lnTo>
                  <a:lnTo>
                    <a:pt x="1510" y="12154"/>
                  </a:lnTo>
                  <a:lnTo>
                    <a:pt x="1907" y="12631"/>
                  </a:lnTo>
                  <a:lnTo>
                    <a:pt x="2463" y="13108"/>
                  </a:lnTo>
                  <a:lnTo>
                    <a:pt x="2939" y="13505"/>
                  </a:lnTo>
                  <a:lnTo>
                    <a:pt x="3575" y="13822"/>
                  </a:lnTo>
                  <a:lnTo>
                    <a:pt x="4210" y="14140"/>
                  </a:lnTo>
                  <a:lnTo>
                    <a:pt x="4846" y="14379"/>
                  </a:lnTo>
                  <a:lnTo>
                    <a:pt x="5561" y="14537"/>
                  </a:lnTo>
                  <a:lnTo>
                    <a:pt x="6276" y="14696"/>
                  </a:lnTo>
                  <a:lnTo>
                    <a:pt x="7070" y="14776"/>
                  </a:lnTo>
                  <a:lnTo>
                    <a:pt x="7785" y="14776"/>
                  </a:lnTo>
                  <a:lnTo>
                    <a:pt x="8500" y="14696"/>
                  </a:lnTo>
                  <a:lnTo>
                    <a:pt x="9215" y="14537"/>
                  </a:lnTo>
                  <a:lnTo>
                    <a:pt x="9930" y="14299"/>
                  </a:lnTo>
                  <a:lnTo>
                    <a:pt x="10565" y="14061"/>
                  </a:lnTo>
                  <a:lnTo>
                    <a:pt x="11201" y="13664"/>
                  </a:lnTo>
                  <a:lnTo>
                    <a:pt x="11836" y="13266"/>
                  </a:lnTo>
                  <a:lnTo>
                    <a:pt x="12313" y="12869"/>
                  </a:lnTo>
                  <a:lnTo>
                    <a:pt x="12869" y="12313"/>
                  </a:lnTo>
                  <a:lnTo>
                    <a:pt x="13266" y="11837"/>
                  </a:lnTo>
                  <a:lnTo>
                    <a:pt x="13663" y="11201"/>
                  </a:lnTo>
                  <a:lnTo>
                    <a:pt x="14060" y="10566"/>
                  </a:lnTo>
                  <a:lnTo>
                    <a:pt x="14299" y="9930"/>
                  </a:lnTo>
                  <a:lnTo>
                    <a:pt x="14537" y="9215"/>
                  </a:lnTo>
                  <a:lnTo>
                    <a:pt x="14696" y="8500"/>
                  </a:lnTo>
                  <a:lnTo>
                    <a:pt x="14775" y="7785"/>
                  </a:lnTo>
                  <a:lnTo>
                    <a:pt x="14775" y="6991"/>
                  </a:lnTo>
                  <a:lnTo>
                    <a:pt x="14696" y="6276"/>
                  </a:lnTo>
                  <a:lnTo>
                    <a:pt x="14537" y="5561"/>
                  </a:lnTo>
                  <a:lnTo>
                    <a:pt x="14299" y="4846"/>
                  </a:lnTo>
                  <a:lnTo>
                    <a:pt x="14060" y="4211"/>
                  </a:lnTo>
                  <a:lnTo>
                    <a:pt x="13743" y="3575"/>
                  </a:lnTo>
                  <a:lnTo>
                    <a:pt x="13345" y="3019"/>
                  </a:lnTo>
                  <a:lnTo>
                    <a:pt x="12869" y="2463"/>
                  </a:lnTo>
                  <a:lnTo>
                    <a:pt x="12392" y="1907"/>
                  </a:lnTo>
                  <a:lnTo>
                    <a:pt x="11836" y="1510"/>
                  </a:lnTo>
                  <a:lnTo>
                    <a:pt x="11201" y="1113"/>
                  </a:lnTo>
                  <a:lnTo>
                    <a:pt x="10645" y="716"/>
                  </a:lnTo>
                  <a:lnTo>
                    <a:pt x="9930" y="477"/>
                  </a:lnTo>
                  <a:lnTo>
                    <a:pt x="9215" y="239"/>
                  </a:lnTo>
                  <a:lnTo>
                    <a:pt x="8500" y="80"/>
                  </a:lnTo>
                  <a:lnTo>
                    <a:pt x="7785"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1"/>
            <p:cNvSpPr/>
            <p:nvPr/>
          </p:nvSpPr>
          <p:spPr>
            <a:xfrm>
              <a:off x="2090225" y="1624250"/>
              <a:ext cx="178750" cy="182725"/>
            </a:xfrm>
            <a:custGeom>
              <a:rect b="b" l="l" r="r" t="t"/>
              <a:pathLst>
                <a:path extrusionOk="0" h="7309" w="7150">
                  <a:moveTo>
                    <a:pt x="2939" y="1"/>
                  </a:moveTo>
                  <a:lnTo>
                    <a:pt x="2304" y="239"/>
                  </a:lnTo>
                  <a:lnTo>
                    <a:pt x="1748" y="557"/>
                  </a:lnTo>
                  <a:lnTo>
                    <a:pt x="1192" y="954"/>
                  </a:lnTo>
                  <a:lnTo>
                    <a:pt x="715" y="1510"/>
                  </a:lnTo>
                  <a:lnTo>
                    <a:pt x="318" y="2066"/>
                  </a:lnTo>
                  <a:lnTo>
                    <a:pt x="80" y="2781"/>
                  </a:lnTo>
                  <a:lnTo>
                    <a:pt x="0" y="3496"/>
                  </a:lnTo>
                  <a:lnTo>
                    <a:pt x="0" y="4211"/>
                  </a:lnTo>
                  <a:lnTo>
                    <a:pt x="159" y="4846"/>
                  </a:lnTo>
                  <a:lnTo>
                    <a:pt x="397" y="5482"/>
                  </a:lnTo>
                  <a:lnTo>
                    <a:pt x="795" y="6038"/>
                  </a:lnTo>
                  <a:lnTo>
                    <a:pt x="1351" y="6594"/>
                  </a:lnTo>
                  <a:lnTo>
                    <a:pt x="1986" y="6991"/>
                  </a:lnTo>
                  <a:lnTo>
                    <a:pt x="2622" y="7229"/>
                  </a:lnTo>
                  <a:lnTo>
                    <a:pt x="3337" y="7309"/>
                  </a:lnTo>
                  <a:lnTo>
                    <a:pt x="4051" y="7309"/>
                  </a:lnTo>
                  <a:lnTo>
                    <a:pt x="4766" y="7150"/>
                  </a:lnTo>
                  <a:lnTo>
                    <a:pt x="5402" y="6912"/>
                  </a:lnTo>
                  <a:lnTo>
                    <a:pt x="5958" y="6514"/>
                  </a:lnTo>
                  <a:lnTo>
                    <a:pt x="6435" y="5958"/>
                  </a:lnTo>
                  <a:lnTo>
                    <a:pt x="6832" y="5323"/>
                  </a:lnTo>
                  <a:lnTo>
                    <a:pt x="7070" y="4687"/>
                  </a:lnTo>
                  <a:lnTo>
                    <a:pt x="7149" y="3973"/>
                  </a:lnTo>
                  <a:lnTo>
                    <a:pt x="7070" y="3178"/>
                  </a:lnTo>
                  <a:lnTo>
                    <a:pt x="6911" y="2543"/>
                  </a:lnTo>
                  <a:lnTo>
                    <a:pt x="6593" y="1828"/>
                  </a:lnTo>
                  <a:lnTo>
                    <a:pt x="6117" y="1272"/>
                  </a:lnTo>
                  <a:lnTo>
                    <a:pt x="5561" y="716"/>
                  </a:lnTo>
                  <a:lnTo>
                    <a:pt x="4925" y="318"/>
                  </a:lnTo>
                  <a:lnTo>
                    <a:pt x="4290" y="80"/>
                  </a:lnTo>
                  <a:lnTo>
                    <a:pt x="3575"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1"/>
            <p:cNvSpPr/>
            <p:nvPr/>
          </p:nvSpPr>
          <p:spPr>
            <a:xfrm>
              <a:off x="2125975" y="1662000"/>
              <a:ext cx="111225" cy="109225"/>
            </a:xfrm>
            <a:custGeom>
              <a:rect b="b" l="l" r="r" t="t"/>
              <a:pathLst>
                <a:path extrusionOk="0" h="4369" w="4449">
                  <a:moveTo>
                    <a:pt x="2304" y="0"/>
                  </a:moveTo>
                  <a:lnTo>
                    <a:pt x="1827" y="79"/>
                  </a:lnTo>
                  <a:lnTo>
                    <a:pt x="1430" y="159"/>
                  </a:lnTo>
                  <a:lnTo>
                    <a:pt x="1033" y="318"/>
                  </a:lnTo>
                  <a:lnTo>
                    <a:pt x="715" y="556"/>
                  </a:lnTo>
                  <a:lnTo>
                    <a:pt x="397" y="874"/>
                  </a:lnTo>
                  <a:lnTo>
                    <a:pt x="159" y="1271"/>
                  </a:lnTo>
                  <a:lnTo>
                    <a:pt x="0" y="1668"/>
                  </a:lnTo>
                  <a:lnTo>
                    <a:pt x="0" y="2145"/>
                  </a:lnTo>
                  <a:lnTo>
                    <a:pt x="0" y="2542"/>
                  </a:lnTo>
                  <a:lnTo>
                    <a:pt x="80" y="2939"/>
                  </a:lnTo>
                  <a:lnTo>
                    <a:pt x="238" y="3336"/>
                  </a:lnTo>
                  <a:lnTo>
                    <a:pt x="477" y="3654"/>
                  </a:lnTo>
                  <a:lnTo>
                    <a:pt x="794" y="3972"/>
                  </a:lnTo>
                  <a:lnTo>
                    <a:pt x="1192" y="4210"/>
                  </a:lnTo>
                  <a:lnTo>
                    <a:pt x="1668" y="4369"/>
                  </a:lnTo>
                  <a:lnTo>
                    <a:pt x="2542" y="4369"/>
                  </a:lnTo>
                  <a:lnTo>
                    <a:pt x="2939" y="4210"/>
                  </a:lnTo>
                  <a:lnTo>
                    <a:pt x="3336" y="3972"/>
                  </a:lnTo>
                  <a:lnTo>
                    <a:pt x="3654" y="3733"/>
                  </a:lnTo>
                  <a:lnTo>
                    <a:pt x="3972" y="3336"/>
                  </a:lnTo>
                  <a:lnTo>
                    <a:pt x="4210" y="3019"/>
                  </a:lnTo>
                  <a:lnTo>
                    <a:pt x="4369" y="2542"/>
                  </a:lnTo>
                  <a:lnTo>
                    <a:pt x="4448" y="2145"/>
                  </a:lnTo>
                  <a:lnTo>
                    <a:pt x="4369" y="1748"/>
                  </a:lnTo>
                  <a:lnTo>
                    <a:pt x="4290" y="1430"/>
                  </a:lnTo>
                  <a:lnTo>
                    <a:pt x="4051" y="1033"/>
                  </a:lnTo>
                  <a:lnTo>
                    <a:pt x="3813" y="715"/>
                  </a:lnTo>
                  <a:lnTo>
                    <a:pt x="3495" y="477"/>
                  </a:lnTo>
                  <a:lnTo>
                    <a:pt x="3098" y="238"/>
                  </a:lnTo>
                  <a:lnTo>
                    <a:pt x="2701" y="79"/>
                  </a:lnTo>
                  <a:lnTo>
                    <a:pt x="23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1"/>
            <p:cNvSpPr/>
            <p:nvPr/>
          </p:nvSpPr>
          <p:spPr>
            <a:xfrm>
              <a:off x="2123975" y="1654050"/>
              <a:ext cx="15925" cy="15900"/>
            </a:xfrm>
            <a:custGeom>
              <a:rect b="b" l="l" r="r" t="t"/>
              <a:pathLst>
                <a:path extrusionOk="0" h="636" w="637">
                  <a:moveTo>
                    <a:pt x="239" y="0"/>
                  </a:moveTo>
                  <a:lnTo>
                    <a:pt x="80" y="80"/>
                  </a:lnTo>
                  <a:lnTo>
                    <a:pt x="1" y="159"/>
                  </a:lnTo>
                  <a:lnTo>
                    <a:pt x="1" y="318"/>
                  </a:lnTo>
                  <a:lnTo>
                    <a:pt x="1" y="397"/>
                  </a:lnTo>
                  <a:lnTo>
                    <a:pt x="80" y="556"/>
                  </a:lnTo>
                  <a:lnTo>
                    <a:pt x="160" y="636"/>
                  </a:lnTo>
                  <a:lnTo>
                    <a:pt x="477" y="636"/>
                  </a:lnTo>
                  <a:lnTo>
                    <a:pt x="636" y="397"/>
                  </a:lnTo>
                  <a:lnTo>
                    <a:pt x="636" y="239"/>
                  </a:lnTo>
                  <a:lnTo>
                    <a:pt x="557" y="159"/>
                  </a:lnTo>
                  <a:lnTo>
                    <a:pt x="477" y="80"/>
                  </a:lnTo>
                  <a:lnTo>
                    <a:pt x="318" y="0"/>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1"/>
            <p:cNvSpPr/>
            <p:nvPr/>
          </p:nvSpPr>
          <p:spPr>
            <a:xfrm>
              <a:off x="2173625" y="1640150"/>
              <a:ext cx="15925" cy="15900"/>
            </a:xfrm>
            <a:custGeom>
              <a:rect b="b" l="l" r="r" t="t"/>
              <a:pathLst>
                <a:path extrusionOk="0" h="636" w="637">
                  <a:moveTo>
                    <a:pt x="159" y="0"/>
                  </a:moveTo>
                  <a:lnTo>
                    <a:pt x="80" y="80"/>
                  </a:lnTo>
                  <a:lnTo>
                    <a:pt x="1" y="239"/>
                  </a:lnTo>
                  <a:lnTo>
                    <a:pt x="1" y="397"/>
                  </a:lnTo>
                  <a:lnTo>
                    <a:pt x="80" y="477"/>
                  </a:lnTo>
                  <a:lnTo>
                    <a:pt x="159" y="556"/>
                  </a:lnTo>
                  <a:lnTo>
                    <a:pt x="318" y="636"/>
                  </a:lnTo>
                  <a:lnTo>
                    <a:pt x="398" y="556"/>
                  </a:lnTo>
                  <a:lnTo>
                    <a:pt x="557" y="556"/>
                  </a:lnTo>
                  <a:lnTo>
                    <a:pt x="636" y="318"/>
                  </a:lnTo>
                  <a:lnTo>
                    <a:pt x="636" y="159"/>
                  </a:lnTo>
                  <a:lnTo>
                    <a:pt x="557" y="80"/>
                  </a:lnTo>
                  <a:lnTo>
                    <a:pt x="477" y="0"/>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1"/>
            <p:cNvSpPr/>
            <p:nvPr/>
          </p:nvSpPr>
          <p:spPr>
            <a:xfrm>
              <a:off x="2102125" y="1703700"/>
              <a:ext cx="15925" cy="15900"/>
            </a:xfrm>
            <a:custGeom>
              <a:rect b="b" l="l" r="r" t="t"/>
              <a:pathLst>
                <a:path extrusionOk="0" h="636" w="637">
                  <a:moveTo>
                    <a:pt x="239" y="0"/>
                  </a:moveTo>
                  <a:lnTo>
                    <a:pt x="80" y="80"/>
                  </a:lnTo>
                  <a:lnTo>
                    <a:pt x="1" y="159"/>
                  </a:lnTo>
                  <a:lnTo>
                    <a:pt x="1" y="238"/>
                  </a:lnTo>
                  <a:lnTo>
                    <a:pt x="1" y="397"/>
                  </a:lnTo>
                  <a:lnTo>
                    <a:pt x="80" y="477"/>
                  </a:lnTo>
                  <a:lnTo>
                    <a:pt x="160" y="556"/>
                  </a:lnTo>
                  <a:lnTo>
                    <a:pt x="319" y="636"/>
                  </a:lnTo>
                  <a:lnTo>
                    <a:pt x="398" y="636"/>
                  </a:lnTo>
                  <a:lnTo>
                    <a:pt x="477" y="556"/>
                  </a:lnTo>
                  <a:lnTo>
                    <a:pt x="636" y="318"/>
                  </a:lnTo>
                  <a:lnTo>
                    <a:pt x="636" y="238"/>
                  </a:lnTo>
                  <a:lnTo>
                    <a:pt x="557" y="80"/>
                  </a:lnTo>
                  <a:lnTo>
                    <a:pt x="477" y="0"/>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1"/>
            <p:cNvSpPr/>
            <p:nvPr/>
          </p:nvSpPr>
          <p:spPr>
            <a:xfrm>
              <a:off x="2114050" y="1749375"/>
              <a:ext cx="15900" cy="15900"/>
            </a:xfrm>
            <a:custGeom>
              <a:rect b="b" l="l" r="r" t="t"/>
              <a:pathLst>
                <a:path extrusionOk="0" h="636" w="636">
                  <a:moveTo>
                    <a:pt x="239" y="0"/>
                  </a:moveTo>
                  <a:lnTo>
                    <a:pt x="159" y="80"/>
                  </a:lnTo>
                  <a:lnTo>
                    <a:pt x="80" y="159"/>
                  </a:lnTo>
                  <a:lnTo>
                    <a:pt x="0" y="318"/>
                  </a:lnTo>
                  <a:lnTo>
                    <a:pt x="0" y="397"/>
                  </a:lnTo>
                  <a:lnTo>
                    <a:pt x="80" y="556"/>
                  </a:lnTo>
                  <a:lnTo>
                    <a:pt x="159" y="636"/>
                  </a:lnTo>
                  <a:lnTo>
                    <a:pt x="557" y="636"/>
                  </a:lnTo>
                  <a:lnTo>
                    <a:pt x="636" y="397"/>
                  </a:lnTo>
                  <a:lnTo>
                    <a:pt x="636" y="238"/>
                  </a:lnTo>
                  <a:lnTo>
                    <a:pt x="557" y="159"/>
                  </a:lnTo>
                  <a:lnTo>
                    <a:pt x="477" y="80"/>
                  </a:lnTo>
                  <a:lnTo>
                    <a:pt x="398" y="0"/>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1"/>
            <p:cNvSpPr/>
            <p:nvPr/>
          </p:nvSpPr>
          <p:spPr>
            <a:xfrm>
              <a:off x="2151775" y="1779150"/>
              <a:ext cx="15925" cy="15925"/>
            </a:xfrm>
            <a:custGeom>
              <a:rect b="b" l="l" r="r" t="t"/>
              <a:pathLst>
                <a:path extrusionOk="0" h="637" w="637">
                  <a:moveTo>
                    <a:pt x="239" y="1"/>
                  </a:moveTo>
                  <a:lnTo>
                    <a:pt x="160" y="80"/>
                  </a:lnTo>
                  <a:lnTo>
                    <a:pt x="80" y="160"/>
                  </a:lnTo>
                  <a:lnTo>
                    <a:pt x="1" y="239"/>
                  </a:lnTo>
                  <a:lnTo>
                    <a:pt x="1" y="398"/>
                  </a:lnTo>
                  <a:lnTo>
                    <a:pt x="80" y="477"/>
                  </a:lnTo>
                  <a:lnTo>
                    <a:pt x="160" y="557"/>
                  </a:lnTo>
                  <a:lnTo>
                    <a:pt x="319" y="636"/>
                  </a:lnTo>
                  <a:lnTo>
                    <a:pt x="398" y="636"/>
                  </a:lnTo>
                  <a:lnTo>
                    <a:pt x="557" y="557"/>
                  </a:lnTo>
                  <a:lnTo>
                    <a:pt x="636" y="318"/>
                  </a:lnTo>
                  <a:lnTo>
                    <a:pt x="636" y="239"/>
                  </a:lnTo>
                  <a:lnTo>
                    <a:pt x="557" y="80"/>
                  </a:lnTo>
                  <a:lnTo>
                    <a:pt x="477" y="1"/>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1"/>
            <p:cNvSpPr/>
            <p:nvPr/>
          </p:nvSpPr>
          <p:spPr>
            <a:xfrm>
              <a:off x="2195475" y="1777175"/>
              <a:ext cx="15900" cy="15900"/>
            </a:xfrm>
            <a:custGeom>
              <a:rect b="b" l="l" r="r" t="t"/>
              <a:pathLst>
                <a:path extrusionOk="0" h="636" w="636">
                  <a:moveTo>
                    <a:pt x="398" y="0"/>
                  </a:moveTo>
                  <a:lnTo>
                    <a:pt x="239" y="80"/>
                  </a:lnTo>
                  <a:lnTo>
                    <a:pt x="159" y="80"/>
                  </a:lnTo>
                  <a:lnTo>
                    <a:pt x="80" y="159"/>
                  </a:lnTo>
                  <a:lnTo>
                    <a:pt x="0" y="318"/>
                  </a:lnTo>
                  <a:lnTo>
                    <a:pt x="0" y="477"/>
                  </a:lnTo>
                  <a:lnTo>
                    <a:pt x="80" y="556"/>
                  </a:lnTo>
                  <a:lnTo>
                    <a:pt x="159" y="636"/>
                  </a:lnTo>
                  <a:lnTo>
                    <a:pt x="556" y="636"/>
                  </a:lnTo>
                  <a:lnTo>
                    <a:pt x="636" y="397"/>
                  </a:lnTo>
                  <a:lnTo>
                    <a:pt x="636" y="239"/>
                  </a:lnTo>
                  <a:lnTo>
                    <a:pt x="556" y="159"/>
                  </a:lnTo>
                  <a:lnTo>
                    <a:pt x="477" y="80"/>
                  </a:lnTo>
                  <a:lnTo>
                    <a:pt x="398" y="0"/>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1"/>
            <p:cNvSpPr/>
            <p:nvPr/>
          </p:nvSpPr>
          <p:spPr>
            <a:xfrm>
              <a:off x="2235200" y="1751350"/>
              <a:ext cx="15900" cy="15925"/>
            </a:xfrm>
            <a:custGeom>
              <a:rect b="b" l="l" r="r" t="t"/>
              <a:pathLst>
                <a:path extrusionOk="0" h="637" w="636">
                  <a:moveTo>
                    <a:pt x="238" y="1"/>
                  </a:moveTo>
                  <a:lnTo>
                    <a:pt x="79" y="80"/>
                  </a:lnTo>
                  <a:lnTo>
                    <a:pt x="0" y="159"/>
                  </a:lnTo>
                  <a:lnTo>
                    <a:pt x="0" y="318"/>
                  </a:lnTo>
                  <a:lnTo>
                    <a:pt x="0" y="398"/>
                  </a:lnTo>
                  <a:lnTo>
                    <a:pt x="79" y="557"/>
                  </a:lnTo>
                  <a:lnTo>
                    <a:pt x="159" y="636"/>
                  </a:lnTo>
                  <a:lnTo>
                    <a:pt x="397" y="636"/>
                  </a:lnTo>
                  <a:lnTo>
                    <a:pt x="477" y="557"/>
                  </a:lnTo>
                  <a:lnTo>
                    <a:pt x="636" y="398"/>
                  </a:lnTo>
                  <a:lnTo>
                    <a:pt x="636" y="239"/>
                  </a:lnTo>
                  <a:lnTo>
                    <a:pt x="556" y="159"/>
                  </a:lnTo>
                  <a:lnTo>
                    <a:pt x="477" y="80"/>
                  </a:lnTo>
                  <a:lnTo>
                    <a:pt x="318" y="1"/>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1"/>
            <p:cNvSpPr/>
            <p:nvPr/>
          </p:nvSpPr>
          <p:spPr>
            <a:xfrm>
              <a:off x="2243125" y="1699725"/>
              <a:ext cx="15925" cy="15900"/>
            </a:xfrm>
            <a:custGeom>
              <a:rect b="b" l="l" r="r" t="t"/>
              <a:pathLst>
                <a:path extrusionOk="0" h="636" w="637">
                  <a:moveTo>
                    <a:pt x="239" y="0"/>
                  </a:moveTo>
                  <a:lnTo>
                    <a:pt x="160" y="80"/>
                  </a:lnTo>
                  <a:lnTo>
                    <a:pt x="80" y="159"/>
                  </a:lnTo>
                  <a:lnTo>
                    <a:pt x="1" y="239"/>
                  </a:lnTo>
                  <a:lnTo>
                    <a:pt x="80" y="397"/>
                  </a:lnTo>
                  <a:lnTo>
                    <a:pt x="80" y="477"/>
                  </a:lnTo>
                  <a:lnTo>
                    <a:pt x="239" y="556"/>
                  </a:lnTo>
                  <a:lnTo>
                    <a:pt x="319" y="636"/>
                  </a:lnTo>
                  <a:lnTo>
                    <a:pt x="477" y="636"/>
                  </a:lnTo>
                  <a:lnTo>
                    <a:pt x="557" y="556"/>
                  </a:lnTo>
                  <a:lnTo>
                    <a:pt x="636" y="318"/>
                  </a:lnTo>
                  <a:lnTo>
                    <a:pt x="636" y="239"/>
                  </a:lnTo>
                  <a:lnTo>
                    <a:pt x="636" y="80"/>
                  </a:lnTo>
                  <a:lnTo>
                    <a:pt x="477" y="0"/>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1"/>
            <p:cNvSpPr/>
            <p:nvPr/>
          </p:nvSpPr>
          <p:spPr>
            <a:xfrm>
              <a:off x="2217325" y="1658025"/>
              <a:ext cx="15900" cy="15900"/>
            </a:xfrm>
            <a:custGeom>
              <a:rect b="b" l="l" r="r" t="t"/>
              <a:pathLst>
                <a:path extrusionOk="0" h="636" w="636">
                  <a:moveTo>
                    <a:pt x="238" y="0"/>
                  </a:moveTo>
                  <a:lnTo>
                    <a:pt x="159" y="80"/>
                  </a:lnTo>
                  <a:lnTo>
                    <a:pt x="80" y="159"/>
                  </a:lnTo>
                  <a:lnTo>
                    <a:pt x="0" y="238"/>
                  </a:lnTo>
                  <a:lnTo>
                    <a:pt x="0" y="397"/>
                  </a:lnTo>
                  <a:lnTo>
                    <a:pt x="80" y="477"/>
                  </a:lnTo>
                  <a:lnTo>
                    <a:pt x="159" y="556"/>
                  </a:lnTo>
                  <a:lnTo>
                    <a:pt x="318" y="636"/>
                  </a:lnTo>
                  <a:lnTo>
                    <a:pt x="397" y="636"/>
                  </a:lnTo>
                  <a:lnTo>
                    <a:pt x="556" y="556"/>
                  </a:lnTo>
                  <a:lnTo>
                    <a:pt x="636" y="318"/>
                  </a:lnTo>
                  <a:lnTo>
                    <a:pt x="636" y="238"/>
                  </a:lnTo>
                  <a:lnTo>
                    <a:pt x="556" y="80"/>
                  </a:lnTo>
                  <a:lnTo>
                    <a:pt x="477" y="0"/>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1"/>
            <p:cNvSpPr/>
            <p:nvPr/>
          </p:nvSpPr>
          <p:spPr>
            <a:xfrm>
              <a:off x="2304700" y="1638150"/>
              <a:ext cx="172800" cy="343600"/>
            </a:xfrm>
            <a:custGeom>
              <a:rect b="b" l="l" r="r" t="t"/>
              <a:pathLst>
                <a:path extrusionOk="0" h="13744" w="6912">
                  <a:moveTo>
                    <a:pt x="5640" y="1"/>
                  </a:moveTo>
                  <a:lnTo>
                    <a:pt x="5243" y="160"/>
                  </a:lnTo>
                  <a:lnTo>
                    <a:pt x="4925" y="319"/>
                  </a:lnTo>
                  <a:lnTo>
                    <a:pt x="4607" y="557"/>
                  </a:lnTo>
                  <a:lnTo>
                    <a:pt x="4449" y="795"/>
                  </a:lnTo>
                  <a:lnTo>
                    <a:pt x="4290" y="1192"/>
                  </a:lnTo>
                  <a:lnTo>
                    <a:pt x="4131" y="1590"/>
                  </a:lnTo>
                  <a:lnTo>
                    <a:pt x="3972" y="2543"/>
                  </a:lnTo>
                  <a:lnTo>
                    <a:pt x="3734" y="4846"/>
                  </a:lnTo>
                  <a:lnTo>
                    <a:pt x="3495" y="6117"/>
                  </a:lnTo>
                  <a:lnTo>
                    <a:pt x="3257" y="6753"/>
                  </a:lnTo>
                  <a:lnTo>
                    <a:pt x="3019" y="7388"/>
                  </a:lnTo>
                  <a:lnTo>
                    <a:pt x="2780" y="8024"/>
                  </a:lnTo>
                  <a:lnTo>
                    <a:pt x="2463" y="8580"/>
                  </a:lnTo>
                  <a:lnTo>
                    <a:pt x="1827" y="9533"/>
                  </a:lnTo>
                  <a:lnTo>
                    <a:pt x="636" y="11042"/>
                  </a:lnTo>
                  <a:lnTo>
                    <a:pt x="239" y="11678"/>
                  </a:lnTo>
                  <a:lnTo>
                    <a:pt x="80" y="11916"/>
                  </a:lnTo>
                  <a:lnTo>
                    <a:pt x="0" y="12234"/>
                  </a:lnTo>
                  <a:lnTo>
                    <a:pt x="0" y="12472"/>
                  </a:lnTo>
                  <a:lnTo>
                    <a:pt x="0" y="12790"/>
                  </a:lnTo>
                  <a:lnTo>
                    <a:pt x="159" y="13028"/>
                  </a:lnTo>
                  <a:lnTo>
                    <a:pt x="397" y="13346"/>
                  </a:lnTo>
                  <a:lnTo>
                    <a:pt x="636" y="13584"/>
                  </a:lnTo>
                  <a:lnTo>
                    <a:pt x="874" y="13743"/>
                  </a:lnTo>
                  <a:lnTo>
                    <a:pt x="1192" y="13743"/>
                  </a:lnTo>
                  <a:lnTo>
                    <a:pt x="1510" y="13664"/>
                  </a:lnTo>
                  <a:lnTo>
                    <a:pt x="1827" y="13584"/>
                  </a:lnTo>
                  <a:lnTo>
                    <a:pt x="2224" y="13346"/>
                  </a:lnTo>
                  <a:lnTo>
                    <a:pt x="2939" y="12790"/>
                  </a:lnTo>
                  <a:lnTo>
                    <a:pt x="3654" y="11916"/>
                  </a:lnTo>
                  <a:lnTo>
                    <a:pt x="4369" y="10883"/>
                  </a:lnTo>
                  <a:lnTo>
                    <a:pt x="5084" y="9771"/>
                  </a:lnTo>
                  <a:lnTo>
                    <a:pt x="5640" y="8500"/>
                  </a:lnTo>
                  <a:lnTo>
                    <a:pt x="6117" y="7071"/>
                  </a:lnTo>
                  <a:lnTo>
                    <a:pt x="6514" y="5641"/>
                  </a:lnTo>
                  <a:lnTo>
                    <a:pt x="6832" y="4211"/>
                  </a:lnTo>
                  <a:lnTo>
                    <a:pt x="6911" y="2860"/>
                  </a:lnTo>
                  <a:lnTo>
                    <a:pt x="6911" y="1669"/>
                  </a:lnTo>
                  <a:lnTo>
                    <a:pt x="6832" y="1192"/>
                  </a:lnTo>
                  <a:lnTo>
                    <a:pt x="6673" y="716"/>
                  </a:lnTo>
                  <a:lnTo>
                    <a:pt x="6514" y="398"/>
                  </a:lnTo>
                  <a:lnTo>
                    <a:pt x="6276" y="160"/>
                  </a:lnTo>
                  <a:lnTo>
                    <a:pt x="5958" y="80"/>
                  </a:lnTo>
                  <a:lnTo>
                    <a:pt x="564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1"/>
            <p:cNvSpPr/>
            <p:nvPr/>
          </p:nvSpPr>
          <p:spPr>
            <a:xfrm>
              <a:off x="1480550" y="978850"/>
              <a:ext cx="123150" cy="194625"/>
            </a:xfrm>
            <a:custGeom>
              <a:rect b="b" l="l" r="r" t="t"/>
              <a:pathLst>
                <a:path extrusionOk="0" h="7785" w="4926">
                  <a:moveTo>
                    <a:pt x="3178" y="0"/>
                  </a:moveTo>
                  <a:lnTo>
                    <a:pt x="2702" y="80"/>
                  </a:lnTo>
                  <a:lnTo>
                    <a:pt x="2225" y="318"/>
                  </a:lnTo>
                  <a:lnTo>
                    <a:pt x="1669" y="636"/>
                  </a:lnTo>
                  <a:lnTo>
                    <a:pt x="1113" y="1112"/>
                  </a:lnTo>
                  <a:lnTo>
                    <a:pt x="716" y="1668"/>
                  </a:lnTo>
                  <a:lnTo>
                    <a:pt x="318" y="2304"/>
                  </a:lnTo>
                  <a:lnTo>
                    <a:pt x="80" y="3019"/>
                  </a:lnTo>
                  <a:lnTo>
                    <a:pt x="1" y="3813"/>
                  </a:lnTo>
                  <a:lnTo>
                    <a:pt x="80" y="4528"/>
                  </a:lnTo>
                  <a:lnTo>
                    <a:pt x="239" y="5322"/>
                  </a:lnTo>
                  <a:lnTo>
                    <a:pt x="557" y="5958"/>
                  </a:lnTo>
                  <a:lnTo>
                    <a:pt x="954" y="6593"/>
                  </a:lnTo>
                  <a:lnTo>
                    <a:pt x="1351" y="7070"/>
                  </a:lnTo>
                  <a:lnTo>
                    <a:pt x="1828" y="7467"/>
                  </a:lnTo>
                  <a:lnTo>
                    <a:pt x="2304" y="7706"/>
                  </a:lnTo>
                  <a:lnTo>
                    <a:pt x="2781" y="7785"/>
                  </a:lnTo>
                  <a:lnTo>
                    <a:pt x="3178" y="7706"/>
                  </a:lnTo>
                  <a:lnTo>
                    <a:pt x="3655" y="7467"/>
                  </a:lnTo>
                  <a:lnTo>
                    <a:pt x="3972" y="7149"/>
                  </a:lnTo>
                  <a:lnTo>
                    <a:pt x="4290" y="6673"/>
                  </a:lnTo>
                  <a:lnTo>
                    <a:pt x="4608" y="6117"/>
                  </a:lnTo>
                  <a:lnTo>
                    <a:pt x="4767" y="5481"/>
                  </a:lnTo>
                  <a:lnTo>
                    <a:pt x="4926" y="4766"/>
                  </a:lnTo>
                  <a:lnTo>
                    <a:pt x="4926" y="3972"/>
                  </a:lnTo>
                  <a:lnTo>
                    <a:pt x="4926" y="3178"/>
                  </a:lnTo>
                  <a:lnTo>
                    <a:pt x="4846" y="2463"/>
                  </a:lnTo>
                  <a:lnTo>
                    <a:pt x="4687" y="1827"/>
                  </a:lnTo>
                  <a:lnTo>
                    <a:pt x="4529" y="1192"/>
                  </a:lnTo>
                  <a:lnTo>
                    <a:pt x="4290" y="715"/>
                  </a:lnTo>
                  <a:lnTo>
                    <a:pt x="3972" y="318"/>
                  </a:lnTo>
                  <a:lnTo>
                    <a:pt x="3575" y="80"/>
                  </a:lnTo>
                  <a:lnTo>
                    <a:pt x="3178"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1"/>
            <p:cNvSpPr/>
            <p:nvPr/>
          </p:nvSpPr>
          <p:spPr>
            <a:xfrm>
              <a:off x="6020275" y="1042400"/>
              <a:ext cx="105275" cy="150950"/>
            </a:xfrm>
            <a:custGeom>
              <a:rect b="b" l="l" r="r" t="t"/>
              <a:pathLst>
                <a:path extrusionOk="0" h="6038" w="4211">
                  <a:moveTo>
                    <a:pt x="1907" y="0"/>
                  </a:moveTo>
                  <a:lnTo>
                    <a:pt x="1509" y="80"/>
                  </a:lnTo>
                  <a:lnTo>
                    <a:pt x="1112" y="239"/>
                  </a:lnTo>
                  <a:lnTo>
                    <a:pt x="795" y="477"/>
                  </a:lnTo>
                  <a:lnTo>
                    <a:pt x="556" y="874"/>
                  </a:lnTo>
                  <a:lnTo>
                    <a:pt x="318" y="1351"/>
                  </a:lnTo>
                  <a:lnTo>
                    <a:pt x="159" y="1827"/>
                  </a:lnTo>
                  <a:lnTo>
                    <a:pt x="80" y="2383"/>
                  </a:lnTo>
                  <a:lnTo>
                    <a:pt x="0" y="3019"/>
                  </a:lnTo>
                  <a:lnTo>
                    <a:pt x="80" y="3654"/>
                  </a:lnTo>
                  <a:lnTo>
                    <a:pt x="159" y="4210"/>
                  </a:lnTo>
                  <a:lnTo>
                    <a:pt x="318" y="4687"/>
                  </a:lnTo>
                  <a:lnTo>
                    <a:pt x="556" y="5164"/>
                  </a:lnTo>
                  <a:lnTo>
                    <a:pt x="795" y="5561"/>
                  </a:lnTo>
                  <a:lnTo>
                    <a:pt x="1112" y="5799"/>
                  </a:lnTo>
                  <a:lnTo>
                    <a:pt x="1509" y="6037"/>
                  </a:lnTo>
                  <a:lnTo>
                    <a:pt x="1907" y="6037"/>
                  </a:lnTo>
                  <a:lnTo>
                    <a:pt x="2304" y="5958"/>
                  </a:lnTo>
                  <a:lnTo>
                    <a:pt x="2701" y="5799"/>
                  </a:lnTo>
                  <a:lnTo>
                    <a:pt x="3098" y="5481"/>
                  </a:lnTo>
                  <a:lnTo>
                    <a:pt x="3416" y="5005"/>
                  </a:lnTo>
                  <a:lnTo>
                    <a:pt x="3734" y="4528"/>
                  </a:lnTo>
                  <a:lnTo>
                    <a:pt x="3972" y="3972"/>
                  </a:lnTo>
                  <a:lnTo>
                    <a:pt x="4210" y="3337"/>
                  </a:lnTo>
                  <a:lnTo>
                    <a:pt x="4210" y="2780"/>
                  </a:lnTo>
                  <a:lnTo>
                    <a:pt x="4210" y="2145"/>
                  </a:lnTo>
                  <a:lnTo>
                    <a:pt x="3972" y="1589"/>
                  </a:lnTo>
                  <a:lnTo>
                    <a:pt x="3734" y="1112"/>
                  </a:lnTo>
                  <a:lnTo>
                    <a:pt x="3416" y="715"/>
                  </a:lnTo>
                  <a:lnTo>
                    <a:pt x="3098" y="397"/>
                  </a:lnTo>
                  <a:lnTo>
                    <a:pt x="2701" y="159"/>
                  </a:lnTo>
                  <a:lnTo>
                    <a:pt x="23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1"/>
            <p:cNvSpPr/>
            <p:nvPr/>
          </p:nvSpPr>
          <p:spPr>
            <a:xfrm>
              <a:off x="4747325" y="1368075"/>
              <a:ext cx="699050" cy="699050"/>
            </a:xfrm>
            <a:custGeom>
              <a:rect b="b" l="l" r="r" t="t"/>
              <a:pathLst>
                <a:path extrusionOk="0" h="27962" w="27962">
                  <a:moveTo>
                    <a:pt x="12710" y="1"/>
                  </a:moveTo>
                  <a:lnTo>
                    <a:pt x="11280" y="80"/>
                  </a:lnTo>
                  <a:lnTo>
                    <a:pt x="9930" y="239"/>
                  </a:lnTo>
                  <a:lnTo>
                    <a:pt x="8659" y="636"/>
                  </a:lnTo>
                  <a:lnTo>
                    <a:pt x="7467" y="1113"/>
                  </a:lnTo>
                  <a:lnTo>
                    <a:pt x="6355" y="1669"/>
                  </a:lnTo>
                  <a:lnTo>
                    <a:pt x="5322" y="2384"/>
                  </a:lnTo>
                  <a:lnTo>
                    <a:pt x="4369" y="3178"/>
                  </a:lnTo>
                  <a:lnTo>
                    <a:pt x="3495" y="4052"/>
                  </a:lnTo>
                  <a:lnTo>
                    <a:pt x="2701" y="5084"/>
                  </a:lnTo>
                  <a:lnTo>
                    <a:pt x="1986" y="6117"/>
                  </a:lnTo>
                  <a:lnTo>
                    <a:pt x="1351" y="7309"/>
                  </a:lnTo>
                  <a:lnTo>
                    <a:pt x="874" y="8500"/>
                  </a:lnTo>
                  <a:lnTo>
                    <a:pt x="477" y="9851"/>
                  </a:lnTo>
                  <a:lnTo>
                    <a:pt x="239" y="11122"/>
                  </a:lnTo>
                  <a:lnTo>
                    <a:pt x="80" y="12551"/>
                  </a:lnTo>
                  <a:lnTo>
                    <a:pt x="0" y="13981"/>
                  </a:lnTo>
                  <a:lnTo>
                    <a:pt x="80" y="15411"/>
                  </a:lnTo>
                  <a:lnTo>
                    <a:pt x="239" y="16761"/>
                  </a:lnTo>
                  <a:lnTo>
                    <a:pt x="636" y="18112"/>
                  </a:lnTo>
                  <a:lnTo>
                    <a:pt x="1112" y="19383"/>
                  </a:lnTo>
                  <a:lnTo>
                    <a:pt x="1668" y="20654"/>
                  </a:lnTo>
                  <a:lnTo>
                    <a:pt x="2383" y="21766"/>
                  </a:lnTo>
                  <a:lnTo>
                    <a:pt x="3178" y="22878"/>
                  </a:lnTo>
                  <a:lnTo>
                    <a:pt x="4052" y="23831"/>
                  </a:lnTo>
                  <a:lnTo>
                    <a:pt x="5084" y="24784"/>
                  </a:lnTo>
                  <a:lnTo>
                    <a:pt x="6117" y="25579"/>
                  </a:lnTo>
                  <a:lnTo>
                    <a:pt x="7308" y="26294"/>
                  </a:lnTo>
                  <a:lnTo>
                    <a:pt x="8500" y="26850"/>
                  </a:lnTo>
                  <a:lnTo>
                    <a:pt x="9850" y="27326"/>
                  </a:lnTo>
                  <a:lnTo>
                    <a:pt x="11121" y="27644"/>
                  </a:lnTo>
                  <a:lnTo>
                    <a:pt x="12551" y="27882"/>
                  </a:lnTo>
                  <a:lnTo>
                    <a:pt x="13981" y="27962"/>
                  </a:lnTo>
                  <a:lnTo>
                    <a:pt x="15411" y="27882"/>
                  </a:lnTo>
                  <a:lnTo>
                    <a:pt x="16761" y="27644"/>
                  </a:lnTo>
                  <a:lnTo>
                    <a:pt x="18112" y="27326"/>
                  </a:lnTo>
                  <a:lnTo>
                    <a:pt x="19382" y="26850"/>
                  </a:lnTo>
                  <a:lnTo>
                    <a:pt x="20653" y="26294"/>
                  </a:lnTo>
                  <a:lnTo>
                    <a:pt x="21766" y="25579"/>
                  </a:lnTo>
                  <a:lnTo>
                    <a:pt x="22878" y="24784"/>
                  </a:lnTo>
                  <a:lnTo>
                    <a:pt x="23831" y="23831"/>
                  </a:lnTo>
                  <a:lnTo>
                    <a:pt x="24784" y="22878"/>
                  </a:lnTo>
                  <a:lnTo>
                    <a:pt x="25578" y="21766"/>
                  </a:lnTo>
                  <a:lnTo>
                    <a:pt x="26293" y="20654"/>
                  </a:lnTo>
                  <a:lnTo>
                    <a:pt x="26849" y="19383"/>
                  </a:lnTo>
                  <a:lnTo>
                    <a:pt x="27326" y="18112"/>
                  </a:lnTo>
                  <a:lnTo>
                    <a:pt x="27644" y="16761"/>
                  </a:lnTo>
                  <a:lnTo>
                    <a:pt x="27882" y="15411"/>
                  </a:lnTo>
                  <a:lnTo>
                    <a:pt x="27961" y="13981"/>
                  </a:lnTo>
                  <a:lnTo>
                    <a:pt x="27882" y="12551"/>
                  </a:lnTo>
                  <a:lnTo>
                    <a:pt x="27644" y="11122"/>
                  </a:lnTo>
                  <a:lnTo>
                    <a:pt x="27247" y="9851"/>
                  </a:lnTo>
                  <a:lnTo>
                    <a:pt x="26691" y="8500"/>
                  </a:lnTo>
                  <a:lnTo>
                    <a:pt x="25976" y="7309"/>
                  </a:lnTo>
                  <a:lnTo>
                    <a:pt x="25181" y="6117"/>
                  </a:lnTo>
                  <a:lnTo>
                    <a:pt x="24228" y="5084"/>
                  </a:lnTo>
                  <a:lnTo>
                    <a:pt x="23275" y="4052"/>
                  </a:lnTo>
                  <a:lnTo>
                    <a:pt x="22163" y="3178"/>
                  </a:lnTo>
                  <a:lnTo>
                    <a:pt x="20971" y="2384"/>
                  </a:lnTo>
                  <a:lnTo>
                    <a:pt x="19700" y="1669"/>
                  </a:lnTo>
                  <a:lnTo>
                    <a:pt x="18350" y="1113"/>
                  </a:lnTo>
                  <a:lnTo>
                    <a:pt x="16999" y="636"/>
                  </a:lnTo>
                  <a:lnTo>
                    <a:pt x="15570" y="239"/>
                  </a:lnTo>
                  <a:lnTo>
                    <a:pt x="14140" y="80"/>
                  </a:lnTo>
                  <a:lnTo>
                    <a:pt x="1271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1"/>
            <p:cNvSpPr/>
            <p:nvPr/>
          </p:nvSpPr>
          <p:spPr>
            <a:xfrm>
              <a:off x="4912150" y="1532900"/>
              <a:ext cx="369400" cy="369400"/>
            </a:xfrm>
            <a:custGeom>
              <a:rect b="b" l="l" r="r" t="t"/>
              <a:pathLst>
                <a:path extrusionOk="0" h="14776" w="14776">
                  <a:moveTo>
                    <a:pt x="6991" y="1"/>
                  </a:moveTo>
                  <a:lnTo>
                    <a:pt x="6276" y="160"/>
                  </a:lnTo>
                  <a:lnTo>
                    <a:pt x="5561" y="318"/>
                  </a:lnTo>
                  <a:lnTo>
                    <a:pt x="4846" y="557"/>
                  </a:lnTo>
                  <a:lnTo>
                    <a:pt x="4211" y="875"/>
                  </a:lnTo>
                  <a:lnTo>
                    <a:pt x="3575" y="1272"/>
                  </a:lnTo>
                  <a:lnTo>
                    <a:pt x="2940" y="1748"/>
                  </a:lnTo>
                  <a:lnTo>
                    <a:pt x="2383" y="2225"/>
                  </a:lnTo>
                  <a:lnTo>
                    <a:pt x="1907" y="2781"/>
                  </a:lnTo>
                  <a:lnTo>
                    <a:pt x="1430" y="3416"/>
                  </a:lnTo>
                  <a:lnTo>
                    <a:pt x="1033" y="4052"/>
                  </a:lnTo>
                  <a:lnTo>
                    <a:pt x="715" y="4767"/>
                  </a:lnTo>
                  <a:lnTo>
                    <a:pt x="398" y="5402"/>
                  </a:lnTo>
                  <a:lnTo>
                    <a:pt x="239" y="6197"/>
                  </a:lnTo>
                  <a:lnTo>
                    <a:pt x="80" y="6912"/>
                  </a:lnTo>
                  <a:lnTo>
                    <a:pt x="0" y="7706"/>
                  </a:lnTo>
                  <a:lnTo>
                    <a:pt x="0" y="8421"/>
                  </a:lnTo>
                  <a:lnTo>
                    <a:pt x="80" y="9136"/>
                  </a:lnTo>
                  <a:lnTo>
                    <a:pt x="239" y="9851"/>
                  </a:lnTo>
                  <a:lnTo>
                    <a:pt x="398" y="10486"/>
                  </a:lnTo>
                  <a:lnTo>
                    <a:pt x="715" y="11042"/>
                  </a:lnTo>
                  <a:lnTo>
                    <a:pt x="1033" y="11678"/>
                  </a:lnTo>
                  <a:lnTo>
                    <a:pt x="1430" y="12154"/>
                  </a:lnTo>
                  <a:lnTo>
                    <a:pt x="1907" y="12631"/>
                  </a:lnTo>
                  <a:lnTo>
                    <a:pt x="2383" y="13108"/>
                  </a:lnTo>
                  <a:lnTo>
                    <a:pt x="2940" y="13505"/>
                  </a:lnTo>
                  <a:lnTo>
                    <a:pt x="3575" y="13822"/>
                  </a:lnTo>
                  <a:lnTo>
                    <a:pt x="4211" y="14140"/>
                  </a:lnTo>
                  <a:lnTo>
                    <a:pt x="4846" y="14379"/>
                  </a:lnTo>
                  <a:lnTo>
                    <a:pt x="5561" y="14537"/>
                  </a:lnTo>
                  <a:lnTo>
                    <a:pt x="6276" y="14696"/>
                  </a:lnTo>
                  <a:lnTo>
                    <a:pt x="6991" y="14776"/>
                  </a:lnTo>
                  <a:lnTo>
                    <a:pt x="7785" y="14776"/>
                  </a:lnTo>
                  <a:lnTo>
                    <a:pt x="8500" y="14696"/>
                  </a:lnTo>
                  <a:lnTo>
                    <a:pt x="9215" y="14537"/>
                  </a:lnTo>
                  <a:lnTo>
                    <a:pt x="9930" y="14299"/>
                  </a:lnTo>
                  <a:lnTo>
                    <a:pt x="10565" y="14061"/>
                  </a:lnTo>
                  <a:lnTo>
                    <a:pt x="11201" y="13664"/>
                  </a:lnTo>
                  <a:lnTo>
                    <a:pt x="11757" y="13266"/>
                  </a:lnTo>
                  <a:lnTo>
                    <a:pt x="12313" y="12869"/>
                  </a:lnTo>
                  <a:lnTo>
                    <a:pt x="12789" y="12313"/>
                  </a:lnTo>
                  <a:lnTo>
                    <a:pt x="13266" y="11837"/>
                  </a:lnTo>
                  <a:lnTo>
                    <a:pt x="13663" y="11201"/>
                  </a:lnTo>
                  <a:lnTo>
                    <a:pt x="13981" y="10566"/>
                  </a:lnTo>
                  <a:lnTo>
                    <a:pt x="14299" y="9930"/>
                  </a:lnTo>
                  <a:lnTo>
                    <a:pt x="14537" y="9215"/>
                  </a:lnTo>
                  <a:lnTo>
                    <a:pt x="14696" y="8500"/>
                  </a:lnTo>
                  <a:lnTo>
                    <a:pt x="14775" y="7785"/>
                  </a:lnTo>
                  <a:lnTo>
                    <a:pt x="14775" y="6991"/>
                  </a:lnTo>
                  <a:lnTo>
                    <a:pt x="14696" y="6276"/>
                  </a:lnTo>
                  <a:lnTo>
                    <a:pt x="14537" y="5561"/>
                  </a:lnTo>
                  <a:lnTo>
                    <a:pt x="14299" y="4846"/>
                  </a:lnTo>
                  <a:lnTo>
                    <a:pt x="14060" y="4211"/>
                  </a:lnTo>
                  <a:lnTo>
                    <a:pt x="13663" y="3575"/>
                  </a:lnTo>
                  <a:lnTo>
                    <a:pt x="13266" y="3019"/>
                  </a:lnTo>
                  <a:lnTo>
                    <a:pt x="12869" y="2463"/>
                  </a:lnTo>
                  <a:lnTo>
                    <a:pt x="12313" y="1907"/>
                  </a:lnTo>
                  <a:lnTo>
                    <a:pt x="11836" y="1510"/>
                  </a:lnTo>
                  <a:lnTo>
                    <a:pt x="11201" y="1113"/>
                  </a:lnTo>
                  <a:lnTo>
                    <a:pt x="10565" y="716"/>
                  </a:lnTo>
                  <a:lnTo>
                    <a:pt x="9930" y="477"/>
                  </a:lnTo>
                  <a:lnTo>
                    <a:pt x="9215" y="239"/>
                  </a:lnTo>
                  <a:lnTo>
                    <a:pt x="8500" y="80"/>
                  </a:lnTo>
                  <a:lnTo>
                    <a:pt x="7785"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1"/>
            <p:cNvSpPr/>
            <p:nvPr/>
          </p:nvSpPr>
          <p:spPr>
            <a:xfrm>
              <a:off x="5005475" y="1624250"/>
              <a:ext cx="180750" cy="182725"/>
            </a:xfrm>
            <a:custGeom>
              <a:rect b="b" l="l" r="r" t="t"/>
              <a:pathLst>
                <a:path extrusionOk="0" h="7309" w="7230">
                  <a:moveTo>
                    <a:pt x="3019" y="1"/>
                  </a:moveTo>
                  <a:lnTo>
                    <a:pt x="2384" y="239"/>
                  </a:lnTo>
                  <a:lnTo>
                    <a:pt x="1748" y="557"/>
                  </a:lnTo>
                  <a:lnTo>
                    <a:pt x="1272" y="954"/>
                  </a:lnTo>
                  <a:lnTo>
                    <a:pt x="795" y="1510"/>
                  </a:lnTo>
                  <a:lnTo>
                    <a:pt x="398" y="2066"/>
                  </a:lnTo>
                  <a:lnTo>
                    <a:pt x="160" y="2781"/>
                  </a:lnTo>
                  <a:lnTo>
                    <a:pt x="1" y="3496"/>
                  </a:lnTo>
                  <a:lnTo>
                    <a:pt x="80" y="4211"/>
                  </a:lnTo>
                  <a:lnTo>
                    <a:pt x="239" y="4846"/>
                  </a:lnTo>
                  <a:lnTo>
                    <a:pt x="478" y="5482"/>
                  </a:lnTo>
                  <a:lnTo>
                    <a:pt x="875" y="6038"/>
                  </a:lnTo>
                  <a:lnTo>
                    <a:pt x="1431" y="6594"/>
                  </a:lnTo>
                  <a:lnTo>
                    <a:pt x="1987" y="6991"/>
                  </a:lnTo>
                  <a:lnTo>
                    <a:pt x="2702" y="7229"/>
                  </a:lnTo>
                  <a:lnTo>
                    <a:pt x="3417" y="7309"/>
                  </a:lnTo>
                  <a:lnTo>
                    <a:pt x="4132" y="7309"/>
                  </a:lnTo>
                  <a:lnTo>
                    <a:pt x="4767" y="7150"/>
                  </a:lnTo>
                  <a:lnTo>
                    <a:pt x="5402" y="6912"/>
                  </a:lnTo>
                  <a:lnTo>
                    <a:pt x="6038" y="6514"/>
                  </a:lnTo>
                  <a:lnTo>
                    <a:pt x="6515" y="5958"/>
                  </a:lnTo>
                  <a:lnTo>
                    <a:pt x="6912" y="5323"/>
                  </a:lnTo>
                  <a:lnTo>
                    <a:pt x="7150" y="4687"/>
                  </a:lnTo>
                  <a:lnTo>
                    <a:pt x="7229" y="3973"/>
                  </a:lnTo>
                  <a:lnTo>
                    <a:pt x="7150" y="3178"/>
                  </a:lnTo>
                  <a:lnTo>
                    <a:pt x="6912" y="2543"/>
                  </a:lnTo>
                  <a:lnTo>
                    <a:pt x="6594" y="1828"/>
                  </a:lnTo>
                  <a:lnTo>
                    <a:pt x="6197" y="1272"/>
                  </a:lnTo>
                  <a:lnTo>
                    <a:pt x="5641" y="716"/>
                  </a:lnTo>
                  <a:lnTo>
                    <a:pt x="5005" y="318"/>
                  </a:lnTo>
                  <a:lnTo>
                    <a:pt x="4290" y="80"/>
                  </a:lnTo>
                  <a:lnTo>
                    <a:pt x="3655"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1"/>
            <p:cNvSpPr/>
            <p:nvPr/>
          </p:nvSpPr>
          <p:spPr>
            <a:xfrm>
              <a:off x="5041225" y="1662000"/>
              <a:ext cx="111250" cy="109225"/>
            </a:xfrm>
            <a:custGeom>
              <a:rect b="b" l="l" r="r" t="t"/>
              <a:pathLst>
                <a:path extrusionOk="0" h="4369" w="4450">
                  <a:moveTo>
                    <a:pt x="2304" y="0"/>
                  </a:moveTo>
                  <a:lnTo>
                    <a:pt x="1907" y="79"/>
                  </a:lnTo>
                  <a:lnTo>
                    <a:pt x="1510" y="159"/>
                  </a:lnTo>
                  <a:lnTo>
                    <a:pt x="1113" y="318"/>
                  </a:lnTo>
                  <a:lnTo>
                    <a:pt x="795" y="556"/>
                  </a:lnTo>
                  <a:lnTo>
                    <a:pt x="477" y="874"/>
                  </a:lnTo>
                  <a:lnTo>
                    <a:pt x="239" y="1271"/>
                  </a:lnTo>
                  <a:lnTo>
                    <a:pt x="80" y="1668"/>
                  </a:lnTo>
                  <a:lnTo>
                    <a:pt x="1" y="2145"/>
                  </a:lnTo>
                  <a:lnTo>
                    <a:pt x="80" y="2542"/>
                  </a:lnTo>
                  <a:lnTo>
                    <a:pt x="160" y="2939"/>
                  </a:lnTo>
                  <a:lnTo>
                    <a:pt x="318" y="3336"/>
                  </a:lnTo>
                  <a:lnTo>
                    <a:pt x="557" y="3654"/>
                  </a:lnTo>
                  <a:lnTo>
                    <a:pt x="875" y="3972"/>
                  </a:lnTo>
                  <a:lnTo>
                    <a:pt x="1272" y="4210"/>
                  </a:lnTo>
                  <a:lnTo>
                    <a:pt x="1669" y="4369"/>
                  </a:lnTo>
                  <a:lnTo>
                    <a:pt x="2543" y="4369"/>
                  </a:lnTo>
                  <a:lnTo>
                    <a:pt x="3019" y="4210"/>
                  </a:lnTo>
                  <a:lnTo>
                    <a:pt x="3416" y="3972"/>
                  </a:lnTo>
                  <a:lnTo>
                    <a:pt x="3734" y="3733"/>
                  </a:lnTo>
                  <a:lnTo>
                    <a:pt x="4052" y="3336"/>
                  </a:lnTo>
                  <a:lnTo>
                    <a:pt x="4290" y="3019"/>
                  </a:lnTo>
                  <a:lnTo>
                    <a:pt x="4449" y="2542"/>
                  </a:lnTo>
                  <a:lnTo>
                    <a:pt x="4449" y="2145"/>
                  </a:lnTo>
                  <a:lnTo>
                    <a:pt x="4449" y="1748"/>
                  </a:lnTo>
                  <a:lnTo>
                    <a:pt x="4370" y="1430"/>
                  </a:lnTo>
                  <a:lnTo>
                    <a:pt x="4131" y="1033"/>
                  </a:lnTo>
                  <a:lnTo>
                    <a:pt x="3893" y="715"/>
                  </a:lnTo>
                  <a:lnTo>
                    <a:pt x="3575" y="477"/>
                  </a:lnTo>
                  <a:lnTo>
                    <a:pt x="3178" y="238"/>
                  </a:lnTo>
                  <a:lnTo>
                    <a:pt x="2781" y="79"/>
                  </a:lnTo>
                  <a:lnTo>
                    <a:pt x="23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1"/>
            <p:cNvSpPr/>
            <p:nvPr/>
          </p:nvSpPr>
          <p:spPr>
            <a:xfrm>
              <a:off x="5041225" y="1654050"/>
              <a:ext cx="15925" cy="15900"/>
            </a:xfrm>
            <a:custGeom>
              <a:rect b="b" l="l" r="r" t="t"/>
              <a:pathLst>
                <a:path extrusionOk="0" h="636" w="637">
                  <a:moveTo>
                    <a:pt x="239" y="0"/>
                  </a:moveTo>
                  <a:lnTo>
                    <a:pt x="80" y="80"/>
                  </a:lnTo>
                  <a:lnTo>
                    <a:pt x="1" y="159"/>
                  </a:lnTo>
                  <a:lnTo>
                    <a:pt x="1" y="318"/>
                  </a:lnTo>
                  <a:lnTo>
                    <a:pt x="1" y="397"/>
                  </a:lnTo>
                  <a:lnTo>
                    <a:pt x="1" y="556"/>
                  </a:lnTo>
                  <a:lnTo>
                    <a:pt x="160" y="636"/>
                  </a:lnTo>
                  <a:lnTo>
                    <a:pt x="477" y="636"/>
                  </a:lnTo>
                  <a:lnTo>
                    <a:pt x="636" y="397"/>
                  </a:lnTo>
                  <a:lnTo>
                    <a:pt x="557" y="239"/>
                  </a:lnTo>
                  <a:lnTo>
                    <a:pt x="557" y="159"/>
                  </a:lnTo>
                  <a:lnTo>
                    <a:pt x="477" y="80"/>
                  </a:lnTo>
                  <a:lnTo>
                    <a:pt x="318" y="0"/>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1"/>
            <p:cNvSpPr/>
            <p:nvPr/>
          </p:nvSpPr>
          <p:spPr>
            <a:xfrm>
              <a:off x="5090875" y="1640150"/>
              <a:ext cx="15925" cy="15900"/>
            </a:xfrm>
            <a:custGeom>
              <a:rect b="b" l="l" r="r" t="t"/>
              <a:pathLst>
                <a:path extrusionOk="0" h="636" w="637">
                  <a:moveTo>
                    <a:pt x="80" y="0"/>
                  </a:moveTo>
                  <a:lnTo>
                    <a:pt x="1" y="80"/>
                  </a:lnTo>
                  <a:lnTo>
                    <a:pt x="1" y="239"/>
                  </a:lnTo>
                  <a:lnTo>
                    <a:pt x="1" y="397"/>
                  </a:lnTo>
                  <a:lnTo>
                    <a:pt x="80" y="477"/>
                  </a:lnTo>
                  <a:lnTo>
                    <a:pt x="159" y="556"/>
                  </a:lnTo>
                  <a:lnTo>
                    <a:pt x="239" y="636"/>
                  </a:lnTo>
                  <a:lnTo>
                    <a:pt x="398" y="556"/>
                  </a:lnTo>
                  <a:lnTo>
                    <a:pt x="477" y="556"/>
                  </a:lnTo>
                  <a:lnTo>
                    <a:pt x="636" y="318"/>
                  </a:lnTo>
                  <a:lnTo>
                    <a:pt x="636" y="159"/>
                  </a:lnTo>
                  <a:lnTo>
                    <a:pt x="557" y="80"/>
                  </a:lnTo>
                  <a:lnTo>
                    <a:pt x="477" y="0"/>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1"/>
            <p:cNvSpPr/>
            <p:nvPr/>
          </p:nvSpPr>
          <p:spPr>
            <a:xfrm>
              <a:off x="5019375" y="1703700"/>
              <a:ext cx="15925" cy="15900"/>
            </a:xfrm>
            <a:custGeom>
              <a:rect b="b" l="l" r="r" t="t"/>
              <a:pathLst>
                <a:path extrusionOk="0" h="636" w="637">
                  <a:moveTo>
                    <a:pt x="239" y="0"/>
                  </a:moveTo>
                  <a:lnTo>
                    <a:pt x="80" y="80"/>
                  </a:lnTo>
                  <a:lnTo>
                    <a:pt x="1" y="159"/>
                  </a:lnTo>
                  <a:lnTo>
                    <a:pt x="1" y="238"/>
                  </a:lnTo>
                  <a:lnTo>
                    <a:pt x="1" y="397"/>
                  </a:lnTo>
                  <a:lnTo>
                    <a:pt x="1" y="477"/>
                  </a:lnTo>
                  <a:lnTo>
                    <a:pt x="160" y="556"/>
                  </a:lnTo>
                  <a:lnTo>
                    <a:pt x="239" y="636"/>
                  </a:lnTo>
                  <a:lnTo>
                    <a:pt x="398" y="636"/>
                  </a:lnTo>
                  <a:lnTo>
                    <a:pt x="478" y="556"/>
                  </a:lnTo>
                  <a:lnTo>
                    <a:pt x="636" y="318"/>
                  </a:lnTo>
                  <a:lnTo>
                    <a:pt x="557" y="238"/>
                  </a:lnTo>
                  <a:lnTo>
                    <a:pt x="557" y="80"/>
                  </a:lnTo>
                  <a:lnTo>
                    <a:pt x="478" y="0"/>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1"/>
            <p:cNvSpPr/>
            <p:nvPr/>
          </p:nvSpPr>
          <p:spPr>
            <a:xfrm>
              <a:off x="5031300" y="1749375"/>
              <a:ext cx="15925" cy="15900"/>
            </a:xfrm>
            <a:custGeom>
              <a:rect b="b" l="l" r="r" t="t"/>
              <a:pathLst>
                <a:path extrusionOk="0" h="636" w="637">
                  <a:moveTo>
                    <a:pt x="239" y="0"/>
                  </a:moveTo>
                  <a:lnTo>
                    <a:pt x="80" y="80"/>
                  </a:lnTo>
                  <a:lnTo>
                    <a:pt x="1" y="159"/>
                  </a:lnTo>
                  <a:lnTo>
                    <a:pt x="1" y="318"/>
                  </a:lnTo>
                  <a:lnTo>
                    <a:pt x="1" y="397"/>
                  </a:lnTo>
                  <a:lnTo>
                    <a:pt x="80" y="556"/>
                  </a:lnTo>
                  <a:lnTo>
                    <a:pt x="159" y="636"/>
                  </a:lnTo>
                  <a:lnTo>
                    <a:pt x="477" y="636"/>
                  </a:lnTo>
                  <a:lnTo>
                    <a:pt x="636" y="397"/>
                  </a:lnTo>
                  <a:lnTo>
                    <a:pt x="636" y="238"/>
                  </a:lnTo>
                  <a:lnTo>
                    <a:pt x="557" y="159"/>
                  </a:lnTo>
                  <a:lnTo>
                    <a:pt x="477" y="80"/>
                  </a:lnTo>
                  <a:lnTo>
                    <a:pt x="318" y="0"/>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1"/>
            <p:cNvSpPr/>
            <p:nvPr/>
          </p:nvSpPr>
          <p:spPr>
            <a:xfrm>
              <a:off x="5069025" y="1779150"/>
              <a:ext cx="15925" cy="15925"/>
            </a:xfrm>
            <a:custGeom>
              <a:rect b="b" l="l" r="r" t="t"/>
              <a:pathLst>
                <a:path extrusionOk="0" h="637" w="637">
                  <a:moveTo>
                    <a:pt x="239" y="1"/>
                  </a:moveTo>
                  <a:lnTo>
                    <a:pt x="80" y="80"/>
                  </a:lnTo>
                  <a:lnTo>
                    <a:pt x="1" y="160"/>
                  </a:lnTo>
                  <a:lnTo>
                    <a:pt x="1" y="239"/>
                  </a:lnTo>
                  <a:lnTo>
                    <a:pt x="1" y="398"/>
                  </a:lnTo>
                  <a:lnTo>
                    <a:pt x="80" y="477"/>
                  </a:lnTo>
                  <a:lnTo>
                    <a:pt x="160" y="557"/>
                  </a:lnTo>
                  <a:lnTo>
                    <a:pt x="239" y="636"/>
                  </a:lnTo>
                  <a:lnTo>
                    <a:pt x="398" y="636"/>
                  </a:lnTo>
                  <a:lnTo>
                    <a:pt x="477" y="557"/>
                  </a:lnTo>
                  <a:lnTo>
                    <a:pt x="636" y="318"/>
                  </a:lnTo>
                  <a:lnTo>
                    <a:pt x="636" y="239"/>
                  </a:lnTo>
                  <a:lnTo>
                    <a:pt x="557" y="80"/>
                  </a:lnTo>
                  <a:lnTo>
                    <a:pt x="477" y="1"/>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1"/>
            <p:cNvSpPr/>
            <p:nvPr/>
          </p:nvSpPr>
          <p:spPr>
            <a:xfrm>
              <a:off x="5112725" y="1777175"/>
              <a:ext cx="15900" cy="15900"/>
            </a:xfrm>
            <a:custGeom>
              <a:rect b="b" l="l" r="r" t="t"/>
              <a:pathLst>
                <a:path extrusionOk="0" h="636" w="636">
                  <a:moveTo>
                    <a:pt x="318" y="0"/>
                  </a:moveTo>
                  <a:lnTo>
                    <a:pt x="239" y="80"/>
                  </a:lnTo>
                  <a:lnTo>
                    <a:pt x="80" y="80"/>
                  </a:lnTo>
                  <a:lnTo>
                    <a:pt x="0" y="159"/>
                  </a:lnTo>
                  <a:lnTo>
                    <a:pt x="0" y="318"/>
                  </a:lnTo>
                  <a:lnTo>
                    <a:pt x="0" y="477"/>
                  </a:lnTo>
                  <a:lnTo>
                    <a:pt x="80" y="556"/>
                  </a:lnTo>
                  <a:lnTo>
                    <a:pt x="159" y="636"/>
                  </a:lnTo>
                  <a:lnTo>
                    <a:pt x="477" y="636"/>
                  </a:lnTo>
                  <a:lnTo>
                    <a:pt x="636" y="397"/>
                  </a:lnTo>
                  <a:lnTo>
                    <a:pt x="636" y="239"/>
                  </a:lnTo>
                  <a:lnTo>
                    <a:pt x="556" y="159"/>
                  </a:lnTo>
                  <a:lnTo>
                    <a:pt x="477" y="80"/>
                  </a:lnTo>
                  <a:lnTo>
                    <a:pt x="318" y="0"/>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1"/>
            <p:cNvSpPr/>
            <p:nvPr/>
          </p:nvSpPr>
          <p:spPr>
            <a:xfrm>
              <a:off x="5150450" y="1751350"/>
              <a:ext cx="15925" cy="15925"/>
            </a:xfrm>
            <a:custGeom>
              <a:rect b="b" l="l" r="r" t="t"/>
              <a:pathLst>
                <a:path extrusionOk="0" h="637" w="637">
                  <a:moveTo>
                    <a:pt x="239" y="1"/>
                  </a:moveTo>
                  <a:lnTo>
                    <a:pt x="160" y="80"/>
                  </a:lnTo>
                  <a:lnTo>
                    <a:pt x="80" y="159"/>
                  </a:lnTo>
                  <a:lnTo>
                    <a:pt x="1" y="318"/>
                  </a:lnTo>
                  <a:lnTo>
                    <a:pt x="1" y="398"/>
                  </a:lnTo>
                  <a:lnTo>
                    <a:pt x="80" y="557"/>
                  </a:lnTo>
                  <a:lnTo>
                    <a:pt x="239" y="636"/>
                  </a:lnTo>
                  <a:lnTo>
                    <a:pt x="477" y="636"/>
                  </a:lnTo>
                  <a:lnTo>
                    <a:pt x="557" y="557"/>
                  </a:lnTo>
                  <a:lnTo>
                    <a:pt x="636" y="398"/>
                  </a:lnTo>
                  <a:lnTo>
                    <a:pt x="636" y="239"/>
                  </a:lnTo>
                  <a:lnTo>
                    <a:pt x="636" y="159"/>
                  </a:lnTo>
                  <a:lnTo>
                    <a:pt x="477" y="80"/>
                  </a:lnTo>
                  <a:lnTo>
                    <a:pt x="398" y="1"/>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1"/>
            <p:cNvSpPr/>
            <p:nvPr/>
          </p:nvSpPr>
          <p:spPr>
            <a:xfrm>
              <a:off x="5160375" y="1699725"/>
              <a:ext cx="15925" cy="15900"/>
            </a:xfrm>
            <a:custGeom>
              <a:rect b="b" l="l" r="r" t="t"/>
              <a:pathLst>
                <a:path extrusionOk="0" h="636" w="637">
                  <a:moveTo>
                    <a:pt x="239" y="0"/>
                  </a:moveTo>
                  <a:lnTo>
                    <a:pt x="160" y="80"/>
                  </a:lnTo>
                  <a:lnTo>
                    <a:pt x="80" y="159"/>
                  </a:lnTo>
                  <a:lnTo>
                    <a:pt x="1" y="239"/>
                  </a:lnTo>
                  <a:lnTo>
                    <a:pt x="1" y="397"/>
                  </a:lnTo>
                  <a:lnTo>
                    <a:pt x="80" y="477"/>
                  </a:lnTo>
                  <a:lnTo>
                    <a:pt x="160" y="556"/>
                  </a:lnTo>
                  <a:lnTo>
                    <a:pt x="319" y="636"/>
                  </a:lnTo>
                  <a:lnTo>
                    <a:pt x="398" y="636"/>
                  </a:lnTo>
                  <a:lnTo>
                    <a:pt x="557" y="556"/>
                  </a:lnTo>
                  <a:lnTo>
                    <a:pt x="636" y="318"/>
                  </a:lnTo>
                  <a:lnTo>
                    <a:pt x="636" y="239"/>
                  </a:lnTo>
                  <a:lnTo>
                    <a:pt x="557" y="80"/>
                  </a:lnTo>
                  <a:lnTo>
                    <a:pt x="477" y="0"/>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1"/>
            <p:cNvSpPr/>
            <p:nvPr/>
          </p:nvSpPr>
          <p:spPr>
            <a:xfrm>
              <a:off x="5134575" y="1658025"/>
              <a:ext cx="15900" cy="15900"/>
            </a:xfrm>
            <a:custGeom>
              <a:rect b="b" l="l" r="r" t="t"/>
              <a:pathLst>
                <a:path extrusionOk="0" h="636" w="636">
                  <a:moveTo>
                    <a:pt x="238" y="0"/>
                  </a:moveTo>
                  <a:lnTo>
                    <a:pt x="80" y="80"/>
                  </a:lnTo>
                  <a:lnTo>
                    <a:pt x="0" y="159"/>
                  </a:lnTo>
                  <a:lnTo>
                    <a:pt x="0" y="238"/>
                  </a:lnTo>
                  <a:lnTo>
                    <a:pt x="0" y="397"/>
                  </a:lnTo>
                  <a:lnTo>
                    <a:pt x="80" y="477"/>
                  </a:lnTo>
                  <a:lnTo>
                    <a:pt x="159" y="556"/>
                  </a:lnTo>
                  <a:lnTo>
                    <a:pt x="238" y="636"/>
                  </a:lnTo>
                  <a:lnTo>
                    <a:pt x="397" y="636"/>
                  </a:lnTo>
                  <a:lnTo>
                    <a:pt x="477" y="556"/>
                  </a:lnTo>
                  <a:lnTo>
                    <a:pt x="636" y="318"/>
                  </a:lnTo>
                  <a:lnTo>
                    <a:pt x="636" y="238"/>
                  </a:lnTo>
                  <a:lnTo>
                    <a:pt x="556" y="80"/>
                  </a:lnTo>
                  <a:lnTo>
                    <a:pt x="477" y="0"/>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1"/>
            <p:cNvSpPr/>
            <p:nvPr/>
          </p:nvSpPr>
          <p:spPr>
            <a:xfrm>
              <a:off x="5219950" y="1638150"/>
              <a:ext cx="174800" cy="343600"/>
            </a:xfrm>
            <a:custGeom>
              <a:rect b="b" l="l" r="r" t="t"/>
              <a:pathLst>
                <a:path extrusionOk="0" h="13744" w="6992">
                  <a:moveTo>
                    <a:pt x="5641" y="1"/>
                  </a:moveTo>
                  <a:lnTo>
                    <a:pt x="5244" y="160"/>
                  </a:lnTo>
                  <a:lnTo>
                    <a:pt x="4926" y="319"/>
                  </a:lnTo>
                  <a:lnTo>
                    <a:pt x="4688" y="557"/>
                  </a:lnTo>
                  <a:lnTo>
                    <a:pt x="4449" y="795"/>
                  </a:lnTo>
                  <a:lnTo>
                    <a:pt x="4290" y="1192"/>
                  </a:lnTo>
                  <a:lnTo>
                    <a:pt x="4211" y="1590"/>
                  </a:lnTo>
                  <a:lnTo>
                    <a:pt x="4052" y="2543"/>
                  </a:lnTo>
                  <a:lnTo>
                    <a:pt x="3814" y="4846"/>
                  </a:lnTo>
                  <a:lnTo>
                    <a:pt x="3496" y="6117"/>
                  </a:lnTo>
                  <a:lnTo>
                    <a:pt x="3337" y="6753"/>
                  </a:lnTo>
                  <a:lnTo>
                    <a:pt x="3099" y="7388"/>
                  </a:lnTo>
                  <a:lnTo>
                    <a:pt x="2781" y="8024"/>
                  </a:lnTo>
                  <a:lnTo>
                    <a:pt x="2543" y="8580"/>
                  </a:lnTo>
                  <a:lnTo>
                    <a:pt x="1828" y="9533"/>
                  </a:lnTo>
                  <a:lnTo>
                    <a:pt x="716" y="11042"/>
                  </a:lnTo>
                  <a:lnTo>
                    <a:pt x="239" y="11678"/>
                  </a:lnTo>
                  <a:lnTo>
                    <a:pt x="160" y="11916"/>
                  </a:lnTo>
                  <a:lnTo>
                    <a:pt x="80" y="12234"/>
                  </a:lnTo>
                  <a:lnTo>
                    <a:pt x="1" y="12472"/>
                  </a:lnTo>
                  <a:lnTo>
                    <a:pt x="80" y="12790"/>
                  </a:lnTo>
                  <a:lnTo>
                    <a:pt x="239" y="13028"/>
                  </a:lnTo>
                  <a:lnTo>
                    <a:pt x="477" y="13346"/>
                  </a:lnTo>
                  <a:lnTo>
                    <a:pt x="716" y="13584"/>
                  </a:lnTo>
                  <a:lnTo>
                    <a:pt x="954" y="13743"/>
                  </a:lnTo>
                  <a:lnTo>
                    <a:pt x="1272" y="13743"/>
                  </a:lnTo>
                  <a:lnTo>
                    <a:pt x="1590" y="13664"/>
                  </a:lnTo>
                  <a:lnTo>
                    <a:pt x="1907" y="13584"/>
                  </a:lnTo>
                  <a:lnTo>
                    <a:pt x="2225" y="13346"/>
                  </a:lnTo>
                  <a:lnTo>
                    <a:pt x="2940" y="12790"/>
                  </a:lnTo>
                  <a:lnTo>
                    <a:pt x="3734" y="11916"/>
                  </a:lnTo>
                  <a:lnTo>
                    <a:pt x="4449" y="10883"/>
                  </a:lnTo>
                  <a:lnTo>
                    <a:pt x="5085" y="9771"/>
                  </a:lnTo>
                  <a:lnTo>
                    <a:pt x="5720" y="8500"/>
                  </a:lnTo>
                  <a:lnTo>
                    <a:pt x="6197" y="7071"/>
                  </a:lnTo>
                  <a:lnTo>
                    <a:pt x="6594" y="5641"/>
                  </a:lnTo>
                  <a:lnTo>
                    <a:pt x="6832" y="4211"/>
                  </a:lnTo>
                  <a:lnTo>
                    <a:pt x="6991" y="2860"/>
                  </a:lnTo>
                  <a:lnTo>
                    <a:pt x="6912" y="1669"/>
                  </a:lnTo>
                  <a:lnTo>
                    <a:pt x="6832" y="1192"/>
                  </a:lnTo>
                  <a:lnTo>
                    <a:pt x="6753" y="716"/>
                  </a:lnTo>
                  <a:lnTo>
                    <a:pt x="6515" y="398"/>
                  </a:lnTo>
                  <a:lnTo>
                    <a:pt x="6276" y="160"/>
                  </a:lnTo>
                  <a:lnTo>
                    <a:pt x="6038" y="80"/>
                  </a:lnTo>
                  <a:lnTo>
                    <a:pt x="564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1"/>
            <p:cNvSpPr/>
            <p:nvPr/>
          </p:nvSpPr>
          <p:spPr>
            <a:xfrm>
              <a:off x="1528225" y="418825"/>
              <a:ext cx="4559575" cy="1215375"/>
            </a:xfrm>
            <a:custGeom>
              <a:rect b="b" l="l" r="r" t="t"/>
              <a:pathLst>
                <a:path extrusionOk="0" h="48615" w="182383">
                  <a:moveTo>
                    <a:pt x="82215" y="3734"/>
                  </a:moveTo>
                  <a:lnTo>
                    <a:pt x="83407" y="3813"/>
                  </a:lnTo>
                  <a:lnTo>
                    <a:pt x="84440" y="3893"/>
                  </a:lnTo>
                  <a:lnTo>
                    <a:pt x="85234" y="4052"/>
                  </a:lnTo>
                  <a:lnTo>
                    <a:pt x="85869" y="4290"/>
                  </a:lnTo>
                  <a:lnTo>
                    <a:pt x="86346" y="4608"/>
                  </a:lnTo>
                  <a:lnTo>
                    <a:pt x="86664" y="5005"/>
                  </a:lnTo>
                  <a:lnTo>
                    <a:pt x="86902" y="5482"/>
                  </a:lnTo>
                  <a:lnTo>
                    <a:pt x="87061" y="6038"/>
                  </a:lnTo>
                  <a:lnTo>
                    <a:pt x="87140" y="6753"/>
                  </a:lnTo>
                  <a:lnTo>
                    <a:pt x="87140" y="7626"/>
                  </a:lnTo>
                  <a:lnTo>
                    <a:pt x="87061" y="9692"/>
                  </a:lnTo>
                  <a:lnTo>
                    <a:pt x="86982" y="12472"/>
                  </a:lnTo>
                  <a:lnTo>
                    <a:pt x="86982" y="15252"/>
                  </a:lnTo>
                  <a:lnTo>
                    <a:pt x="86902" y="16364"/>
                  </a:lnTo>
                  <a:lnTo>
                    <a:pt x="86823" y="17317"/>
                  </a:lnTo>
                  <a:lnTo>
                    <a:pt x="86664" y="18112"/>
                  </a:lnTo>
                  <a:lnTo>
                    <a:pt x="86425" y="18668"/>
                  </a:lnTo>
                  <a:lnTo>
                    <a:pt x="86108" y="19224"/>
                  </a:lnTo>
                  <a:lnTo>
                    <a:pt x="85790" y="19542"/>
                  </a:lnTo>
                  <a:lnTo>
                    <a:pt x="85313" y="19859"/>
                  </a:lnTo>
                  <a:lnTo>
                    <a:pt x="84678" y="20018"/>
                  </a:lnTo>
                  <a:lnTo>
                    <a:pt x="83963" y="20177"/>
                  </a:lnTo>
                  <a:lnTo>
                    <a:pt x="83089" y="20177"/>
                  </a:lnTo>
                  <a:lnTo>
                    <a:pt x="80944" y="20257"/>
                  </a:lnTo>
                  <a:lnTo>
                    <a:pt x="78085" y="20177"/>
                  </a:lnTo>
                  <a:lnTo>
                    <a:pt x="73080" y="20257"/>
                  </a:lnTo>
                  <a:lnTo>
                    <a:pt x="68950" y="20336"/>
                  </a:lnTo>
                  <a:lnTo>
                    <a:pt x="63230" y="20495"/>
                  </a:lnTo>
                  <a:lnTo>
                    <a:pt x="61324" y="20415"/>
                  </a:lnTo>
                  <a:lnTo>
                    <a:pt x="60609" y="20415"/>
                  </a:lnTo>
                  <a:lnTo>
                    <a:pt x="59894" y="20336"/>
                  </a:lnTo>
                  <a:lnTo>
                    <a:pt x="59338" y="20177"/>
                  </a:lnTo>
                  <a:lnTo>
                    <a:pt x="58862" y="20018"/>
                  </a:lnTo>
                  <a:lnTo>
                    <a:pt x="58464" y="19780"/>
                  </a:lnTo>
                  <a:lnTo>
                    <a:pt x="58147" y="19462"/>
                  </a:lnTo>
                  <a:lnTo>
                    <a:pt x="57908" y="19144"/>
                  </a:lnTo>
                  <a:lnTo>
                    <a:pt x="57749" y="18747"/>
                  </a:lnTo>
                  <a:lnTo>
                    <a:pt x="57749" y="18350"/>
                  </a:lnTo>
                  <a:lnTo>
                    <a:pt x="57829" y="17794"/>
                  </a:lnTo>
                  <a:lnTo>
                    <a:pt x="58067" y="17317"/>
                  </a:lnTo>
                  <a:lnTo>
                    <a:pt x="58305" y="16761"/>
                  </a:lnTo>
                  <a:lnTo>
                    <a:pt x="58941" y="15570"/>
                  </a:lnTo>
                  <a:lnTo>
                    <a:pt x="59735" y="14458"/>
                  </a:lnTo>
                  <a:lnTo>
                    <a:pt x="60609" y="13346"/>
                  </a:lnTo>
                  <a:lnTo>
                    <a:pt x="61880" y="11598"/>
                  </a:lnTo>
                  <a:lnTo>
                    <a:pt x="63072" y="9851"/>
                  </a:lnTo>
                  <a:lnTo>
                    <a:pt x="64422" y="8024"/>
                  </a:lnTo>
                  <a:lnTo>
                    <a:pt x="65216" y="7150"/>
                  </a:lnTo>
                  <a:lnTo>
                    <a:pt x="65931" y="6355"/>
                  </a:lnTo>
                  <a:lnTo>
                    <a:pt x="66805" y="5640"/>
                  </a:lnTo>
                  <a:lnTo>
                    <a:pt x="67599" y="5084"/>
                  </a:lnTo>
                  <a:lnTo>
                    <a:pt x="68553" y="4608"/>
                  </a:lnTo>
                  <a:lnTo>
                    <a:pt x="69665" y="4290"/>
                  </a:lnTo>
                  <a:lnTo>
                    <a:pt x="70936" y="4052"/>
                  </a:lnTo>
                  <a:lnTo>
                    <a:pt x="72286" y="3893"/>
                  </a:lnTo>
                  <a:lnTo>
                    <a:pt x="73795" y="3813"/>
                  </a:lnTo>
                  <a:lnTo>
                    <a:pt x="75384" y="3734"/>
                  </a:lnTo>
                  <a:close/>
                  <a:moveTo>
                    <a:pt x="114148" y="4131"/>
                  </a:moveTo>
                  <a:lnTo>
                    <a:pt x="115260" y="4211"/>
                  </a:lnTo>
                  <a:lnTo>
                    <a:pt x="116134" y="4370"/>
                  </a:lnTo>
                  <a:lnTo>
                    <a:pt x="116929" y="4608"/>
                  </a:lnTo>
                  <a:lnTo>
                    <a:pt x="117485" y="4846"/>
                  </a:lnTo>
                  <a:lnTo>
                    <a:pt x="118041" y="5164"/>
                  </a:lnTo>
                  <a:lnTo>
                    <a:pt x="118358" y="5640"/>
                  </a:lnTo>
                  <a:lnTo>
                    <a:pt x="118676" y="6197"/>
                  </a:lnTo>
                  <a:lnTo>
                    <a:pt x="118835" y="6911"/>
                  </a:lnTo>
                  <a:lnTo>
                    <a:pt x="118994" y="7706"/>
                  </a:lnTo>
                  <a:lnTo>
                    <a:pt x="119073" y="8659"/>
                  </a:lnTo>
                  <a:lnTo>
                    <a:pt x="119073" y="9771"/>
                  </a:lnTo>
                  <a:lnTo>
                    <a:pt x="119073" y="12472"/>
                  </a:lnTo>
                  <a:lnTo>
                    <a:pt x="119073" y="15252"/>
                  </a:lnTo>
                  <a:lnTo>
                    <a:pt x="119073" y="17397"/>
                  </a:lnTo>
                  <a:lnTo>
                    <a:pt x="119073" y="18191"/>
                  </a:lnTo>
                  <a:lnTo>
                    <a:pt x="118914" y="18827"/>
                  </a:lnTo>
                  <a:lnTo>
                    <a:pt x="118756" y="19383"/>
                  </a:lnTo>
                  <a:lnTo>
                    <a:pt x="118517" y="19780"/>
                  </a:lnTo>
                  <a:lnTo>
                    <a:pt x="118120" y="20098"/>
                  </a:lnTo>
                  <a:lnTo>
                    <a:pt x="117643" y="20257"/>
                  </a:lnTo>
                  <a:lnTo>
                    <a:pt x="117008" y="20415"/>
                  </a:lnTo>
                  <a:lnTo>
                    <a:pt x="116293" y="20495"/>
                  </a:lnTo>
                  <a:lnTo>
                    <a:pt x="114228" y="20574"/>
                  </a:lnTo>
                  <a:lnTo>
                    <a:pt x="111448" y="20574"/>
                  </a:lnTo>
                  <a:lnTo>
                    <a:pt x="106364" y="20654"/>
                  </a:lnTo>
                  <a:lnTo>
                    <a:pt x="102074" y="20654"/>
                  </a:lnTo>
                  <a:lnTo>
                    <a:pt x="95719" y="20813"/>
                  </a:lnTo>
                  <a:lnTo>
                    <a:pt x="93495" y="20733"/>
                  </a:lnTo>
                  <a:lnTo>
                    <a:pt x="91827" y="20654"/>
                  </a:lnTo>
                  <a:lnTo>
                    <a:pt x="91112" y="20574"/>
                  </a:lnTo>
                  <a:lnTo>
                    <a:pt x="90556" y="20415"/>
                  </a:lnTo>
                  <a:lnTo>
                    <a:pt x="90000" y="20177"/>
                  </a:lnTo>
                  <a:lnTo>
                    <a:pt x="89603" y="19939"/>
                  </a:lnTo>
                  <a:lnTo>
                    <a:pt x="89444" y="19780"/>
                  </a:lnTo>
                  <a:lnTo>
                    <a:pt x="89365" y="19542"/>
                  </a:lnTo>
                  <a:lnTo>
                    <a:pt x="89206" y="18668"/>
                  </a:lnTo>
                  <a:lnTo>
                    <a:pt x="89047" y="17476"/>
                  </a:lnTo>
                  <a:lnTo>
                    <a:pt x="88967" y="16126"/>
                  </a:lnTo>
                  <a:lnTo>
                    <a:pt x="88967" y="13266"/>
                  </a:lnTo>
                  <a:lnTo>
                    <a:pt x="88967" y="11122"/>
                  </a:lnTo>
                  <a:lnTo>
                    <a:pt x="88967" y="9612"/>
                  </a:lnTo>
                  <a:lnTo>
                    <a:pt x="88967" y="8262"/>
                  </a:lnTo>
                  <a:lnTo>
                    <a:pt x="88967" y="7150"/>
                  </a:lnTo>
                  <a:lnTo>
                    <a:pt x="89126" y="6197"/>
                  </a:lnTo>
                  <a:lnTo>
                    <a:pt x="89285" y="5720"/>
                  </a:lnTo>
                  <a:lnTo>
                    <a:pt x="89444" y="5402"/>
                  </a:lnTo>
                  <a:lnTo>
                    <a:pt x="89682" y="5005"/>
                  </a:lnTo>
                  <a:lnTo>
                    <a:pt x="90000" y="4767"/>
                  </a:lnTo>
                  <a:lnTo>
                    <a:pt x="90397" y="4528"/>
                  </a:lnTo>
                  <a:lnTo>
                    <a:pt x="90874" y="4370"/>
                  </a:lnTo>
                  <a:lnTo>
                    <a:pt x="91430" y="4290"/>
                  </a:lnTo>
                  <a:lnTo>
                    <a:pt x="92065" y="4211"/>
                  </a:lnTo>
                  <a:lnTo>
                    <a:pt x="99929" y="4131"/>
                  </a:lnTo>
                  <a:close/>
                  <a:moveTo>
                    <a:pt x="124554" y="5561"/>
                  </a:moveTo>
                  <a:lnTo>
                    <a:pt x="125269" y="5799"/>
                  </a:lnTo>
                  <a:lnTo>
                    <a:pt x="126064" y="6038"/>
                  </a:lnTo>
                  <a:lnTo>
                    <a:pt x="126858" y="6355"/>
                  </a:lnTo>
                  <a:lnTo>
                    <a:pt x="127573" y="6673"/>
                  </a:lnTo>
                  <a:lnTo>
                    <a:pt x="129082" y="7547"/>
                  </a:lnTo>
                  <a:lnTo>
                    <a:pt x="130432" y="8421"/>
                  </a:lnTo>
                  <a:lnTo>
                    <a:pt x="131703" y="9453"/>
                  </a:lnTo>
                  <a:lnTo>
                    <a:pt x="132895" y="10486"/>
                  </a:lnTo>
                  <a:lnTo>
                    <a:pt x="133928" y="11519"/>
                  </a:lnTo>
                  <a:lnTo>
                    <a:pt x="134801" y="12472"/>
                  </a:lnTo>
                  <a:lnTo>
                    <a:pt x="135437" y="13266"/>
                  </a:lnTo>
                  <a:lnTo>
                    <a:pt x="135834" y="13822"/>
                  </a:lnTo>
                  <a:lnTo>
                    <a:pt x="136231" y="14617"/>
                  </a:lnTo>
                  <a:lnTo>
                    <a:pt x="136708" y="15570"/>
                  </a:lnTo>
                  <a:lnTo>
                    <a:pt x="137105" y="16603"/>
                  </a:lnTo>
                  <a:lnTo>
                    <a:pt x="137423" y="17635"/>
                  </a:lnTo>
                  <a:lnTo>
                    <a:pt x="137661" y="18588"/>
                  </a:lnTo>
                  <a:lnTo>
                    <a:pt x="137661" y="18986"/>
                  </a:lnTo>
                  <a:lnTo>
                    <a:pt x="137661" y="19383"/>
                  </a:lnTo>
                  <a:lnTo>
                    <a:pt x="137582" y="19701"/>
                  </a:lnTo>
                  <a:lnTo>
                    <a:pt x="137423" y="20018"/>
                  </a:lnTo>
                  <a:lnTo>
                    <a:pt x="137264" y="20257"/>
                  </a:lnTo>
                  <a:lnTo>
                    <a:pt x="137026" y="20415"/>
                  </a:lnTo>
                  <a:lnTo>
                    <a:pt x="136787" y="20574"/>
                  </a:lnTo>
                  <a:lnTo>
                    <a:pt x="136470" y="20733"/>
                  </a:lnTo>
                  <a:lnTo>
                    <a:pt x="135755" y="20813"/>
                  </a:lnTo>
                  <a:lnTo>
                    <a:pt x="134722" y="20892"/>
                  </a:lnTo>
                  <a:lnTo>
                    <a:pt x="131624" y="20733"/>
                  </a:lnTo>
                  <a:lnTo>
                    <a:pt x="129479" y="20654"/>
                  </a:lnTo>
                  <a:lnTo>
                    <a:pt x="124078" y="20654"/>
                  </a:lnTo>
                  <a:lnTo>
                    <a:pt x="123601" y="20574"/>
                  </a:lnTo>
                  <a:lnTo>
                    <a:pt x="123204" y="20495"/>
                  </a:lnTo>
                  <a:lnTo>
                    <a:pt x="122886" y="20336"/>
                  </a:lnTo>
                  <a:lnTo>
                    <a:pt x="122648" y="20098"/>
                  </a:lnTo>
                  <a:lnTo>
                    <a:pt x="122410" y="19780"/>
                  </a:lnTo>
                  <a:lnTo>
                    <a:pt x="122251" y="19303"/>
                  </a:lnTo>
                  <a:lnTo>
                    <a:pt x="122171" y="18827"/>
                  </a:lnTo>
                  <a:lnTo>
                    <a:pt x="122092" y="18112"/>
                  </a:lnTo>
                  <a:lnTo>
                    <a:pt x="122012" y="16364"/>
                  </a:lnTo>
                  <a:lnTo>
                    <a:pt x="122012" y="13981"/>
                  </a:lnTo>
                  <a:lnTo>
                    <a:pt x="121933" y="9533"/>
                  </a:lnTo>
                  <a:lnTo>
                    <a:pt x="122012" y="7944"/>
                  </a:lnTo>
                  <a:lnTo>
                    <a:pt x="122092" y="7229"/>
                  </a:lnTo>
                  <a:lnTo>
                    <a:pt x="122251" y="6753"/>
                  </a:lnTo>
                  <a:lnTo>
                    <a:pt x="122410" y="6276"/>
                  </a:lnTo>
                  <a:lnTo>
                    <a:pt x="122648" y="5958"/>
                  </a:lnTo>
                  <a:lnTo>
                    <a:pt x="122966" y="5720"/>
                  </a:lnTo>
                  <a:lnTo>
                    <a:pt x="123363" y="5561"/>
                  </a:lnTo>
                  <a:close/>
                  <a:moveTo>
                    <a:pt x="80865" y="1"/>
                  </a:moveTo>
                  <a:lnTo>
                    <a:pt x="77846" y="159"/>
                  </a:lnTo>
                  <a:lnTo>
                    <a:pt x="75066" y="318"/>
                  </a:lnTo>
                  <a:lnTo>
                    <a:pt x="72604" y="636"/>
                  </a:lnTo>
                  <a:lnTo>
                    <a:pt x="70380" y="1113"/>
                  </a:lnTo>
                  <a:lnTo>
                    <a:pt x="69347" y="1351"/>
                  </a:lnTo>
                  <a:lnTo>
                    <a:pt x="68394" y="1669"/>
                  </a:lnTo>
                  <a:lnTo>
                    <a:pt x="67520" y="1986"/>
                  </a:lnTo>
                  <a:lnTo>
                    <a:pt x="66726" y="2384"/>
                  </a:lnTo>
                  <a:lnTo>
                    <a:pt x="66011" y="2860"/>
                  </a:lnTo>
                  <a:lnTo>
                    <a:pt x="65375" y="3337"/>
                  </a:lnTo>
                  <a:lnTo>
                    <a:pt x="64819" y="3813"/>
                  </a:lnTo>
                  <a:lnTo>
                    <a:pt x="64343" y="4370"/>
                  </a:lnTo>
                  <a:lnTo>
                    <a:pt x="60609" y="9136"/>
                  </a:lnTo>
                  <a:lnTo>
                    <a:pt x="56717" y="13822"/>
                  </a:lnTo>
                  <a:lnTo>
                    <a:pt x="52507" y="18906"/>
                  </a:lnTo>
                  <a:lnTo>
                    <a:pt x="44960" y="19224"/>
                  </a:lnTo>
                  <a:lnTo>
                    <a:pt x="28120" y="20018"/>
                  </a:lnTo>
                  <a:lnTo>
                    <a:pt x="18985" y="20495"/>
                  </a:lnTo>
                  <a:lnTo>
                    <a:pt x="10883" y="20971"/>
                  </a:lnTo>
                  <a:lnTo>
                    <a:pt x="4846" y="21369"/>
                  </a:lnTo>
                  <a:lnTo>
                    <a:pt x="2939" y="21528"/>
                  </a:lnTo>
                  <a:lnTo>
                    <a:pt x="2065" y="21686"/>
                  </a:lnTo>
                  <a:lnTo>
                    <a:pt x="1668" y="21925"/>
                  </a:lnTo>
                  <a:lnTo>
                    <a:pt x="1271" y="22242"/>
                  </a:lnTo>
                  <a:lnTo>
                    <a:pt x="1033" y="22719"/>
                  </a:lnTo>
                  <a:lnTo>
                    <a:pt x="715" y="23275"/>
                  </a:lnTo>
                  <a:lnTo>
                    <a:pt x="556" y="23831"/>
                  </a:lnTo>
                  <a:lnTo>
                    <a:pt x="397" y="24546"/>
                  </a:lnTo>
                  <a:lnTo>
                    <a:pt x="159" y="25976"/>
                  </a:lnTo>
                  <a:lnTo>
                    <a:pt x="80" y="27406"/>
                  </a:lnTo>
                  <a:lnTo>
                    <a:pt x="0" y="28756"/>
                  </a:lnTo>
                  <a:lnTo>
                    <a:pt x="80" y="29789"/>
                  </a:lnTo>
                  <a:lnTo>
                    <a:pt x="159" y="30424"/>
                  </a:lnTo>
                  <a:lnTo>
                    <a:pt x="238" y="30583"/>
                  </a:lnTo>
                  <a:lnTo>
                    <a:pt x="318" y="30663"/>
                  </a:lnTo>
                  <a:lnTo>
                    <a:pt x="953" y="30663"/>
                  </a:lnTo>
                  <a:lnTo>
                    <a:pt x="1112" y="30742"/>
                  </a:lnTo>
                  <a:lnTo>
                    <a:pt x="1271" y="30901"/>
                  </a:lnTo>
                  <a:lnTo>
                    <a:pt x="1430" y="31139"/>
                  </a:lnTo>
                  <a:lnTo>
                    <a:pt x="1589" y="31457"/>
                  </a:lnTo>
                  <a:lnTo>
                    <a:pt x="1668" y="31934"/>
                  </a:lnTo>
                  <a:lnTo>
                    <a:pt x="1748" y="32490"/>
                  </a:lnTo>
                  <a:lnTo>
                    <a:pt x="1827" y="33284"/>
                  </a:lnTo>
                  <a:lnTo>
                    <a:pt x="1827" y="34317"/>
                  </a:lnTo>
                  <a:lnTo>
                    <a:pt x="1668" y="37017"/>
                  </a:lnTo>
                  <a:lnTo>
                    <a:pt x="1589" y="37732"/>
                  </a:lnTo>
                  <a:lnTo>
                    <a:pt x="1589" y="39400"/>
                  </a:lnTo>
                  <a:lnTo>
                    <a:pt x="1668" y="40274"/>
                  </a:lnTo>
                  <a:lnTo>
                    <a:pt x="1827" y="41069"/>
                  </a:lnTo>
                  <a:lnTo>
                    <a:pt x="1986" y="41466"/>
                  </a:lnTo>
                  <a:lnTo>
                    <a:pt x="2145" y="41704"/>
                  </a:lnTo>
                  <a:lnTo>
                    <a:pt x="2304" y="41863"/>
                  </a:lnTo>
                  <a:lnTo>
                    <a:pt x="2542" y="41942"/>
                  </a:lnTo>
                  <a:lnTo>
                    <a:pt x="4528" y="42101"/>
                  </a:lnTo>
                  <a:lnTo>
                    <a:pt x="6990" y="42260"/>
                  </a:lnTo>
                  <a:lnTo>
                    <a:pt x="10883" y="42260"/>
                  </a:lnTo>
                  <a:lnTo>
                    <a:pt x="11995" y="42181"/>
                  </a:lnTo>
                  <a:lnTo>
                    <a:pt x="12551" y="42101"/>
                  </a:lnTo>
                  <a:lnTo>
                    <a:pt x="13028" y="41863"/>
                  </a:lnTo>
                  <a:lnTo>
                    <a:pt x="13425" y="41625"/>
                  </a:lnTo>
                  <a:lnTo>
                    <a:pt x="13901" y="41307"/>
                  </a:lnTo>
                  <a:lnTo>
                    <a:pt x="14934" y="40433"/>
                  </a:lnTo>
                  <a:lnTo>
                    <a:pt x="16046" y="39559"/>
                  </a:lnTo>
                  <a:lnTo>
                    <a:pt x="16761" y="39083"/>
                  </a:lnTo>
                  <a:lnTo>
                    <a:pt x="17555" y="38686"/>
                  </a:lnTo>
                  <a:lnTo>
                    <a:pt x="18429" y="38288"/>
                  </a:lnTo>
                  <a:lnTo>
                    <a:pt x="19462" y="37971"/>
                  </a:lnTo>
                  <a:lnTo>
                    <a:pt x="20653" y="37653"/>
                  </a:lnTo>
                  <a:lnTo>
                    <a:pt x="21924" y="37494"/>
                  </a:lnTo>
                  <a:lnTo>
                    <a:pt x="23354" y="37415"/>
                  </a:lnTo>
                  <a:lnTo>
                    <a:pt x="25022" y="37415"/>
                  </a:lnTo>
                  <a:lnTo>
                    <a:pt x="26690" y="37573"/>
                  </a:lnTo>
                  <a:lnTo>
                    <a:pt x="28200" y="37812"/>
                  </a:lnTo>
                  <a:lnTo>
                    <a:pt x="29629" y="38129"/>
                  </a:lnTo>
                  <a:lnTo>
                    <a:pt x="30980" y="38527"/>
                  </a:lnTo>
                  <a:lnTo>
                    <a:pt x="32171" y="39003"/>
                  </a:lnTo>
                  <a:lnTo>
                    <a:pt x="33283" y="39480"/>
                  </a:lnTo>
                  <a:lnTo>
                    <a:pt x="34316" y="40036"/>
                  </a:lnTo>
                  <a:lnTo>
                    <a:pt x="35190" y="40592"/>
                  </a:lnTo>
                  <a:lnTo>
                    <a:pt x="36064" y="41227"/>
                  </a:lnTo>
                  <a:lnTo>
                    <a:pt x="36858" y="41863"/>
                  </a:lnTo>
                  <a:lnTo>
                    <a:pt x="37493" y="42498"/>
                  </a:lnTo>
                  <a:lnTo>
                    <a:pt x="38129" y="43134"/>
                  </a:lnTo>
                  <a:lnTo>
                    <a:pt x="39162" y="44325"/>
                  </a:lnTo>
                  <a:lnTo>
                    <a:pt x="40035" y="45438"/>
                  </a:lnTo>
                  <a:lnTo>
                    <a:pt x="40671" y="46391"/>
                  </a:lnTo>
                  <a:lnTo>
                    <a:pt x="40909" y="46788"/>
                  </a:lnTo>
                  <a:lnTo>
                    <a:pt x="41227" y="47106"/>
                  </a:lnTo>
                  <a:lnTo>
                    <a:pt x="41545" y="47423"/>
                  </a:lnTo>
                  <a:lnTo>
                    <a:pt x="41942" y="47662"/>
                  </a:lnTo>
                  <a:lnTo>
                    <a:pt x="42498" y="47900"/>
                  </a:lnTo>
                  <a:lnTo>
                    <a:pt x="43133" y="48059"/>
                  </a:lnTo>
                  <a:lnTo>
                    <a:pt x="44007" y="48138"/>
                  </a:lnTo>
                  <a:lnTo>
                    <a:pt x="45040" y="48297"/>
                  </a:lnTo>
                  <a:lnTo>
                    <a:pt x="47899" y="48377"/>
                  </a:lnTo>
                  <a:lnTo>
                    <a:pt x="51951" y="48297"/>
                  </a:lnTo>
                  <a:lnTo>
                    <a:pt x="57511" y="48218"/>
                  </a:lnTo>
                  <a:lnTo>
                    <a:pt x="65057" y="48059"/>
                  </a:lnTo>
                  <a:lnTo>
                    <a:pt x="74351" y="47979"/>
                  </a:lnTo>
                  <a:lnTo>
                    <a:pt x="84678" y="48059"/>
                  </a:lnTo>
                  <a:lnTo>
                    <a:pt x="94925" y="48138"/>
                  </a:lnTo>
                  <a:lnTo>
                    <a:pt x="112401" y="48297"/>
                  </a:lnTo>
                  <a:lnTo>
                    <a:pt x="119709" y="48456"/>
                  </a:lnTo>
                  <a:lnTo>
                    <a:pt x="120662" y="48615"/>
                  </a:lnTo>
                  <a:lnTo>
                    <a:pt x="123045" y="48615"/>
                  </a:lnTo>
                  <a:lnTo>
                    <a:pt x="123680" y="48535"/>
                  </a:lnTo>
                  <a:lnTo>
                    <a:pt x="124395" y="48456"/>
                  </a:lnTo>
                  <a:lnTo>
                    <a:pt x="125110" y="48297"/>
                  </a:lnTo>
                  <a:lnTo>
                    <a:pt x="125825" y="48059"/>
                  </a:lnTo>
                  <a:lnTo>
                    <a:pt x="126461" y="47662"/>
                  </a:lnTo>
                  <a:lnTo>
                    <a:pt x="127096" y="47265"/>
                  </a:lnTo>
                  <a:lnTo>
                    <a:pt x="127652" y="46788"/>
                  </a:lnTo>
                  <a:lnTo>
                    <a:pt x="128208" y="46232"/>
                  </a:lnTo>
                  <a:lnTo>
                    <a:pt x="129241" y="44881"/>
                  </a:lnTo>
                  <a:lnTo>
                    <a:pt x="130432" y="43611"/>
                  </a:lnTo>
                  <a:lnTo>
                    <a:pt x="131783" y="42498"/>
                  </a:lnTo>
                  <a:lnTo>
                    <a:pt x="132498" y="41942"/>
                  </a:lnTo>
                  <a:lnTo>
                    <a:pt x="133292" y="41466"/>
                  </a:lnTo>
                  <a:lnTo>
                    <a:pt x="134086" y="40989"/>
                  </a:lnTo>
                  <a:lnTo>
                    <a:pt x="134881" y="40513"/>
                  </a:lnTo>
                  <a:lnTo>
                    <a:pt x="135755" y="40195"/>
                  </a:lnTo>
                  <a:lnTo>
                    <a:pt x="136628" y="39798"/>
                  </a:lnTo>
                  <a:lnTo>
                    <a:pt x="137582" y="39559"/>
                  </a:lnTo>
                  <a:lnTo>
                    <a:pt x="138535" y="39321"/>
                  </a:lnTo>
                  <a:lnTo>
                    <a:pt x="139488" y="39162"/>
                  </a:lnTo>
                  <a:lnTo>
                    <a:pt x="140441" y="39083"/>
                  </a:lnTo>
                  <a:lnTo>
                    <a:pt x="144651" y="39083"/>
                  </a:lnTo>
                  <a:lnTo>
                    <a:pt x="145684" y="39242"/>
                  </a:lnTo>
                  <a:lnTo>
                    <a:pt x="146796" y="39321"/>
                  </a:lnTo>
                  <a:lnTo>
                    <a:pt x="147908" y="39559"/>
                  </a:lnTo>
                  <a:lnTo>
                    <a:pt x="149020" y="39877"/>
                  </a:lnTo>
                  <a:lnTo>
                    <a:pt x="150132" y="40195"/>
                  </a:lnTo>
                  <a:lnTo>
                    <a:pt x="151165" y="40592"/>
                  </a:lnTo>
                  <a:lnTo>
                    <a:pt x="152198" y="41148"/>
                  </a:lnTo>
                  <a:lnTo>
                    <a:pt x="153151" y="41784"/>
                  </a:lnTo>
                  <a:lnTo>
                    <a:pt x="154104" y="42498"/>
                  </a:lnTo>
                  <a:lnTo>
                    <a:pt x="155057" y="43372"/>
                  </a:lnTo>
                  <a:lnTo>
                    <a:pt x="155852" y="44325"/>
                  </a:lnTo>
                  <a:lnTo>
                    <a:pt x="156646" y="45438"/>
                  </a:lnTo>
                  <a:lnTo>
                    <a:pt x="156884" y="45676"/>
                  </a:lnTo>
                  <a:lnTo>
                    <a:pt x="157202" y="45914"/>
                  </a:lnTo>
                  <a:lnTo>
                    <a:pt x="157679" y="46232"/>
                  </a:lnTo>
                  <a:lnTo>
                    <a:pt x="158394" y="46550"/>
                  </a:lnTo>
                  <a:lnTo>
                    <a:pt x="159267" y="46788"/>
                  </a:lnTo>
                  <a:lnTo>
                    <a:pt x="160459" y="47026"/>
                  </a:lnTo>
                  <a:lnTo>
                    <a:pt x="161889" y="47185"/>
                  </a:lnTo>
                  <a:lnTo>
                    <a:pt x="171977" y="47265"/>
                  </a:lnTo>
                  <a:lnTo>
                    <a:pt x="181112" y="47265"/>
                  </a:lnTo>
                  <a:lnTo>
                    <a:pt x="181906" y="47185"/>
                  </a:lnTo>
                  <a:lnTo>
                    <a:pt x="181906" y="46311"/>
                  </a:lnTo>
                  <a:lnTo>
                    <a:pt x="181906" y="43928"/>
                  </a:lnTo>
                  <a:lnTo>
                    <a:pt x="182145" y="36859"/>
                  </a:lnTo>
                  <a:lnTo>
                    <a:pt x="182304" y="29392"/>
                  </a:lnTo>
                  <a:lnTo>
                    <a:pt x="182383" y="25182"/>
                  </a:lnTo>
                  <a:lnTo>
                    <a:pt x="182383" y="24546"/>
                  </a:lnTo>
                  <a:lnTo>
                    <a:pt x="182383" y="24228"/>
                  </a:lnTo>
                  <a:lnTo>
                    <a:pt x="182383" y="23831"/>
                  </a:lnTo>
                  <a:lnTo>
                    <a:pt x="182224" y="23513"/>
                  </a:lnTo>
                  <a:lnTo>
                    <a:pt x="181986" y="23196"/>
                  </a:lnTo>
                  <a:lnTo>
                    <a:pt x="181589" y="22798"/>
                  </a:lnTo>
                  <a:lnTo>
                    <a:pt x="181033" y="22481"/>
                  </a:lnTo>
                  <a:lnTo>
                    <a:pt x="180238" y="22163"/>
                  </a:lnTo>
                  <a:lnTo>
                    <a:pt x="179285" y="21925"/>
                  </a:lnTo>
                  <a:lnTo>
                    <a:pt x="178014" y="21686"/>
                  </a:lnTo>
                  <a:lnTo>
                    <a:pt x="176425" y="21448"/>
                  </a:lnTo>
                  <a:lnTo>
                    <a:pt x="174519" y="21289"/>
                  </a:lnTo>
                  <a:lnTo>
                    <a:pt x="172295" y="21130"/>
                  </a:lnTo>
                  <a:lnTo>
                    <a:pt x="169673" y="21051"/>
                  </a:lnTo>
                  <a:lnTo>
                    <a:pt x="156011" y="21051"/>
                  </a:lnTo>
                  <a:lnTo>
                    <a:pt x="152357" y="20971"/>
                  </a:lnTo>
                  <a:lnTo>
                    <a:pt x="150768" y="20892"/>
                  </a:lnTo>
                  <a:lnTo>
                    <a:pt x="149417" y="20733"/>
                  </a:lnTo>
                  <a:lnTo>
                    <a:pt x="148226" y="20495"/>
                  </a:lnTo>
                  <a:lnTo>
                    <a:pt x="147193" y="20257"/>
                  </a:lnTo>
                  <a:lnTo>
                    <a:pt x="146161" y="19859"/>
                  </a:lnTo>
                  <a:lnTo>
                    <a:pt x="145287" y="19383"/>
                  </a:lnTo>
                  <a:lnTo>
                    <a:pt x="144413" y="18747"/>
                  </a:lnTo>
                  <a:lnTo>
                    <a:pt x="143619" y="18032"/>
                  </a:lnTo>
                  <a:lnTo>
                    <a:pt x="142745" y="17238"/>
                  </a:lnTo>
                  <a:lnTo>
                    <a:pt x="141951" y="16205"/>
                  </a:lnTo>
                  <a:lnTo>
                    <a:pt x="141077" y="15093"/>
                  </a:lnTo>
                  <a:lnTo>
                    <a:pt x="140362" y="13902"/>
                  </a:lnTo>
                  <a:lnTo>
                    <a:pt x="138932" y="11439"/>
                  </a:lnTo>
                  <a:lnTo>
                    <a:pt x="138138" y="10089"/>
                  </a:lnTo>
                  <a:lnTo>
                    <a:pt x="137264" y="8818"/>
                  </a:lnTo>
                  <a:lnTo>
                    <a:pt x="136231" y="7547"/>
                  </a:lnTo>
                  <a:lnTo>
                    <a:pt x="135596" y="6911"/>
                  </a:lnTo>
                  <a:lnTo>
                    <a:pt x="134960" y="6355"/>
                  </a:lnTo>
                  <a:lnTo>
                    <a:pt x="134245" y="5720"/>
                  </a:lnTo>
                  <a:lnTo>
                    <a:pt x="133451" y="5164"/>
                  </a:lnTo>
                  <a:lnTo>
                    <a:pt x="132657" y="4608"/>
                  </a:lnTo>
                  <a:lnTo>
                    <a:pt x="131703" y="4131"/>
                  </a:lnTo>
                  <a:lnTo>
                    <a:pt x="130750" y="3575"/>
                  </a:lnTo>
                  <a:lnTo>
                    <a:pt x="129638" y="3099"/>
                  </a:lnTo>
                  <a:lnTo>
                    <a:pt x="128447" y="2701"/>
                  </a:lnTo>
                  <a:lnTo>
                    <a:pt x="127176" y="2304"/>
                  </a:lnTo>
                  <a:lnTo>
                    <a:pt x="125746" y="1907"/>
                  </a:lnTo>
                  <a:lnTo>
                    <a:pt x="124237" y="1589"/>
                  </a:lnTo>
                  <a:lnTo>
                    <a:pt x="122648" y="1272"/>
                  </a:lnTo>
                  <a:lnTo>
                    <a:pt x="120900" y="1033"/>
                  </a:lnTo>
                  <a:lnTo>
                    <a:pt x="119073" y="874"/>
                  </a:lnTo>
                  <a:lnTo>
                    <a:pt x="117008" y="716"/>
                  </a:lnTo>
                  <a:lnTo>
                    <a:pt x="114863" y="636"/>
                  </a:lnTo>
                  <a:lnTo>
                    <a:pt x="112639" y="557"/>
                  </a:lnTo>
                  <a:lnTo>
                    <a:pt x="103504" y="398"/>
                  </a:lnTo>
                  <a:lnTo>
                    <a:pt x="95163" y="159"/>
                  </a:lnTo>
                  <a:lnTo>
                    <a:pt x="87538" y="1"/>
                  </a:lnTo>
                  <a:close/>
                </a:path>
              </a:pathLst>
            </a:custGeom>
            <a:solidFill>
              <a:srgbClr val="FDB8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1"/>
            <p:cNvSpPr/>
            <p:nvPr/>
          </p:nvSpPr>
          <p:spPr>
            <a:xfrm>
              <a:off x="5781950" y="1223100"/>
              <a:ext cx="95350" cy="87400"/>
            </a:xfrm>
            <a:custGeom>
              <a:rect b="b" l="l" r="r" t="t"/>
              <a:pathLst>
                <a:path extrusionOk="0" h="3496" w="3814">
                  <a:moveTo>
                    <a:pt x="1351" y="1"/>
                  </a:moveTo>
                  <a:lnTo>
                    <a:pt x="1034" y="160"/>
                  </a:lnTo>
                  <a:lnTo>
                    <a:pt x="716" y="398"/>
                  </a:lnTo>
                  <a:lnTo>
                    <a:pt x="478" y="636"/>
                  </a:lnTo>
                  <a:lnTo>
                    <a:pt x="239" y="954"/>
                  </a:lnTo>
                  <a:lnTo>
                    <a:pt x="80" y="1272"/>
                  </a:lnTo>
                  <a:lnTo>
                    <a:pt x="1" y="1590"/>
                  </a:lnTo>
                  <a:lnTo>
                    <a:pt x="1" y="1987"/>
                  </a:lnTo>
                  <a:lnTo>
                    <a:pt x="1" y="2304"/>
                  </a:lnTo>
                  <a:lnTo>
                    <a:pt x="160" y="2622"/>
                  </a:lnTo>
                  <a:lnTo>
                    <a:pt x="398" y="2940"/>
                  </a:lnTo>
                  <a:lnTo>
                    <a:pt x="636" y="3178"/>
                  </a:lnTo>
                  <a:lnTo>
                    <a:pt x="1034" y="3337"/>
                  </a:lnTo>
                  <a:lnTo>
                    <a:pt x="1351" y="3417"/>
                  </a:lnTo>
                  <a:lnTo>
                    <a:pt x="1749" y="3496"/>
                  </a:lnTo>
                  <a:lnTo>
                    <a:pt x="2146" y="3417"/>
                  </a:lnTo>
                  <a:lnTo>
                    <a:pt x="2543" y="3337"/>
                  </a:lnTo>
                  <a:lnTo>
                    <a:pt x="2940" y="3178"/>
                  </a:lnTo>
                  <a:lnTo>
                    <a:pt x="3258" y="3019"/>
                  </a:lnTo>
                  <a:lnTo>
                    <a:pt x="3496" y="2781"/>
                  </a:lnTo>
                  <a:lnTo>
                    <a:pt x="3655" y="2463"/>
                  </a:lnTo>
                  <a:lnTo>
                    <a:pt x="3734" y="2225"/>
                  </a:lnTo>
                  <a:lnTo>
                    <a:pt x="3814" y="1907"/>
                  </a:lnTo>
                  <a:lnTo>
                    <a:pt x="3734" y="1590"/>
                  </a:lnTo>
                  <a:lnTo>
                    <a:pt x="3655" y="1272"/>
                  </a:lnTo>
                  <a:lnTo>
                    <a:pt x="3496" y="875"/>
                  </a:lnTo>
                  <a:lnTo>
                    <a:pt x="3337" y="636"/>
                  </a:lnTo>
                  <a:lnTo>
                    <a:pt x="3099" y="319"/>
                  </a:lnTo>
                  <a:lnTo>
                    <a:pt x="2781" y="160"/>
                  </a:lnTo>
                  <a:lnTo>
                    <a:pt x="2463" y="1"/>
                  </a:lnTo>
                  <a:close/>
                </a:path>
              </a:pathLst>
            </a:custGeom>
            <a:solidFill>
              <a:srgbClr val="D83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1"/>
            <p:cNvSpPr/>
            <p:nvPr/>
          </p:nvSpPr>
          <p:spPr>
            <a:xfrm>
              <a:off x="5817700" y="1231050"/>
              <a:ext cx="43725" cy="47700"/>
            </a:xfrm>
            <a:custGeom>
              <a:rect b="b" l="l" r="r" t="t"/>
              <a:pathLst>
                <a:path extrusionOk="0" h="1908" w="1749">
                  <a:moveTo>
                    <a:pt x="557" y="1"/>
                  </a:moveTo>
                  <a:lnTo>
                    <a:pt x="239" y="159"/>
                  </a:lnTo>
                  <a:lnTo>
                    <a:pt x="160" y="318"/>
                  </a:lnTo>
                  <a:lnTo>
                    <a:pt x="1" y="477"/>
                  </a:lnTo>
                  <a:lnTo>
                    <a:pt x="1" y="874"/>
                  </a:lnTo>
                  <a:lnTo>
                    <a:pt x="1" y="1272"/>
                  </a:lnTo>
                  <a:lnTo>
                    <a:pt x="239" y="1589"/>
                  </a:lnTo>
                  <a:lnTo>
                    <a:pt x="477" y="1828"/>
                  </a:lnTo>
                  <a:lnTo>
                    <a:pt x="795" y="1907"/>
                  </a:lnTo>
                  <a:lnTo>
                    <a:pt x="1113" y="1907"/>
                  </a:lnTo>
                  <a:lnTo>
                    <a:pt x="1431" y="1748"/>
                  </a:lnTo>
                  <a:lnTo>
                    <a:pt x="1669" y="1430"/>
                  </a:lnTo>
                  <a:lnTo>
                    <a:pt x="1748" y="1113"/>
                  </a:lnTo>
                  <a:lnTo>
                    <a:pt x="1748" y="716"/>
                  </a:lnTo>
                  <a:lnTo>
                    <a:pt x="1590" y="398"/>
                  </a:lnTo>
                  <a:lnTo>
                    <a:pt x="1272" y="159"/>
                  </a:lnTo>
                  <a:lnTo>
                    <a:pt x="954" y="1"/>
                  </a:lnTo>
                  <a:close/>
                </a:path>
              </a:pathLst>
            </a:custGeom>
            <a:solidFill>
              <a:srgbClr val="ED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1"/>
            <p:cNvSpPr/>
            <p:nvPr/>
          </p:nvSpPr>
          <p:spPr>
            <a:xfrm>
              <a:off x="1615600" y="1028500"/>
              <a:ext cx="55625" cy="55625"/>
            </a:xfrm>
            <a:custGeom>
              <a:rect b="b" l="l" r="r" t="t"/>
              <a:pathLst>
                <a:path extrusionOk="0" h="2225" w="2225">
                  <a:moveTo>
                    <a:pt x="0" y="0"/>
                  </a:moveTo>
                  <a:lnTo>
                    <a:pt x="0" y="2224"/>
                  </a:lnTo>
                  <a:lnTo>
                    <a:pt x="2224" y="2224"/>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1"/>
            <p:cNvSpPr/>
            <p:nvPr/>
          </p:nvSpPr>
          <p:spPr>
            <a:xfrm>
              <a:off x="1671200" y="1084100"/>
              <a:ext cx="55625" cy="55625"/>
            </a:xfrm>
            <a:custGeom>
              <a:rect b="b" l="l" r="r" t="t"/>
              <a:pathLst>
                <a:path extrusionOk="0" h="2225" w="2225">
                  <a:moveTo>
                    <a:pt x="0" y="0"/>
                  </a:moveTo>
                  <a:lnTo>
                    <a:pt x="0"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1"/>
            <p:cNvSpPr/>
            <p:nvPr/>
          </p:nvSpPr>
          <p:spPr>
            <a:xfrm>
              <a:off x="1726800" y="1028500"/>
              <a:ext cx="55625" cy="55625"/>
            </a:xfrm>
            <a:custGeom>
              <a:rect b="b" l="l" r="r" t="t"/>
              <a:pathLst>
                <a:path extrusionOk="0" h="2225" w="2225">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1"/>
            <p:cNvSpPr/>
            <p:nvPr/>
          </p:nvSpPr>
          <p:spPr>
            <a:xfrm>
              <a:off x="1782400" y="1084100"/>
              <a:ext cx="55650" cy="55625"/>
            </a:xfrm>
            <a:custGeom>
              <a:rect b="b" l="l" r="r" t="t"/>
              <a:pathLst>
                <a:path extrusionOk="0" h="2225" w="2226">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1"/>
            <p:cNvSpPr/>
            <p:nvPr/>
          </p:nvSpPr>
          <p:spPr>
            <a:xfrm>
              <a:off x="1838025" y="1028500"/>
              <a:ext cx="53625" cy="55625"/>
            </a:xfrm>
            <a:custGeom>
              <a:rect b="b" l="l" r="r" t="t"/>
              <a:pathLst>
                <a:path extrusionOk="0" h="2225" w="2145">
                  <a:moveTo>
                    <a:pt x="0" y="0"/>
                  </a:moveTo>
                  <a:lnTo>
                    <a:pt x="0" y="2224"/>
                  </a:lnTo>
                  <a:lnTo>
                    <a:pt x="2145" y="2224"/>
                  </a:lnTo>
                  <a:lnTo>
                    <a:pt x="214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1"/>
            <p:cNvSpPr/>
            <p:nvPr/>
          </p:nvSpPr>
          <p:spPr>
            <a:xfrm>
              <a:off x="1891625" y="1084100"/>
              <a:ext cx="55625" cy="55625"/>
            </a:xfrm>
            <a:custGeom>
              <a:rect b="b" l="l" r="r" t="t"/>
              <a:pathLst>
                <a:path extrusionOk="0" h="2225" w="2225">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1"/>
            <p:cNvSpPr/>
            <p:nvPr/>
          </p:nvSpPr>
          <p:spPr>
            <a:xfrm>
              <a:off x="1947225" y="1028500"/>
              <a:ext cx="55650" cy="55625"/>
            </a:xfrm>
            <a:custGeom>
              <a:rect b="b" l="l" r="r" t="t"/>
              <a:pathLst>
                <a:path extrusionOk="0" h="2225" w="2226">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1"/>
            <p:cNvSpPr/>
            <p:nvPr/>
          </p:nvSpPr>
          <p:spPr>
            <a:xfrm>
              <a:off x="2002850" y="1084100"/>
              <a:ext cx="55625" cy="55625"/>
            </a:xfrm>
            <a:custGeom>
              <a:rect b="b" l="l" r="r" t="t"/>
              <a:pathLst>
                <a:path extrusionOk="0" h="2225" w="2225">
                  <a:moveTo>
                    <a:pt x="0" y="0"/>
                  </a:moveTo>
                  <a:lnTo>
                    <a:pt x="0" y="2225"/>
                  </a:lnTo>
                  <a:lnTo>
                    <a:pt x="2224" y="2225"/>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1"/>
            <p:cNvSpPr/>
            <p:nvPr/>
          </p:nvSpPr>
          <p:spPr>
            <a:xfrm>
              <a:off x="2058450" y="1028500"/>
              <a:ext cx="55625" cy="55625"/>
            </a:xfrm>
            <a:custGeom>
              <a:rect b="b" l="l" r="r" t="t"/>
              <a:pathLst>
                <a:path extrusionOk="0" h="2225" w="2225">
                  <a:moveTo>
                    <a:pt x="0" y="0"/>
                  </a:moveTo>
                  <a:lnTo>
                    <a:pt x="0" y="2224"/>
                  </a:lnTo>
                  <a:lnTo>
                    <a:pt x="2224" y="2224"/>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1"/>
            <p:cNvSpPr/>
            <p:nvPr/>
          </p:nvSpPr>
          <p:spPr>
            <a:xfrm>
              <a:off x="2114050" y="1084100"/>
              <a:ext cx="55625" cy="55625"/>
            </a:xfrm>
            <a:custGeom>
              <a:rect b="b" l="l" r="r" t="t"/>
              <a:pathLst>
                <a:path extrusionOk="0" h="2225" w="2225">
                  <a:moveTo>
                    <a:pt x="0" y="0"/>
                  </a:moveTo>
                  <a:lnTo>
                    <a:pt x="0"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1"/>
            <p:cNvSpPr/>
            <p:nvPr/>
          </p:nvSpPr>
          <p:spPr>
            <a:xfrm>
              <a:off x="2169650" y="1028500"/>
              <a:ext cx="53650" cy="55625"/>
            </a:xfrm>
            <a:custGeom>
              <a:rect b="b" l="l" r="r" t="t"/>
              <a:pathLst>
                <a:path extrusionOk="0" h="2225" w="2146">
                  <a:moveTo>
                    <a:pt x="1" y="0"/>
                  </a:moveTo>
                  <a:lnTo>
                    <a:pt x="1" y="2224"/>
                  </a:lnTo>
                  <a:lnTo>
                    <a:pt x="2145" y="2224"/>
                  </a:lnTo>
                  <a:lnTo>
                    <a:pt x="214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1"/>
            <p:cNvSpPr/>
            <p:nvPr/>
          </p:nvSpPr>
          <p:spPr>
            <a:xfrm>
              <a:off x="2223275" y="1084100"/>
              <a:ext cx="55625" cy="55625"/>
            </a:xfrm>
            <a:custGeom>
              <a:rect b="b" l="l" r="r" t="t"/>
              <a:pathLst>
                <a:path extrusionOk="0" h="2225" w="2225">
                  <a:moveTo>
                    <a:pt x="0" y="0"/>
                  </a:moveTo>
                  <a:lnTo>
                    <a:pt x="0"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1"/>
            <p:cNvSpPr/>
            <p:nvPr/>
          </p:nvSpPr>
          <p:spPr>
            <a:xfrm>
              <a:off x="2278875" y="1028500"/>
              <a:ext cx="55625" cy="55625"/>
            </a:xfrm>
            <a:custGeom>
              <a:rect b="b" l="l" r="r" t="t"/>
              <a:pathLst>
                <a:path extrusionOk="0" h="2225" w="2225">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1"/>
            <p:cNvSpPr/>
            <p:nvPr/>
          </p:nvSpPr>
          <p:spPr>
            <a:xfrm>
              <a:off x="2334475" y="1084100"/>
              <a:ext cx="55625" cy="55625"/>
            </a:xfrm>
            <a:custGeom>
              <a:rect b="b" l="l" r="r" t="t"/>
              <a:pathLst>
                <a:path extrusionOk="0" h="2225" w="2225">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1"/>
            <p:cNvSpPr/>
            <p:nvPr/>
          </p:nvSpPr>
          <p:spPr>
            <a:xfrm>
              <a:off x="2390075" y="1028500"/>
              <a:ext cx="55650" cy="55625"/>
            </a:xfrm>
            <a:custGeom>
              <a:rect b="b" l="l" r="r" t="t"/>
              <a:pathLst>
                <a:path extrusionOk="0" h="2225" w="2226">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1"/>
            <p:cNvSpPr/>
            <p:nvPr/>
          </p:nvSpPr>
          <p:spPr>
            <a:xfrm>
              <a:off x="2445700" y="1084100"/>
              <a:ext cx="55625" cy="55625"/>
            </a:xfrm>
            <a:custGeom>
              <a:rect b="b" l="l" r="r" t="t"/>
              <a:pathLst>
                <a:path extrusionOk="0" h="2225" w="2225">
                  <a:moveTo>
                    <a:pt x="0" y="0"/>
                  </a:moveTo>
                  <a:lnTo>
                    <a:pt x="0" y="2225"/>
                  </a:lnTo>
                  <a:lnTo>
                    <a:pt x="2224" y="2225"/>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1"/>
            <p:cNvSpPr/>
            <p:nvPr/>
          </p:nvSpPr>
          <p:spPr>
            <a:xfrm>
              <a:off x="2501300" y="1028500"/>
              <a:ext cx="53650" cy="55625"/>
            </a:xfrm>
            <a:custGeom>
              <a:rect b="b" l="l" r="r" t="t"/>
              <a:pathLst>
                <a:path extrusionOk="0" h="2225" w="2146">
                  <a:moveTo>
                    <a:pt x="0" y="0"/>
                  </a:moveTo>
                  <a:lnTo>
                    <a:pt x="0" y="2224"/>
                  </a:lnTo>
                  <a:lnTo>
                    <a:pt x="2145" y="2224"/>
                  </a:lnTo>
                  <a:lnTo>
                    <a:pt x="214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1"/>
            <p:cNvSpPr/>
            <p:nvPr/>
          </p:nvSpPr>
          <p:spPr>
            <a:xfrm>
              <a:off x="2554925" y="1084100"/>
              <a:ext cx="55625" cy="55625"/>
            </a:xfrm>
            <a:custGeom>
              <a:rect b="b" l="l" r="r" t="t"/>
              <a:pathLst>
                <a:path extrusionOk="0" h="2225" w="2225">
                  <a:moveTo>
                    <a:pt x="0" y="0"/>
                  </a:moveTo>
                  <a:lnTo>
                    <a:pt x="0" y="2225"/>
                  </a:lnTo>
                  <a:lnTo>
                    <a:pt x="2224" y="2225"/>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1"/>
            <p:cNvSpPr/>
            <p:nvPr/>
          </p:nvSpPr>
          <p:spPr>
            <a:xfrm>
              <a:off x="2610525" y="1028500"/>
              <a:ext cx="55625" cy="55625"/>
            </a:xfrm>
            <a:custGeom>
              <a:rect b="b" l="l" r="r" t="t"/>
              <a:pathLst>
                <a:path extrusionOk="0" h="2225" w="2225">
                  <a:moveTo>
                    <a:pt x="0" y="0"/>
                  </a:moveTo>
                  <a:lnTo>
                    <a:pt x="0" y="2224"/>
                  </a:lnTo>
                  <a:lnTo>
                    <a:pt x="2224" y="2224"/>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1"/>
            <p:cNvSpPr/>
            <p:nvPr/>
          </p:nvSpPr>
          <p:spPr>
            <a:xfrm>
              <a:off x="2666125" y="1084100"/>
              <a:ext cx="55625" cy="55625"/>
            </a:xfrm>
            <a:custGeom>
              <a:rect b="b" l="l" r="r" t="t"/>
              <a:pathLst>
                <a:path extrusionOk="0" h="2225" w="2225">
                  <a:moveTo>
                    <a:pt x="0" y="0"/>
                  </a:moveTo>
                  <a:lnTo>
                    <a:pt x="0"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1"/>
            <p:cNvSpPr/>
            <p:nvPr/>
          </p:nvSpPr>
          <p:spPr>
            <a:xfrm>
              <a:off x="2721725" y="1028500"/>
              <a:ext cx="55625" cy="55625"/>
            </a:xfrm>
            <a:custGeom>
              <a:rect b="b" l="l" r="r" t="t"/>
              <a:pathLst>
                <a:path extrusionOk="0" h="2225" w="2225">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1"/>
            <p:cNvSpPr/>
            <p:nvPr/>
          </p:nvSpPr>
          <p:spPr>
            <a:xfrm>
              <a:off x="2777325" y="1084100"/>
              <a:ext cx="55625" cy="55625"/>
            </a:xfrm>
            <a:custGeom>
              <a:rect b="b" l="l" r="r" t="t"/>
              <a:pathLst>
                <a:path extrusionOk="0" h="2225" w="2225">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1"/>
            <p:cNvSpPr/>
            <p:nvPr/>
          </p:nvSpPr>
          <p:spPr>
            <a:xfrm>
              <a:off x="2832925" y="1028500"/>
              <a:ext cx="53650" cy="55625"/>
            </a:xfrm>
            <a:custGeom>
              <a:rect b="b" l="l" r="r" t="t"/>
              <a:pathLst>
                <a:path extrusionOk="0" h="2225" w="2146">
                  <a:moveTo>
                    <a:pt x="1" y="0"/>
                  </a:moveTo>
                  <a:lnTo>
                    <a:pt x="1" y="2224"/>
                  </a:lnTo>
                  <a:lnTo>
                    <a:pt x="2146" y="2224"/>
                  </a:lnTo>
                  <a:lnTo>
                    <a:pt x="2146"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1"/>
            <p:cNvSpPr/>
            <p:nvPr/>
          </p:nvSpPr>
          <p:spPr>
            <a:xfrm>
              <a:off x="2886550" y="1084100"/>
              <a:ext cx="55625" cy="55625"/>
            </a:xfrm>
            <a:custGeom>
              <a:rect b="b" l="l" r="r" t="t"/>
              <a:pathLst>
                <a:path extrusionOk="0" h="2225" w="2225">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1"/>
            <p:cNvSpPr/>
            <p:nvPr/>
          </p:nvSpPr>
          <p:spPr>
            <a:xfrm>
              <a:off x="2942150" y="1028500"/>
              <a:ext cx="55650" cy="55625"/>
            </a:xfrm>
            <a:custGeom>
              <a:rect b="b" l="l" r="r" t="t"/>
              <a:pathLst>
                <a:path extrusionOk="0" h="2225" w="2226">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1"/>
            <p:cNvSpPr/>
            <p:nvPr/>
          </p:nvSpPr>
          <p:spPr>
            <a:xfrm>
              <a:off x="2997775" y="1084100"/>
              <a:ext cx="55625" cy="55625"/>
            </a:xfrm>
            <a:custGeom>
              <a:rect b="b" l="l" r="r" t="t"/>
              <a:pathLst>
                <a:path extrusionOk="0" h="2225" w="2225">
                  <a:moveTo>
                    <a:pt x="0" y="0"/>
                  </a:moveTo>
                  <a:lnTo>
                    <a:pt x="0" y="2225"/>
                  </a:lnTo>
                  <a:lnTo>
                    <a:pt x="2224" y="2225"/>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1"/>
            <p:cNvSpPr/>
            <p:nvPr/>
          </p:nvSpPr>
          <p:spPr>
            <a:xfrm>
              <a:off x="3053375" y="1028500"/>
              <a:ext cx="55625" cy="55625"/>
            </a:xfrm>
            <a:custGeom>
              <a:rect b="b" l="l" r="r" t="t"/>
              <a:pathLst>
                <a:path extrusionOk="0" h="2225" w="2225">
                  <a:moveTo>
                    <a:pt x="0" y="0"/>
                  </a:moveTo>
                  <a:lnTo>
                    <a:pt x="0" y="2224"/>
                  </a:lnTo>
                  <a:lnTo>
                    <a:pt x="2224" y="2224"/>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1"/>
            <p:cNvSpPr/>
            <p:nvPr/>
          </p:nvSpPr>
          <p:spPr>
            <a:xfrm>
              <a:off x="3108975" y="1084100"/>
              <a:ext cx="55625" cy="55625"/>
            </a:xfrm>
            <a:custGeom>
              <a:rect b="b" l="l" r="r" t="t"/>
              <a:pathLst>
                <a:path extrusionOk="0" h="2225" w="2225">
                  <a:moveTo>
                    <a:pt x="0" y="0"/>
                  </a:moveTo>
                  <a:lnTo>
                    <a:pt x="0"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1"/>
            <p:cNvSpPr/>
            <p:nvPr/>
          </p:nvSpPr>
          <p:spPr>
            <a:xfrm>
              <a:off x="3164575" y="1028500"/>
              <a:ext cx="53650" cy="55625"/>
            </a:xfrm>
            <a:custGeom>
              <a:rect b="b" l="l" r="r" t="t"/>
              <a:pathLst>
                <a:path extrusionOk="0" h="2225" w="2146">
                  <a:moveTo>
                    <a:pt x="1" y="0"/>
                  </a:moveTo>
                  <a:lnTo>
                    <a:pt x="1" y="2224"/>
                  </a:lnTo>
                  <a:lnTo>
                    <a:pt x="2145" y="2224"/>
                  </a:lnTo>
                  <a:lnTo>
                    <a:pt x="214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1"/>
            <p:cNvSpPr/>
            <p:nvPr/>
          </p:nvSpPr>
          <p:spPr>
            <a:xfrm>
              <a:off x="3218200" y="1084100"/>
              <a:ext cx="55625" cy="55625"/>
            </a:xfrm>
            <a:custGeom>
              <a:rect b="b" l="l" r="r" t="t"/>
              <a:pathLst>
                <a:path extrusionOk="0" h="2225" w="2225">
                  <a:moveTo>
                    <a:pt x="0" y="0"/>
                  </a:moveTo>
                  <a:lnTo>
                    <a:pt x="0"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1"/>
            <p:cNvSpPr/>
            <p:nvPr/>
          </p:nvSpPr>
          <p:spPr>
            <a:xfrm>
              <a:off x="3273800" y="1028500"/>
              <a:ext cx="55625" cy="55625"/>
            </a:xfrm>
            <a:custGeom>
              <a:rect b="b" l="l" r="r" t="t"/>
              <a:pathLst>
                <a:path extrusionOk="0" h="2225" w="2225">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1"/>
            <p:cNvSpPr/>
            <p:nvPr/>
          </p:nvSpPr>
          <p:spPr>
            <a:xfrm>
              <a:off x="3329400" y="1084100"/>
              <a:ext cx="55625" cy="55625"/>
            </a:xfrm>
            <a:custGeom>
              <a:rect b="b" l="l" r="r" t="t"/>
              <a:pathLst>
                <a:path extrusionOk="0" h="2225" w="2225">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1"/>
            <p:cNvSpPr/>
            <p:nvPr/>
          </p:nvSpPr>
          <p:spPr>
            <a:xfrm>
              <a:off x="3385000" y="1028500"/>
              <a:ext cx="55650" cy="55625"/>
            </a:xfrm>
            <a:custGeom>
              <a:rect b="b" l="l" r="r" t="t"/>
              <a:pathLst>
                <a:path extrusionOk="0" h="2225" w="2226">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1"/>
            <p:cNvSpPr/>
            <p:nvPr/>
          </p:nvSpPr>
          <p:spPr>
            <a:xfrm>
              <a:off x="3440625" y="1084100"/>
              <a:ext cx="55625" cy="55625"/>
            </a:xfrm>
            <a:custGeom>
              <a:rect b="b" l="l" r="r" t="t"/>
              <a:pathLst>
                <a:path extrusionOk="0" h="2225" w="2225">
                  <a:moveTo>
                    <a:pt x="0" y="0"/>
                  </a:moveTo>
                  <a:lnTo>
                    <a:pt x="0" y="2225"/>
                  </a:lnTo>
                  <a:lnTo>
                    <a:pt x="2224" y="2225"/>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1"/>
            <p:cNvSpPr/>
            <p:nvPr/>
          </p:nvSpPr>
          <p:spPr>
            <a:xfrm>
              <a:off x="3496225" y="1028500"/>
              <a:ext cx="53650" cy="55625"/>
            </a:xfrm>
            <a:custGeom>
              <a:rect b="b" l="l" r="r" t="t"/>
              <a:pathLst>
                <a:path extrusionOk="0" h="2225" w="2146">
                  <a:moveTo>
                    <a:pt x="0" y="0"/>
                  </a:moveTo>
                  <a:lnTo>
                    <a:pt x="0" y="2224"/>
                  </a:lnTo>
                  <a:lnTo>
                    <a:pt x="2145" y="2224"/>
                  </a:lnTo>
                  <a:lnTo>
                    <a:pt x="214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1"/>
            <p:cNvSpPr/>
            <p:nvPr/>
          </p:nvSpPr>
          <p:spPr>
            <a:xfrm>
              <a:off x="3549850" y="1084100"/>
              <a:ext cx="55625" cy="55625"/>
            </a:xfrm>
            <a:custGeom>
              <a:rect b="b" l="l" r="r" t="t"/>
              <a:pathLst>
                <a:path extrusionOk="0" h="2225" w="2225">
                  <a:moveTo>
                    <a:pt x="0" y="0"/>
                  </a:moveTo>
                  <a:lnTo>
                    <a:pt x="0" y="2225"/>
                  </a:lnTo>
                  <a:lnTo>
                    <a:pt x="2224" y="2225"/>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1"/>
            <p:cNvSpPr/>
            <p:nvPr/>
          </p:nvSpPr>
          <p:spPr>
            <a:xfrm>
              <a:off x="3605450" y="1028500"/>
              <a:ext cx="55625" cy="55625"/>
            </a:xfrm>
            <a:custGeom>
              <a:rect b="b" l="l" r="r" t="t"/>
              <a:pathLst>
                <a:path extrusionOk="0" h="2225" w="2225">
                  <a:moveTo>
                    <a:pt x="0" y="0"/>
                  </a:moveTo>
                  <a:lnTo>
                    <a:pt x="0" y="2224"/>
                  </a:lnTo>
                  <a:lnTo>
                    <a:pt x="2224" y="2224"/>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1"/>
            <p:cNvSpPr/>
            <p:nvPr/>
          </p:nvSpPr>
          <p:spPr>
            <a:xfrm>
              <a:off x="3661050" y="1084100"/>
              <a:ext cx="55625" cy="55625"/>
            </a:xfrm>
            <a:custGeom>
              <a:rect b="b" l="l" r="r" t="t"/>
              <a:pathLst>
                <a:path extrusionOk="0" h="2225" w="2225">
                  <a:moveTo>
                    <a:pt x="0" y="0"/>
                  </a:moveTo>
                  <a:lnTo>
                    <a:pt x="0"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1"/>
            <p:cNvSpPr/>
            <p:nvPr/>
          </p:nvSpPr>
          <p:spPr>
            <a:xfrm>
              <a:off x="3716650" y="1028500"/>
              <a:ext cx="55625" cy="55625"/>
            </a:xfrm>
            <a:custGeom>
              <a:rect b="b" l="l" r="r" t="t"/>
              <a:pathLst>
                <a:path extrusionOk="0" h="2225" w="2225">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1"/>
            <p:cNvSpPr/>
            <p:nvPr/>
          </p:nvSpPr>
          <p:spPr>
            <a:xfrm>
              <a:off x="3772250" y="1084100"/>
              <a:ext cx="53650" cy="55625"/>
            </a:xfrm>
            <a:custGeom>
              <a:rect b="b" l="l" r="r" t="t"/>
              <a:pathLst>
                <a:path extrusionOk="0" h="2225" w="2146">
                  <a:moveTo>
                    <a:pt x="1" y="0"/>
                  </a:moveTo>
                  <a:lnTo>
                    <a:pt x="1" y="2225"/>
                  </a:lnTo>
                  <a:lnTo>
                    <a:pt x="2145" y="2225"/>
                  </a:lnTo>
                  <a:lnTo>
                    <a:pt x="214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1"/>
            <p:cNvSpPr/>
            <p:nvPr/>
          </p:nvSpPr>
          <p:spPr>
            <a:xfrm>
              <a:off x="3825875" y="1028500"/>
              <a:ext cx="55625" cy="55625"/>
            </a:xfrm>
            <a:custGeom>
              <a:rect b="b" l="l" r="r" t="t"/>
              <a:pathLst>
                <a:path extrusionOk="0" h="2225" w="2225">
                  <a:moveTo>
                    <a:pt x="0" y="0"/>
                  </a:moveTo>
                  <a:lnTo>
                    <a:pt x="0"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1"/>
            <p:cNvSpPr/>
            <p:nvPr/>
          </p:nvSpPr>
          <p:spPr>
            <a:xfrm>
              <a:off x="3881475" y="1084100"/>
              <a:ext cx="55625" cy="55625"/>
            </a:xfrm>
            <a:custGeom>
              <a:rect b="b" l="l" r="r" t="t"/>
              <a:pathLst>
                <a:path extrusionOk="0" h="2225" w="2225">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1"/>
            <p:cNvSpPr/>
            <p:nvPr/>
          </p:nvSpPr>
          <p:spPr>
            <a:xfrm>
              <a:off x="3937075" y="1028500"/>
              <a:ext cx="55650" cy="55625"/>
            </a:xfrm>
            <a:custGeom>
              <a:rect b="b" l="l" r="r" t="t"/>
              <a:pathLst>
                <a:path extrusionOk="0" h="2225" w="2226">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1"/>
            <p:cNvSpPr/>
            <p:nvPr/>
          </p:nvSpPr>
          <p:spPr>
            <a:xfrm>
              <a:off x="3992700" y="1084100"/>
              <a:ext cx="55625" cy="55625"/>
            </a:xfrm>
            <a:custGeom>
              <a:rect b="b" l="l" r="r" t="t"/>
              <a:pathLst>
                <a:path extrusionOk="0" h="2225" w="2225">
                  <a:moveTo>
                    <a:pt x="0" y="0"/>
                  </a:moveTo>
                  <a:lnTo>
                    <a:pt x="0" y="2225"/>
                  </a:lnTo>
                  <a:lnTo>
                    <a:pt x="2224" y="2225"/>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1"/>
            <p:cNvSpPr/>
            <p:nvPr/>
          </p:nvSpPr>
          <p:spPr>
            <a:xfrm>
              <a:off x="4048300" y="1028500"/>
              <a:ext cx="55625" cy="55625"/>
            </a:xfrm>
            <a:custGeom>
              <a:rect b="b" l="l" r="r" t="t"/>
              <a:pathLst>
                <a:path extrusionOk="0" h="2225" w="2225">
                  <a:moveTo>
                    <a:pt x="0" y="0"/>
                  </a:moveTo>
                  <a:lnTo>
                    <a:pt x="0" y="2224"/>
                  </a:lnTo>
                  <a:lnTo>
                    <a:pt x="2224" y="2224"/>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1"/>
            <p:cNvSpPr/>
            <p:nvPr/>
          </p:nvSpPr>
          <p:spPr>
            <a:xfrm>
              <a:off x="4103900" y="1084100"/>
              <a:ext cx="53650" cy="55625"/>
            </a:xfrm>
            <a:custGeom>
              <a:rect b="b" l="l" r="r" t="t"/>
              <a:pathLst>
                <a:path extrusionOk="0" h="2225" w="2146">
                  <a:moveTo>
                    <a:pt x="0" y="0"/>
                  </a:moveTo>
                  <a:lnTo>
                    <a:pt x="0" y="2225"/>
                  </a:lnTo>
                  <a:lnTo>
                    <a:pt x="2145" y="2225"/>
                  </a:lnTo>
                  <a:lnTo>
                    <a:pt x="214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1"/>
            <p:cNvSpPr/>
            <p:nvPr/>
          </p:nvSpPr>
          <p:spPr>
            <a:xfrm>
              <a:off x="4157525" y="1028500"/>
              <a:ext cx="55625" cy="55625"/>
            </a:xfrm>
            <a:custGeom>
              <a:rect b="b" l="l" r="r" t="t"/>
              <a:pathLst>
                <a:path extrusionOk="0" h="2225" w="2225">
                  <a:moveTo>
                    <a:pt x="0" y="0"/>
                  </a:moveTo>
                  <a:lnTo>
                    <a:pt x="0" y="2224"/>
                  </a:lnTo>
                  <a:lnTo>
                    <a:pt x="2224" y="2224"/>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1"/>
            <p:cNvSpPr/>
            <p:nvPr/>
          </p:nvSpPr>
          <p:spPr>
            <a:xfrm>
              <a:off x="4213125" y="1084100"/>
              <a:ext cx="55625" cy="55625"/>
            </a:xfrm>
            <a:custGeom>
              <a:rect b="b" l="l" r="r" t="t"/>
              <a:pathLst>
                <a:path extrusionOk="0" h="2225" w="2225">
                  <a:moveTo>
                    <a:pt x="0" y="0"/>
                  </a:moveTo>
                  <a:lnTo>
                    <a:pt x="0" y="2225"/>
                  </a:lnTo>
                  <a:lnTo>
                    <a:pt x="2224" y="2225"/>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1"/>
            <p:cNvSpPr/>
            <p:nvPr/>
          </p:nvSpPr>
          <p:spPr>
            <a:xfrm>
              <a:off x="4268725" y="1028500"/>
              <a:ext cx="55625" cy="55625"/>
            </a:xfrm>
            <a:custGeom>
              <a:rect b="b" l="l" r="r" t="t"/>
              <a:pathLst>
                <a:path extrusionOk="0" h="2225" w="2225">
                  <a:moveTo>
                    <a:pt x="0" y="0"/>
                  </a:moveTo>
                  <a:lnTo>
                    <a:pt x="0"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1"/>
            <p:cNvSpPr/>
            <p:nvPr/>
          </p:nvSpPr>
          <p:spPr>
            <a:xfrm>
              <a:off x="4324325" y="1084100"/>
              <a:ext cx="55625" cy="55625"/>
            </a:xfrm>
            <a:custGeom>
              <a:rect b="b" l="l" r="r" t="t"/>
              <a:pathLst>
                <a:path extrusionOk="0" h="2225" w="2225">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1"/>
            <p:cNvSpPr/>
            <p:nvPr/>
          </p:nvSpPr>
          <p:spPr>
            <a:xfrm>
              <a:off x="4379925" y="1028500"/>
              <a:ext cx="55650" cy="55625"/>
            </a:xfrm>
            <a:custGeom>
              <a:rect b="b" l="l" r="r" t="t"/>
              <a:pathLst>
                <a:path extrusionOk="0" h="2225" w="2226">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1"/>
            <p:cNvSpPr/>
            <p:nvPr/>
          </p:nvSpPr>
          <p:spPr>
            <a:xfrm>
              <a:off x="4435550" y="1084100"/>
              <a:ext cx="53625" cy="55625"/>
            </a:xfrm>
            <a:custGeom>
              <a:rect b="b" l="l" r="r" t="t"/>
              <a:pathLst>
                <a:path extrusionOk="0" h="2225" w="2145">
                  <a:moveTo>
                    <a:pt x="0" y="0"/>
                  </a:moveTo>
                  <a:lnTo>
                    <a:pt x="0" y="2225"/>
                  </a:lnTo>
                  <a:lnTo>
                    <a:pt x="2145" y="2225"/>
                  </a:lnTo>
                  <a:lnTo>
                    <a:pt x="214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1"/>
            <p:cNvSpPr/>
            <p:nvPr/>
          </p:nvSpPr>
          <p:spPr>
            <a:xfrm>
              <a:off x="4489150" y="1028500"/>
              <a:ext cx="55625" cy="55625"/>
            </a:xfrm>
            <a:custGeom>
              <a:rect b="b" l="l" r="r" t="t"/>
              <a:pathLst>
                <a:path extrusionOk="0" h="2225" w="2225">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1"/>
            <p:cNvSpPr/>
            <p:nvPr/>
          </p:nvSpPr>
          <p:spPr>
            <a:xfrm>
              <a:off x="4544750" y="1084100"/>
              <a:ext cx="55650" cy="55625"/>
            </a:xfrm>
            <a:custGeom>
              <a:rect b="b" l="l" r="r" t="t"/>
              <a:pathLst>
                <a:path extrusionOk="0" h="2225" w="2226">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1"/>
            <p:cNvSpPr/>
            <p:nvPr/>
          </p:nvSpPr>
          <p:spPr>
            <a:xfrm>
              <a:off x="4600375" y="1028500"/>
              <a:ext cx="55625" cy="55625"/>
            </a:xfrm>
            <a:custGeom>
              <a:rect b="b" l="l" r="r" t="t"/>
              <a:pathLst>
                <a:path extrusionOk="0" h="2225" w="2225">
                  <a:moveTo>
                    <a:pt x="0" y="0"/>
                  </a:moveTo>
                  <a:lnTo>
                    <a:pt x="0" y="2224"/>
                  </a:lnTo>
                  <a:lnTo>
                    <a:pt x="2224" y="2224"/>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1"/>
            <p:cNvSpPr/>
            <p:nvPr/>
          </p:nvSpPr>
          <p:spPr>
            <a:xfrm>
              <a:off x="4655975" y="1084100"/>
              <a:ext cx="55625" cy="55625"/>
            </a:xfrm>
            <a:custGeom>
              <a:rect b="b" l="l" r="r" t="t"/>
              <a:pathLst>
                <a:path extrusionOk="0" h="2225" w="2225">
                  <a:moveTo>
                    <a:pt x="0" y="0"/>
                  </a:moveTo>
                  <a:lnTo>
                    <a:pt x="0"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1"/>
            <p:cNvSpPr/>
            <p:nvPr/>
          </p:nvSpPr>
          <p:spPr>
            <a:xfrm>
              <a:off x="4711575" y="1028500"/>
              <a:ext cx="55625" cy="55625"/>
            </a:xfrm>
            <a:custGeom>
              <a:rect b="b" l="l" r="r" t="t"/>
              <a:pathLst>
                <a:path extrusionOk="0" h="2225" w="2225">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1"/>
            <p:cNvSpPr/>
            <p:nvPr/>
          </p:nvSpPr>
          <p:spPr>
            <a:xfrm>
              <a:off x="4767175" y="1084100"/>
              <a:ext cx="53650" cy="55625"/>
            </a:xfrm>
            <a:custGeom>
              <a:rect b="b" l="l" r="r" t="t"/>
              <a:pathLst>
                <a:path extrusionOk="0" h="2225" w="2146">
                  <a:moveTo>
                    <a:pt x="1" y="0"/>
                  </a:moveTo>
                  <a:lnTo>
                    <a:pt x="1" y="2225"/>
                  </a:lnTo>
                  <a:lnTo>
                    <a:pt x="2145" y="2225"/>
                  </a:lnTo>
                  <a:lnTo>
                    <a:pt x="214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1"/>
            <p:cNvSpPr/>
            <p:nvPr/>
          </p:nvSpPr>
          <p:spPr>
            <a:xfrm>
              <a:off x="4820800" y="1028500"/>
              <a:ext cx="55625" cy="55625"/>
            </a:xfrm>
            <a:custGeom>
              <a:rect b="b" l="l" r="r" t="t"/>
              <a:pathLst>
                <a:path extrusionOk="0" h="2225" w="2225">
                  <a:moveTo>
                    <a:pt x="0" y="0"/>
                  </a:moveTo>
                  <a:lnTo>
                    <a:pt x="0"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1"/>
            <p:cNvSpPr/>
            <p:nvPr/>
          </p:nvSpPr>
          <p:spPr>
            <a:xfrm>
              <a:off x="4876400" y="1084100"/>
              <a:ext cx="55625" cy="55625"/>
            </a:xfrm>
            <a:custGeom>
              <a:rect b="b" l="l" r="r" t="t"/>
              <a:pathLst>
                <a:path extrusionOk="0" h="2225" w="2225">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1"/>
            <p:cNvSpPr/>
            <p:nvPr/>
          </p:nvSpPr>
          <p:spPr>
            <a:xfrm>
              <a:off x="4932000" y="1028500"/>
              <a:ext cx="55625" cy="55625"/>
            </a:xfrm>
            <a:custGeom>
              <a:rect b="b" l="l" r="r" t="t"/>
              <a:pathLst>
                <a:path extrusionOk="0" h="2225" w="2225">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1"/>
            <p:cNvSpPr/>
            <p:nvPr/>
          </p:nvSpPr>
          <p:spPr>
            <a:xfrm>
              <a:off x="4987600" y="1084100"/>
              <a:ext cx="55650" cy="55625"/>
            </a:xfrm>
            <a:custGeom>
              <a:rect b="b" l="l" r="r" t="t"/>
              <a:pathLst>
                <a:path extrusionOk="0" h="2225" w="2226">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1"/>
            <p:cNvSpPr/>
            <p:nvPr/>
          </p:nvSpPr>
          <p:spPr>
            <a:xfrm>
              <a:off x="5043225" y="1028500"/>
              <a:ext cx="55625" cy="55625"/>
            </a:xfrm>
            <a:custGeom>
              <a:rect b="b" l="l" r="r" t="t"/>
              <a:pathLst>
                <a:path extrusionOk="0" h="2225" w="2225">
                  <a:moveTo>
                    <a:pt x="0" y="0"/>
                  </a:moveTo>
                  <a:lnTo>
                    <a:pt x="0" y="2224"/>
                  </a:lnTo>
                  <a:lnTo>
                    <a:pt x="2224" y="2224"/>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1"/>
            <p:cNvSpPr/>
            <p:nvPr/>
          </p:nvSpPr>
          <p:spPr>
            <a:xfrm>
              <a:off x="5098825" y="1084100"/>
              <a:ext cx="53650" cy="55625"/>
            </a:xfrm>
            <a:custGeom>
              <a:rect b="b" l="l" r="r" t="t"/>
              <a:pathLst>
                <a:path extrusionOk="0" h="2225" w="2146">
                  <a:moveTo>
                    <a:pt x="0" y="0"/>
                  </a:moveTo>
                  <a:lnTo>
                    <a:pt x="0" y="2225"/>
                  </a:lnTo>
                  <a:lnTo>
                    <a:pt x="2145" y="2225"/>
                  </a:lnTo>
                  <a:lnTo>
                    <a:pt x="214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1"/>
            <p:cNvSpPr/>
            <p:nvPr/>
          </p:nvSpPr>
          <p:spPr>
            <a:xfrm>
              <a:off x="5152450" y="1028500"/>
              <a:ext cx="55625" cy="55625"/>
            </a:xfrm>
            <a:custGeom>
              <a:rect b="b" l="l" r="r" t="t"/>
              <a:pathLst>
                <a:path extrusionOk="0" h="2225" w="2225">
                  <a:moveTo>
                    <a:pt x="0" y="0"/>
                  </a:moveTo>
                  <a:lnTo>
                    <a:pt x="0" y="2224"/>
                  </a:lnTo>
                  <a:lnTo>
                    <a:pt x="2224" y="2224"/>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1"/>
            <p:cNvSpPr/>
            <p:nvPr/>
          </p:nvSpPr>
          <p:spPr>
            <a:xfrm>
              <a:off x="5208050" y="1084100"/>
              <a:ext cx="55625" cy="55625"/>
            </a:xfrm>
            <a:custGeom>
              <a:rect b="b" l="l" r="r" t="t"/>
              <a:pathLst>
                <a:path extrusionOk="0" h="2225" w="2225">
                  <a:moveTo>
                    <a:pt x="0" y="0"/>
                  </a:moveTo>
                  <a:lnTo>
                    <a:pt x="0" y="2225"/>
                  </a:lnTo>
                  <a:lnTo>
                    <a:pt x="2224" y="2225"/>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1"/>
            <p:cNvSpPr/>
            <p:nvPr/>
          </p:nvSpPr>
          <p:spPr>
            <a:xfrm>
              <a:off x="5263650" y="1028500"/>
              <a:ext cx="55625" cy="55625"/>
            </a:xfrm>
            <a:custGeom>
              <a:rect b="b" l="l" r="r" t="t"/>
              <a:pathLst>
                <a:path extrusionOk="0" h="2225" w="2225">
                  <a:moveTo>
                    <a:pt x="0" y="0"/>
                  </a:moveTo>
                  <a:lnTo>
                    <a:pt x="0"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1"/>
            <p:cNvSpPr/>
            <p:nvPr/>
          </p:nvSpPr>
          <p:spPr>
            <a:xfrm>
              <a:off x="5319250" y="1084100"/>
              <a:ext cx="55625" cy="55625"/>
            </a:xfrm>
            <a:custGeom>
              <a:rect b="b" l="l" r="r" t="t"/>
              <a:pathLst>
                <a:path extrusionOk="0" h="2225" w="2225">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1"/>
            <p:cNvSpPr/>
            <p:nvPr/>
          </p:nvSpPr>
          <p:spPr>
            <a:xfrm>
              <a:off x="5374850" y="1028500"/>
              <a:ext cx="55625" cy="55625"/>
            </a:xfrm>
            <a:custGeom>
              <a:rect b="b" l="l" r="r" t="t"/>
              <a:pathLst>
                <a:path extrusionOk="0" h="2225" w="2225">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1"/>
            <p:cNvSpPr/>
            <p:nvPr/>
          </p:nvSpPr>
          <p:spPr>
            <a:xfrm>
              <a:off x="5430450" y="1084100"/>
              <a:ext cx="53650" cy="55625"/>
            </a:xfrm>
            <a:custGeom>
              <a:rect b="b" l="l" r="r" t="t"/>
              <a:pathLst>
                <a:path extrusionOk="0" h="2225" w="2146">
                  <a:moveTo>
                    <a:pt x="1" y="0"/>
                  </a:moveTo>
                  <a:lnTo>
                    <a:pt x="1" y="2225"/>
                  </a:lnTo>
                  <a:lnTo>
                    <a:pt x="2146" y="2225"/>
                  </a:lnTo>
                  <a:lnTo>
                    <a:pt x="2146"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1"/>
            <p:cNvSpPr/>
            <p:nvPr/>
          </p:nvSpPr>
          <p:spPr>
            <a:xfrm>
              <a:off x="5484075" y="1028500"/>
              <a:ext cx="55625" cy="55625"/>
            </a:xfrm>
            <a:custGeom>
              <a:rect b="b" l="l" r="r" t="t"/>
              <a:pathLst>
                <a:path extrusionOk="0" h="2225" w="2225">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1"/>
            <p:cNvSpPr/>
            <p:nvPr/>
          </p:nvSpPr>
          <p:spPr>
            <a:xfrm>
              <a:off x="5539675" y="1084100"/>
              <a:ext cx="55650" cy="55625"/>
            </a:xfrm>
            <a:custGeom>
              <a:rect b="b" l="l" r="r" t="t"/>
              <a:pathLst>
                <a:path extrusionOk="0" h="2225" w="2226">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1"/>
            <p:cNvSpPr/>
            <p:nvPr/>
          </p:nvSpPr>
          <p:spPr>
            <a:xfrm>
              <a:off x="5595300" y="1028500"/>
              <a:ext cx="55625" cy="55625"/>
            </a:xfrm>
            <a:custGeom>
              <a:rect b="b" l="l" r="r" t="t"/>
              <a:pathLst>
                <a:path extrusionOk="0" h="2225" w="2225">
                  <a:moveTo>
                    <a:pt x="0" y="0"/>
                  </a:moveTo>
                  <a:lnTo>
                    <a:pt x="0" y="2224"/>
                  </a:lnTo>
                  <a:lnTo>
                    <a:pt x="2224" y="2224"/>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1"/>
            <p:cNvSpPr/>
            <p:nvPr/>
          </p:nvSpPr>
          <p:spPr>
            <a:xfrm>
              <a:off x="5650900" y="1084100"/>
              <a:ext cx="55625" cy="55625"/>
            </a:xfrm>
            <a:custGeom>
              <a:rect b="b" l="l" r="r" t="t"/>
              <a:pathLst>
                <a:path extrusionOk="0" h="2225" w="2225">
                  <a:moveTo>
                    <a:pt x="0" y="0"/>
                  </a:moveTo>
                  <a:lnTo>
                    <a:pt x="0" y="2225"/>
                  </a:lnTo>
                  <a:lnTo>
                    <a:pt x="2224" y="2225"/>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1"/>
            <p:cNvSpPr/>
            <p:nvPr/>
          </p:nvSpPr>
          <p:spPr>
            <a:xfrm>
              <a:off x="5706500" y="1028500"/>
              <a:ext cx="53650" cy="55625"/>
            </a:xfrm>
            <a:custGeom>
              <a:rect b="b" l="l" r="r" t="t"/>
              <a:pathLst>
                <a:path extrusionOk="0" h="2225" w="2146">
                  <a:moveTo>
                    <a:pt x="0" y="0"/>
                  </a:moveTo>
                  <a:lnTo>
                    <a:pt x="0" y="2224"/>
                  </a:lnTo>
                  <a:lnTo>
                    <a:pt x="2145" y="2224"/>
                  </a:lnTo>
                  <a:lnTo>
                    <a:pt x="214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1"/>
            <p:cNvSpPr/>
            <p:nvPr/>
          </p:nvSpPr>
          <p:spPr>
            <a:xfrm>
              <a:off x="5760125" y="1084100"/>
              <a:ext cx="55625" cy="55625"/>
            </a:xfrm>
            <a:custGeom>
              <a:rect b="b" l="l" r="r" t="t"/>
              <a:pathLst>
                <a:path extrusionOk="0" h="2225" w="2225">
                  <a:moveTo>
                    <a:pt x="0" y="0"/>
                  </a:moveTo>
                  <a:lnTo>
                    <a:pt x="0" y="2225"/>
                  </a:lnTo>
                  <a:lnTo>
                    <a:pt x="2224" y="2225"/>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1"/>
            <p:cNvSpPr/>
            <p:nvPr/>
          </p:nvSpPr>
          <p:spPr>
            <a:xfrm>
              <a:off x="5815725" y="1028500"/>
              <a:ext cx="55625" cy="55625"/>
            </a:xfrm>
            <a:custGeom>
              <a:rect b="b" l="l" r="r" t="t"/>
              <a:pathLst>
                <a:path extrusionOk="0" h="2225" w="2225">
                  <a:moveTo>
                    <a:pt x="0" y="0"/>
                  </a:moveTo>
                  <a:lnTo>
                    <a:pt x="0"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1"/>
            <p:cNvSpPr/>
            <p:nvPr/>
          </p:nvSpPr>
          <p:spPr>
            <a:xfrm>
              <a:off x="5871325" y="1084100"/>
              <a:ext cx="55625" cy="55625"/>
            </a:xfrm>
            <a:custGeom>
              <a:rect b="b" l="l" r="r" t="t"/>
              <a:pathLst>
                <a:path extrusionOk="0" h="2225" w="2225">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1"/>
            <p:cNvSpPr/>
            <p:nvPr/>
          </p:nvSpPr>
          <p:spPr>
            <a:xfrm>
              <a:off x="5926925" y="1028500"/>
              <a:ext cx="55625" cy="55625"/>
            </a:xfrm>
            <a:custGeom>
              <a:rect b="b" l="l" r="r" t="t"/>
              <a:pathLst>
                <a:path extrusionOk="0" h="2225" w="2225">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1"/>
            <p:cNvSpPr/>
            <p:nvPr/>
          </p:nvSpPr>
          <p:spPr>
            <a:xfrm>
              <a:off x="5982525" y="1084100"/>
              <a:ext cx="55650" cy="55625"/>
            </a:xfrm>
            <a:custGeom>
              <a:rect b="b" l="l" r="r" t="t"/>
              <a:pathLst>
                <a:path extrusionOk="0" h="2225" w="2226">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1"/>
            <p:cNvSpPr/>
            <p:nvPr/>
          </p:nvSpPr>
          <p:spPr>
            <a:xfrm>
              <a:off x="5545650" y="1524950"/>
              <a:ext cx="609675" cy="133100"/>
            </a:xfrm>
            <a:custGeom>
              <a:rect b="b" l="l" r="r" t="t"/>
              <a:pathLst>
                <a:path extrusionOk="0" h="5324" w="24387">
                  <a:moveTo>
                    <a:pt x="7467" y="1"/>
                  </a:moveTo>
                  <a:lnTo>
                    <a:pt x="4766" y="80"/>
                  </a:lnTo>
                  <a:lnTo>
                    <a:pt x="2780" y="160"/>
                  </a:lnTo>
                  <a:lnTo>
                    <a:pt x="1509" y="319"/>
                  </a:lnTo>
                  <a:lnTo>
                    <a:pt x="1033" y="478"/>
                  </a:lnTo>
                  <a:lnTo>
                    <a:pt x="636" y="636"/>
                  </a:lnTo>
                  <a:lnTo>
                    <a:pt x="397" y="875"/>
                  </a:lnTo>
                  <a:lnTo>
                    <a:pt x="159" y="1113"/>
                  </a:lnTo>
                  <a:lnTo>
                    <a:pt x="80" y="1351"/>
                  </a:lnTo>
                  <a:lnTo>
                    <a:pt x="0" y="1669"/>
                  </a:lnTo>
                  <a:lnTo>
                    <a:pt x="0" y="2463"/>
                  </a:lnTo>
                  <a:lnTo>
                    <a:pt x="0" y="3417"/>
                  </a:lnTo>
                  <a:lnTo>
                    <a:pt x="80" y="3814"/>
                  </a:lnTo>
                  <a:lnTo>
                    <a:pt x="239" y="4132"/>
                  </a:lnTo>
                  <a:lnTo>
                    <a:pt x="477" y="4449"/>
                  </a:lnTo>
                  <a:lnTo>
                    <a:pt x="795" y="4688"/>
                  </a:lnTo>
                  <a:lnTo>
                    <a:pt x="1192" y="4847"/>
                  </a:lnTo>
                  <a:lnTo>
                    <a:pt x="1748" y="5005"/>
                  </a:lnTo>
                  <a:lnTo>
                    <a:pt x="2383" y="5085"/>
                  </a:lnTo>
                  <a:lnTo>
                    <a:pt x="3257" y="5244"/>
                  </a:lnTo>
                  <a:lnTo>
                    <a:pt x="5402" y="5323"/>
                  </a:lnTo>
                  <a:lnTo>
                    <a:pt x="18667" y="5323"/>
                  </a:lnTo>
                  <a:lnTo>
                    <a:pt x="20812" y="5244"/>
                  </a:lnTo>
                  <a:lnTo>
                    <a:pt x="21686" y="5164"/>
                  </a:lnTo>
                  <a:lnTo>
                    <a:pt x="22321" y="5085"/>
                  </a:lnTo>
                  <a:lnTo>
                    <a:pt x="22957" y="4926"/>
                  </a:lnTo>
                  <a:lnTo>
                    <a:pt x="23354" y="4767"/>
                  </a:lnTo>
                  <a:lnTo>
                    <a:pt x="23751" y="4529"/>
                  </a:lnTo>
                  <a:lnTo>
                    <a:pt x="23990" y="4211"/>
                  </a:lnTo>
                  <a:lnTo>
                    <a:pt x="24148" y="3893"/>
                  </a:lnTo>
                  <a:lnTo>
                    <a:pt x="24307" y="3496"/>
                  </a:lnTo>
                  <a:lnTo>
                    <a:pt x="24387" y="3020"/>
                  </a:lnTo>
                  <a:lnTo>
                    <a:pt x="24387" y="2463"/>
                  </a:lnTo>
                  <a:lnTo>
                    <a:pt x="24387" y="1749"/>
                  </a:lnTo>
                  <a:lnTo>
                    <a:pt x="24387" y="1431"/>
                  </a:lnTo>
                  <a:lnTo>
                    <a:pt x="24307" y="1193"/>
                  </a:lnTo>
                  <a:lnTo>
                    <a:pt x="24148" y="954"/>
                  </a:lnTo>
                  <a:lnTo>
                    <a:pt x="23910" y="716"/>
                  </a:lnTo>
                  <a:lnTo>
                    <a:pt x="23513" y="557"/>
                  </a:lnTo>
                  <a:lnTo>
                    <a:pt x="23036" y="398"/>
                  </a:lnTo>
                  <a:lnTo>
                    <a:pt x="22321" y="319"/>
                  </a:lnTo>
                  <a:lnTo>
                    <a:pt x="21448" y="239"/>
                  </a:lnTo>
                  <a:lnTo>
                    <a:pt x="19065" y="80"/>
                  </a:lnTo>
                  <a:lnTo>
                    <a:pt x="15649"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1"/>
            <p:cNvSpPr/>
            <p:nvPr/>
          </p:nvSpPr>
          <p:spPr>
            <a:xfrm>
              <a:off x="5821675" y="1550775"/>
              <a:ext cx="303875" cy="79475"/>
            </a:xfrm>
            <a:custGeom>
              <a:rect b="b" l="l" r="r" t="t"/>
              <a:pathLst>
                <a:path extrusionOk="0" h="3179" w="12155">
                  <a:moveTo>
                    <a:pt x="3893" y="1"/>
                  </a:moveTo>
                  <a:lnTo>
                    <a:pt x="2145" y="80"/>
                  </a:lnTo>
                  <a:lnTo>
                    <a:pt x="1510" y="160"/>
                  </a:lnTo>
                  <a:lnTo>
                    <a:pt x="954" y="318"/>
                  </a:lnTo>
                  <a:lnTo>
                    <a:pt x="557" y="477"/>
                  </a:lnTo>
                  <a:lnTo>
                    <a:pt x="239" y="716"/>
                  </a:lnTo>
                  <a:lnTo>
                    <a:pt x="80" y="1033"/>
                  </a:lnTo>
                  <a:lnTo>
                    <a:pt x="1" y="1510"/>
                  </a:lnTo>
                  <a:lnTo>
                    <a:pt x="80" y="1987"/>
                  </a:lnTo>
                  <a:lnTo>
                    <a:pt x="239" y="2384"/>
                  </a:lnTo>
                  <a:lnTo>
                    <a:pt x="557" y="2622"/>
                  </a:lnTo>
                  <a:lnTo>
                    <a:pt x="1033" y="2860"/>
                  </a:lnTo>
                  <a:lnTo>
                    <a:pt x="1748" y="3019"/>
                  </a:lnTo>
                  <a:lnTo>
                    <a:pt x="2543" y="3099"/>
                  </a:lnTo>
                  <a:lnTo>
                    <a:pt x="5005" y="3178"/>
                  </a:lnTo>
                  <a:lnTo>
                    <a:pt x="7706" y="3099"/>
                  </a:lnTo>
                  <a:lnTo>
                    <a:pt x="8897" y="3019"/>
                  </a:lnTo>
                  <a:lnTo>
                    <a:pt x="10009" y="2860"/>
                  </a:lnTo>
                  <a:lnTo>
                    <a:pt x="10883" y="2701"/>
                  </a:lnTo>
                  <a:lnTo>
                    <a:pt x="11519" y="2384"/>
                  </a:lnTo>
                  <a:lnTo>
                    <a:pt x="11757" y="2225"/>
                  </a:lnTo>
                  <a:lnTo>
                    <a:pt x="11995" y="1987"/>
                  </a:lnTo>
                  <a:lnTo>
                    <a:pt x="12075" y="1748"/>
                  </a:lnTo>
                  <a:lnTo>
                    <a:pt x="12154" y="1510"/>
                  </a:lnTo>
                  <a:lnTo>
                    <a:pt x="12075" y="1272"/>
                  </a:lnTo>
                  <a:lnTo>
                    <a:pt x="11995" y="1113"/>
                  </a:lnTo>
                  <a:lnTo>
                    <a:pt x="11757" y="954"/>
                  </a:lnTo>
                  <a:lnTo>
                    <a:pt x="11519" y="795"/>
                  </a:lnTo>
                  <a:lnTo>
                    <a:pt x="10804" y="557"/>
                  </a:lnTo>
                  <a:lnTo>
                    <a:pt x="9851" y="318"/>
                  </a:lnTo>
                  <a:lnTo>
                    <a:pt x="8659" y="160"/>
                  </a:lnTo>
                  <a:lnTo>
                    <a:pt x="7229" y="80"/>
                  </a:lnTo>
                  <a:lnTo>
                    <a:pt x="564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1"/>
            <p:cNvSpPr/>
            <p:nvPr/>
          </p:nvSpPr>
          <p:spPr>
            <a:xfrm>
              <a:off x="1474600" y="1441550"/>
              <a:ext cx="359475" cy="135075"/>
            </a:xfrm>
            <a:custGeom>
              <a:rect b="b" l="l" r="r" t="t"/>
              <a:pathLst>
                <a:path extrusionOk="0" h="5403" w="14379">
                  <a:moveTo>
                    <a:pt x="6514" y="1"/>
                  </a:moveTo>
                  <a:lnTo>
                    <a:pt x="4369" y="80"/>
                  </a:lnTo>
                  <a:lnTo>
                    <a:pt x="2781" y="80"/>
                  </a:lnTo>
                  <a:lnTo>
                    <a:pt x="1669" y="160"/>
                  </a:lnTo>
                  <a:lnTo>
                    <a:pt x="874" y="398"/>
                  </a:lnTo>
                  <a:lnTo>
                    <a:pt x="636" y="477"/>
                  </a:lnTo>
                  <a:lnTo>
                    <a:pt x="398" y="716"/>
                  </a:lnTo>
                  <a:lnTo>
                    <a:pt x="239" y="875"/>
                  </a:lnTo>
                  <a:lnTo>
                    <a:pt x="159" y="1113"/>
                  </a:lnTo>
                  <a:lnTo>
                    <a:pt x="0" y="1748"/>
                  </a:lnTo>
                  <a:lnTo>
                    <a:pt x="0" y="2543"/>
                  </a:lnTo>
                  <a:lnTo>
                    <a:pt x="0" y="3496"/>
                  </a:lnTo>
                  <a:lnTo>
                    <a:pt x="80" y="3893"/>
                  </a:lnTo>
                  <a:lnTo>
                    <a:pt x="159" y="4211"/>
                  </a:lnTo>
                  <a:lnTo>
                    <a:pt x="318" y="4449"/>
                  </a:lnTo>
                  <a:lnTo>
                    <a:pt x="477" y="4687"/>
                  </a:lnTo>
                  <a:lnTo>
                    <a:pt x="715" y="4926"/>
                  </a:lnTo>
                  <a:lnTo>
                    <a:pt x="1033" y="5085"/>
                  </a:lnTo>
                  <a:lnTo>
                    <a:pt x="1430" y="5164"/>
                  </a:lnTo>
                  <a:lnTo>
                    <a:pt x="1907" y="5243"/>
                  </a:lnTo>
                  <a:lnTo>
                    <a:pt x="3178" y="5402"/>
                  </a:lnTo>
                  <a:lnTo>
                    <a:pt x="10962" y="5402"/>
                  </a:lnTo>
                  <a:lnTo>
                    <a:pt x="12233" y="5323"/>
                  </a:lnTo>
                  <a:lnTo>
                    <a:pt x="12789" y="5243"/>
                  </a:lnTo>
                  <a:lnTo>
                    <a:pt x="13187" y="5085"/>
                  </a:lnTo>
                  <a:lnTo>
                    <a:pt x="13504" y="5005"/>
                  </a:lnTo>
                  <a:lnTo>
                    <a:pt x="13743" y="4767"/>
                  </a:lnTo>
                  <a:lnTo>
                    <a:pt x="13981" y="4529"/>
                  </a:lnTo>
                  <a:lnTo>
                    <a:pt x="14140" y="4290"/>
                  </a:lnTo>
                  <a:lnTo>
                    <a:pt x="14219" y="3893"/>
                  </a:lnTo>
                  <a:lnTo>
                    <a:pt x="14299" y="3496"/>
                  </a:lnTo>
                  <a:lnTo>
                    <a:pt x="14378" y="2543"/>
                  </a:lnTo>
                  <a:lnTo>
                    <a:pt x="14378" y="1828"/>
                  </a:lnTo>
                  <a:lnTo>
                    <a:pt x="14299" y="1192"/>
                  </a:lnTo>
                  <a:lnTo>
                    <a:pt x="14219" y="1033"/>
                  </a:lnTo>
                  <a:lnTo>
                    <a:pt x="14060" y="795"/>
                  </a:lnTo>
                  <a:lnTo>
                    <a:pt x="13822" y="636"/>
                  </a:lnTo>
                  <a:lnTo>
                    <a:pt x="13584" y="477"/>
                  </a:lnTo>
                  <a:lnTo>
                    <a:pt x="13187" y="318"/>
                  </a:lnTo>
                  <a:lnTo>
                    <a:pt x="12631" y="239"/>
                  </a:lnTo>
                  <a:lnTo>
                    <a:pt x="11280" y="160"/>
                  </a:lnTo>
                  <a:lnTo>
                    <a:pt x="9215" y="80"/>
                  </a:lnTo>
                  <a:lnTo>
                    <a:pt x="6514"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1"/>
            <p:cNvSpPr/>
            <p:nvPr/>
          </p:nvSpPr>
          <p:spPr>
            <a:xfrm>
              <a:off x="1629500" y="1469350"/>
              <a:ext cx="178750" cy="77475"/>
            </a:xfrm>
            <a:custGeom>
              <a:rect b="b" l="l" r="r" t="t"/>
              <a:pathLst>
                <a:path extrusionOk="0" h="3099" w="7150">
                  <a:moveTo>
                    <a:pt x="2304" y="1"/>
                  </a:moveTo>
                  <a:lnTo>
                    <a:pt x="1271" y="80"/>
                  </a:lnTo>
                  <a:lnTo>
                    <a:pt x="874" y="160"/>
                  </a:lnTo>
                  <a:lnTo>
                    <a:pt x="556" y="239"/>
                  </a:lnTo>
                  <a:lnTo>
                    <a:pt x="318" y="477"/>
                  </a:lnTo>
                  <a:lnTo>
                    <a:pt x="159" y="716"/>
                  </a:lnTo>
                  <a:lnTo>
                    <a:pt x="80" y="1033"/>
                  </a:lnTo>
                  <a:lnTo>
                    <a:pt x="0" y="1431"/>
                  </a:lnTo>
                  <a:lnTo>
                    <a:pt x="0" y="1907"/>
                  </a:lnTo>
                  <a:lnTo>
                    <a:pt x="159" y="2304"/>
                  </a:lnTo>
                  <a:lnTo>
                    <a:pt x="318" y="2622"/>
                  </a:lnTo>
                  <a:lnTo>
                    <a:pt x="636" y="2860"/>
                  </a:lnTo>
                  <a:lnTo>
                    <a:pt x="1033" y="2940"/>
                  </a:lnTo>
                  <a:lnTo>
                    <a:pt x="1510" y="3099"/>
                  </a:lnTo>
                  <a:lnTo>
                    <a:pt x="4528" y="3099"/>
                  </a:lnTo>
                  <a:lnTo>
                    <a:pt x="5243" y="3019"/>
                  </a:lnTo>
                  <a:lnTo>
                    <a:pt x="5879" y="2860"/>
                  </a:lnTo>
                  <a:lnTo>
                    <a:pt x="6355" y="2622"/>
                  </a:lnTo>
                  <a:lnTo>
                    <a:pt x="6752" y="2304"/>
                  </a:lnTo>
                  <a:lnTo>
                    <a:pt x="7070" y="1907"/>
                  </a:lnTo>
                  <a:lnTo>
                    <a:pt x="7070" y="1669"/>
                  </a:lnTo>
                  <a:lnTo>
                    <a:pt x="7150" y="1431"/>
                  </a:lnTo>
                  <a:lnTo>
                    <a:pt x="7070" y="1033"/>
                  </a:lnTo>
                  <a:lnTo>
                    <a:pt x="6752" y="716"/>
                  </a:lnTo>
                  <a:lnTo>
                    <a:pt x="6355" y="477"/>
                  </a:lnTo>
                  <a:lnTo>
                    <a:pt x="5799" y="239"/>
                  </a:lnTo>
                  <a:lnTo>
                    <a:pt x="5084" y="80"/>
                  </a:lnTo>
                  <a:lnTo>
                    <a:pt x="4290"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1"/>
            <p:cNvSpPr/>
            <p:nvPr/>
          </p:nvSpPr>
          <p:spPr>
            <a:xfrm>
              <a:off x="3857650" y="283800"/>
              <a:ext cx="59600" cy="75475"/>
            </a:xfrm>
            <a:custGeom>
              <a:rect b="b" l="l" r="r" t="t"/>
              <a:pathLst>
                <a:path extrusionOk="0" h="3019" w="2384">
                  <a:moveTo>
                    <a:pt x="0" y="0"/>
                  </a:moveTo>
                  <a:lnTo>
                    <a:pt x="0" y="556"/>
                  </a:lnTo>
                  <a:lnTo>
                    <a:pt x="874" y="556"/>
                  </a:lnTo>
                  <a:lnTo>
                    <a:pt x="874" y="3019"/>
                  </a:lnTo>
                  <a:lnTo>
                    <a:pt x="1510" y="3019"/>
                  </a:lnTo>
                  <a:lnTo>
                    <a:pt x="1510" y="556"/>
                  </a:lnTo>
                  <a:lnTo>
                    <a:pt x="2383" y="556"/>
                  </a:lnTo>
                  <a:lnTo>
                    <a:pt x="238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1"/>
            <p:cNvSpPr/>
            <p:nvPr/>
          </p:nvSpPr>
          <p:spPr>
            <a:xfrm>
              <a:off x="3919200" y="283800"/>
              <a:ext cx="69550" cy="75475"/>
            </a:xfrm>
            <a:custGeom>
              <a:rect b="b" l="l" r="r" t="t"/>
              <a:pathLst>
                <a:path extrusionOk="0" h="3019" w="2782">
                  <a:moveTo>
                    <a:pt x="1351" y="715"/>
                  </a:moveTo>
                  <a:lnTo>
                    <a:pt x="1749" y="1827"/>
                  </a:lnTo>
                  <a:lnTo>
                    <a:pt x="954" y="1827"/>
                  </a:lnTo>
                  <a:lnTo>
                    <a:pt x="1351" y="715"/>
                  </a:lnTo>
                  <a:close/>
                  <a:moveTo>
                    <a:pt x="1034" y="0"/>
                  </a:moveTo>
                  <a:lnTo>
                    <a:pt x="1" y="3019"/>
                  </a:lnTo>
                  <a:lnTo>
                    <a:pt x="636" y="3019"/>
                  </a:lnTo>
                  <a:lnTo>
                    <a:pt x="795" y="2383"/>
                  </a:lnTo>
                  <a:lnTo>
                    <a:pt x="1907" y="2383"/>
                  </a:lnTo>
                  <a:lnTo>
                    <a:pt x="2146" y="3019"/>
                  </a:lnTo>
                  <a:lnTo>
                    <a:pt x="2781" y="3019"/>
                  </a:lnTo>
                  <a:lnTo>
                    <a:pt x="17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1"/>
            <p:cNvSpPr/>
            <p:nvPr/>
          </p:nvSpPr>
          <p:spPr>
            <a:xfrm>
              <a:off x="3996650" y="283800"/>
              <a:ext cx="65575" cy="75475"/>
            </a:xfrm>
            <a:custGeom>
              <a:rect b="b" l="l" r="r" t="t"/>
              <a:pathLst>
                <a:path extrusionOk="0" h="3019" w="2623">
                  <a:moveTo>
                    <a:pt x="80" y="0"/>
                  </a:moveTo>
                  <a:lnTo>
                    <a:pt x="954" y="1509"/>
                  </a:lnTo>
                  <a:lnTo>
                    <a:pt x="1" y="3019"/>
                  </a:lnTo>
                  <a:lnTo>
                    <a:pt x="716" y="3019"/>
                  </a:lnTo>
                  <a:lnTo>
                    <a:pt x="1351" y="1986"/>
                  </a:lnTo>
                  <a:lnTo>
                    <a:pt x="1907" y="3019"/>
                  </a:lnTo>
                  <a:lnTo>
                    <a:pt x="2622" y="3019"/>
                  </a:lnTo>
                  <a:lnTo>
                    <a:pt x="1669" y="1430"/>
                  </a:lnTo>
                  <a:lnTo>
                    <a:pt x="2543" y="0"/>
                  </a:lnTo>
                  <a:lnTo>
                    <a:pt x="1828" y="0"/>
                  </a:lnTo>
                  <a:lnTo>
                    <a:pt x="1351" y="953"/>
                  </a:lnTo>
                  <a:lnTo>
                    <a:pt x="7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1"/>
            <p:cNvSpPr/>
            <p:nvPr/>
          </p:nvSpPr>
          <p:spPr>
            <a:xfrm>
              <a:off x="4076100" y="283800"/>
              <a:ext cx="13925" cy="75475"/>
            </a:xfrm>
            <a:custGeom>
              <a:rect b="b" l="l" r="r" t="t"/>
              <a:pathLst>
                <a:path extrusionOk="0" h="3019" w="557">
                  <a:moveTo>
                    <a:pt x="0" y="0"/>
                  </a:moveTo>
                  <a:lnTo>
                    <a:pt x="0" y="3019"/>
                  </a:lnTo>
                  <a:lnTo>
                    <a:pt x="556" y="3019"/>
                  </a:lnTo>
                  <a:lnTo>
                    <a:pt x="5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Restaurant Infographics by Slidesgo">
  <a:themeElements>
    <a:clrScheme name="Simple Light">
      <a:dk1>
        <a:srgbClr val="000000"/>
      </a:dk1>
      <a:lt1>
        <a:srgbClr val="FFFFFF"/>
      </a:lt1>
      <a:dk2>
        <a:srgbClr val="666666"/>
      </a:dk2>
      <a:lt2>
        <a:srgbClr val="EFEFEF"/>
      </a:lt2>
      <a:accent1>
        <a:srgbClr val="FF6347"/>
      </a:accent1>
      <a:accent2>
        <a:srgbClr val="C8E17B"/>
      </a:accent2>
      <a:accent3>
        <a:srgbClr val="CC843C"/>
      </a:accent3>
      <a:accent4>
        <a:srgbClr val="8A779A"/>
      </a:accent4>
      <a:accent5>
        <a:srgbClr val="917A56"/>
      </a:accent5>
      <a:accent6>
        <a:srgbClr val="F3AE52"/>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