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58" r:id="rId6"/>
    <p:sldId id="260" r:id="rId7"/>
    <p:sldId id="262" r:id="rId8"/>
    <p:sldId id="265" r:id="rId9"/>
    <p:sldId id="267" r:id="rId10"/>
    <p:sldId id="27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855E8C-BE0A-4DB9-9247-C9DCF89A7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Location Based Attendance System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- </a:t>
            </a:r>
            <a:r>
              <a:rPr lang="en-IN" sz="4000" dirty="0" err="1" smtClean="0"/>
              <a:t>TechWiz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2887F7-A069-44D6-B583-DB8F0853B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752" y="4783007"/>
            <a:ext cx="3793678" cy="103776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P.P</a:t>
            </a:r>
            <a:r>
              <a:rPr lang="en-IN" sz="2400" dirty="0"/>
              <a:t>. Savani University</a:t>
            </a:r>
          </a:p>
        </p:txBody>
      </p:sp>
    </p:spTree>
    <p:extLst>
      <p:ext uri="{BB962C8B-B14F-4D97-AF65-F5344CB8AC3E}">
        <p14:creationId xmlns:p14="http://schemas.microsoft.com/office/powerpoint/2010/main" val="247499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</a:t>
            </a:r>
            <a:r>
              <a:rPr lang="en-IN" dirty="0"/>
              <a:t>U</a:t>
            </a:r>
            <a:r>
              <a:rPr lang="en-IN" dirty="0" smtClean="0"/>
              <a:t>se Beacon?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Beacon is used for the sole purpose of getting the location of the students.</a:t>
            </a:r>
          </a:p>
          <a:p>
            <a:r>
              <a:rPr lang="en-IN" sz="2400" dirty="0" smtClean="0"/>
              <a:t>Without the Beacon, the students will be able to mark their attendance from anywhere in the campus.</a:t>
            </a:r>
          </a:p>
          <a:p>
            <a:r>
              <a:rPr lang="en-IN" sz="2400" dirty="0" smtClean="0"/>
              <a:t>To avoid that, we use Beacon. Now, the attendance is only marked after the student is in the range of the Beacon and the faculty has given the allowance.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379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B7F623-587D-4C1F-A9B8-0DEFCFBA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186" y="708631"/>
            <a:ext cx="8770571" cy="1560716"/>
          </a:xfrm>
        </p:spPr>
        <p:txBody>
          <a:bodyPr>
            <a:normAutofit/>
          </a:bodyPr>
          <a:lstStyle/>
          <a:p>
            <a:r>
              <a:rPr lang="en-IN" sz="8000" dirty="0"/>
              <a:t> 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6DBF2B0-E1E1-4D8F-8B8A-5C0FD0384D80}"/>
              </a:ext>
            </a:extLst>
          </p:cNvPr>
          <p:cNvSpPr txBox="1"/>
          <p:nvPr/>
        </p:nvSpPr>
        <p:spPr>
          <a:xfrm>
            <a:off x="6096000" y="2481069"/>
            <a:ext cx="53751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Dhruv</a:t>
            </a:r>
            <a:r>
              <a:rPr lang="en-IN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Gandhi</a:t>
            </a:r>
          </a:p>
          <a:p>
            <a:r>
              <a:rPr lang="en-IN" sz="2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Sanket</a:t>
            </a:r>
            <a:r>
              <a:rPr lang="en-IN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Dobaria</a:t>
            </a:r>
            <a:endParaRPr lang="en-IN" sz="2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IN" sz="2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Keyur</a:t>
            </a:r>
            <a:r>
              <a:rPr lang="en-IN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Finaviya</a:t>
            </a:r>
            <a:endParaRPr lang="en-IN" sz="2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IN" sz="2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Denish</a:t>
            </a:r>
            <a:r>
              <a:rPr lang="en-IN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Moradiya</a:t>
            </a:r>
            <a:endParaRPr lang="en-IN" sz="2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IN" sz="2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Isha</a:t>
            </a:r>
            <a:r>
              <a:rPr lang="en-IN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Golakiya</a:t>
            </a:r>
            <a:endParaRPr lang="en-IN" sz="2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IN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Mansi Hirpara</a:t>
            </a:r>
          </a:p>
          <a:p>
            <a:endParaRPr lang="en-IN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IN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Team: </a:t>
            </a:r>
            <a:r>
              <a:rPr lang="en-IN" sz="2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TechWiz</a:t>
            </a:r>
            <a:endParaRPr lang="en-IN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2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06B8D3-A515-448A-9F92-1BB87461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Location Based Attendance System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8EE72D-59C2-4E5C-8B85-64E613404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It’s a system which marks the attendance based on the student’s current location. 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294" y="3780313"/>
            <a:ext cx="2760292" cy="276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D09D08-482A-4029-B4A7-3A2A9E57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BEACON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7C1E56-8AB6-445E-89D4-01826589A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It is a small Bluetooth radio transmitter which repeatedly transmits a single signal .</a:t>
            </a:r>
          </a:p>
          <a:p>
            <a:r>
              <a:rPr lang="en-IN" sz="2400" dirty="0"/>
              <a:t> It </a:t>
            </a:r>
            <a:r>
              <a:rPr lang="en-IN" sz="2400" dirty="0" smtClean="0"/>
              <a:t>broadcasts </a:t>
            </a:r>
            <a:r>
              <a:rPr lang="en-IN" sz="2400" dirty="0"/>
              <a:t>a radio signal that is made up of a combination of letters and numbers transmitted on a regular interval of approximately 1/10</a:t>
            </a:r>
            <a:r>
              <a:rPr lang="en-IN" sz="2400" baseline="30000" dirty="0"/>
              <a:t>th </a:t>
            </a:r>
            <a:r>
              <a:rPr lang="en-IN" sz="2400" dirty="0"/>
              <a:t>of a second.</a:t>
            </a:r>
          </a:p>
          <a:p>
            <a:r>
              <a:rPr lang="en-IN" sz="2400" dirty="0"/>
              <a:t>Every BEACON has a unique UUID (Universal Unique </a:t>
            </a:r>
            <a:r>
              <a:rPr lang="en-IN" sz="2400" dirty="0" smtClean="0"/>
              <a:t>Identifier</a:t>
            </a:r>
            <a:r>
              <a:rPr lang="en-IN" sz="2400" dirty="0"/>
              <a:t>) so multiple BEACONs can be use in same space and can be handled and accessed separately. </a:t>
            </a:r>
          </a:p>
        </p:txBody>
      </p:sp>
    </p:spTree>
    <p:extLst>
      <p:ext uri="{BB962C8B-B14F-4D97-AF65-F5344CB8AC3E}">
        <p14:creationId xmlns:p14="http://schemas.microsoft.com/office/powerpoint/2010/main" val="117975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Flow </a:t>
            </a:r>
            <a:r>
              <a:rPr lang="en-IN" sz="5400" dirty="0"/>
              <a:t>o</a:t>
            </a:r>
            <a:r>
              <a:rPr lang="en-IN" sz="5400" dirty="0" smtClean="0"/>
              <a:t>f System</a:t>
            </a:r>
            <a:endParaRPr lang="en-IN" sz="5400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Installation of Beacon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Range is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Registration of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Activation of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Attendance is Marked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Data is stored in Firebase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Report is Generated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97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51BB15-DE53-469C-9896-78C2D2D8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of BEACON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BE323F-969A-4D5C-983E-565F203CF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Beacon </a:t>
            </a:r>
            <a:r>
              <a:rPr lang="en-IN" sz="2400" dirty="0" smtClean="0"/>
              <a:t>has to </a:t>
            </a:r>
            <a:r>
              <a:rPr lang="en-IN" sz="2400" dirty="0" smtClean="0"/>
              <a:t>be installed inside the class at appropriate location.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 smtClean="0"/>
              <a:t>range of RSSI(Received Signal Strength Indicator) value </a:t>
            </a:r>
            <a:r>
              <a:rPr lang="en-IN" sz="2400" dirty="0" smtClean="0"/>
              <a:t>has to be set as per the </a:t>
            </a:r>
            <a:r>
              <a:rPr lang="en-IN" sz="2400" dirty="0" smtClean="0"/>
              <a:t>r</a:t>
            </a:r>
            <a:r>
              <a:rPr lang="en-IN" sz="2400" dirty="0" smtClean="0"/>
              <a:t>equirement.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5942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5939CA-41FD-4262-9535-D0967FEA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of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5963E3-660F-4E8A-895E-6FE7D909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registration </a:t>
            </a:r>
            <a:r>
              <a:rPr lang="en-IN" sz="2400" dirty="0" smtClean="0"/>
              <a:t>of the UUID of </a:t>
            </a:r>
            <a:r>
              <a:rPr lang="en-IN" sz="2400" dirty="0" smtClean="0"/>
              <a:t>all the </a:t>
            </a:r>
            <a:r>
              <a:rPr lang="en-IN" sz="2400" dirty="0" smtClean="0"/>
              <a:t>devices </a:t>
            </a:r>
            <a:r>
              <a:rPr lang="en-IN" sz="2400" dirty="0" smtClean="0"/>
              <a:t>has to be done after the Beacon </a:t>
            </a:r>
            <a:r>
              <a:rPr lang="en-IN" sz="2400" dirty="0" smtClean="0"/>
              <a:t>has been installed.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9832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E3AA8D-C681-4E08-A8C5-FBEE3617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Activation of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A72FB0-6985-4B2F-935D-691A8120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The faculty has to </a:t>
            </a:r>
            <a:r>
              <a:rPr lang="en-IN" sz="2400" dirty="0" smtClean="0"/>
              <a:t>input all </a:t>
            </a:r>
            <a:r>
              <a:rPr lang="en-IN" sz="2400" dirty="0" smtClean="0"/>
              <a:t>the required </a:t>
            </a:r>
            <a:r>
              <a:rPr lang="en-IN" sz="2400" dirty="0" smtClean="0"/>
              <a:t>initial details of the lecture.</a:t>
            </a:r>
            <a:endParaRPr lang="en-IN" sz="2400" dirty="0" smtClean="0"/>
          </a:p>
          <a:p>
            <a:r>
              <a:rPr lang="en-IN" sz="2400" dirty="0" smtClean="0"/>
              <a:t>After </a:t>
            </a:r>
            <a:r>
              <a:rPr lang="en-IN" sz="2400" dirty="0" smtClean="0"/>
              <a:t>the details have been filled, students are permitted to </a:t>
            </a:r>
            <a:r>
              <a:rPr lang="en-IN" sz="2400" dirty="0" smtClean="0"/>
              <a:t>mark the </a:t>
            </a:r>
            <a:r>
              <a:rPr lang="en-IN" sz="2400" dirty="0" smtClean="0"/>
              <a:t>attendance through their app.</a:t>
            </a:r>
          </a:p>
          <a:p>
            <a:r>
              <a:rPr lang="en-IN" sz="2400" dirty="0" smtClean="0"/>
              <a:t>Students have to tap on ‘Mark My Attendance’ on their apps to mark their attendance.</a:t>
            </a:r>
            <a:endParaRPr lang="en-IN" sz="2400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36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E89B4F-983A-43E0-8FD8-4ED2D0F8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Manual Entry ( if any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17F607-64A8-4DE1-BBD5-7B6D070C4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1" y="2438400"/>
            <a:ext cx="8133104" cy="365150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there is any </a:t>
            </a:r>
            <a:r>
              <a:rPr lang="en-IN" sz="2400" dirty="0" smtClean="0"/>
              <a:t>correction in the attendance, </a:t>
            </a:r>
            <a:r>
              <a:rPr lang="en-IN" sz="2400" dirty="0" smtClean="0"/>
              <a:t>the</a:t>
            </a:r>
            <a:r>
              <a:rPr lang="en-IN" sz="2400" dirty="0" smtClean="0"/>
              <a:t> </a:t>
            </a:r>
            <a:r>
              <a:rPr lang="en-IN" sz="2400" dirty="0" smtClean="0"/>
              <a:t>faculty can </a:t>
            </a:r>
            <a:r>
              <a:rPr lang="en-IN" sz="2400" dirty="0" smtClean="0"/>
              <a:t>update the data manually through their app.</a:t>
            </a:r>
          </a:p>
          <a:p>
            <a:r>
              <a:rPr lang="en-IN" sz="2400" dirty="0" smtClean="0"/>
              <a:t>The faculty and the Admin has the rights to update or edit the data as per requirements.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75257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557E33-6CAA-472E-929D-9A83F39B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Extracted For Report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2B5D72-2D64-4D1F-818E-40DC85AF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After the attendance is marked, </a:t>
            </a:r>
            <a:r>
              <a:rPr lang="en-IN" sz="2400" dirty="0"/>
              <a:t>a</a:t>
            </a:r>
            <a:r>
              <a:rPr lang="en-IN" sz="2400" dirty="0" smtClean="0"/>
              <a:t>ll </a:t>
            </a:r>
            <a:r>
              <a:rPr lang="en-IN" sz="2400" dirty="0" smtClean="0"/>
              <a:t>the data </a:t>
            </a:r>
            <a:r>
              <a:rPr lang="en-IN" sz="2400" dirty="0" smtClean="0"/>
              <a:t>is stored </a:t>
            </a:r>
            <a:r>
              <a:rPr lang="en-IN" sz="2400" dirty="0" smtClean="0"/>
              <a:t>in Firebase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After that, a report is generated for the students and the faculty which can be seen in their respective apps.</a:t>
            </a:r>
          </a:p>
          <a:p>
            <a:r>
              <a:rPr lang="en-IN" sz="2400" dirty="0" smtClean="0"/>
              <a:t>An SMS of the students’ attendance is to be sent to the parents on a regular basis.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52349402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409</TotalTime>
  <Words>432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Corbel</vt:lpstr>
      <vt:lpstr>Feathered</vt:lpstr>
      <vt:lpstr>Location Based Attendance System   - TechWiz</vt:lpstr>
      <vt:lpstr>What is Location Based Attendance System ?</vt:lpstr>
      <vt:lpstr>What is BEACON ?</vt:lpstr>
      <vt:lpstr>Flow of System</vt:lpstr>
      <vt:lpstr>Installation of BEACON</vt:lpstr>
      <vt:lpstr>Registration of Devices</vt:lpstr>
      <vt:lpstr>Activation of App</vt:lpstr>
      <vt:lpstr>Manual Entry ( if any )</vt:lpstr>
      <vt:lpstr>Data Extracted For Report Generation</vt:lpstr>
      <vt:lpstr>Why Use Beacon?</vt:lpstr>
      <vt:lpstr>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Based Attendance System - BEACON</dc:title>
  <dc:creator>kaushildobariya12@hotmail.com</dc:creator>
  <cp:lastModifiedBy>mansihirpara8@gmail.com</cp:lastModifiedBy>
  <cp:revision>36</cp:revision>
  <dcterms:created xsi:type="dcterms:W3CDTF">2018-03-26T13:02:14Z</dcterms:created>
  <dcterms:modified xsi:type="dcterms:W3CDTF">2018-03-31T10:17:23Z</dcterms:modified>
</cp:coreProperties>
</file>